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1" r:id="rId2"/>
  </p:sldMasterIdLst>
  <p:notesMasterIdLst>
    <p:notesMasterId r:id="rId27"/>
  </p:notesMasterIdLst>
  <p:sldIdLst>
    <p:sldId id="258" r:id="rId3"/>
    <p:sldId id="259" r:id="rId4"/>
    <p:sldId id="260" r:id="rId5"/>
    <p:sldId id="262" r:id="rId6"/>
    <p:sldId id="261" r:id="rId7"/>
    <p:sldId id="266" r:id="rId8"/>
    <p:sldId id="271" r:id="rId9"/>
    <p:sldId id="270" r:id="rId10"/>
    <p:sldId id="263" r:id="rId11"/>
    <p:sldId id="272" r:id="rId12"/>
    <p:sldId id="278" r:id="rId13"/>
    <p:sldId id="277" r:id="rId14"/>
    <p:sldId id="280" r:id="rId15"/>
    <p:sldId id="279" r:id="rId16"/>
    <p:sldId id="273" r:id="rId17"/>
    <p:sldId id="282" r:id="rId18"/>
    <p:sldId id="285" r:id="rId19"/>
    <p:sldId id="283" r:id="rId20"/>
    <p:sldId id="284" r:id="rId21"/>
    <p:sldId id="286" r:id="rId22"/>
    <p:sldId id="287" r:id="rId23"/>
    <p:sldId id="288" r:id="rId24"/>
    <p:sldId id="289" r:id="rId25"/>
    <p:sldId id="275"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2C0"/>
    <a:srgbClr val="71BFBF"/>
    <a:srgbClr val="9DC3E6"/>
    <a:srgbClr val="FFFFFF"/>
    <a:srgbClr val="5596A7"/>
    <a:srgbClr val="049AAB"/>
    <a:srgbClr val="E7E6E6"/>
    <a:srgbClr val="F2F2F2"/>
    <a:srgbClr val="59A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0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24052;&#25289;&#25289;&#25289;\&#23398;&#26415;\&#35838;&#31243;\&#31185;&#30740;\&#27605;&#35774;\data_result.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205294435440301E-2"/>
          <c:y val="0.11481481481481499"/>
          <c:w val="0.87742841707185304"/>
          <c:h val="0.74472595714704892"/>
        </c:manualLayout>
      </c:layout>
      <c:barChart>
        <c:barDir val="col"/>
        <c:grouping val="clustered"/>
        <c:varyColors val="0"/>
        <c:ser>
          <c:idx val="0"/>
          <c:order val="0"/>
          <c:tx>
            <c:strRef>
              <c:f>Sheet1!$G$1</c:f>
              <c:strCache>
                <c:ptCount val="1"/>
                <c:pt idx="0">
                  <c:v>live个数</c:v>
                </c:pt>
              </c:strCache>
            </c:strRef>
          </c:tx>
          <c:spPr>
            <a:solidFill>
              <a:schemeClr val="accent1"/>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0" vertOverflow="ellipsis" vert="horz" wrap="square" lIns="38100" tIns="19050" rIns="38100" bIns="19050" anchor="ctr" anchorCtr="1"/>
              <a:lstStyle/>
              <a:p>
                <a:pPr>
                  <a:defRPr lang="zh-CN" sz="1200" b="1" i="0" u="none" strike="noStrike" kern="1200" baseline="0">
                    <a:solidFill>
                      <a:schemeClr val="tx1">
                        <a:lumMod val="65000"/>
                        <a:lumOff val="35000"/>
                      </a:schemeClr>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Sheet1!$F$2:$F$18</c:f>
              <c:strCache>
                <c:ptCount val="17"/>
                <c:pt idx="0">
                  <c:v>教育</c:v>
                </c:pt>
                <c:pt idx="1">
                  <c:v>职业</c:v>
                </c:pt>
                <c:pt idx="2">
                  <c:v>互联网</c:v>
                </c:pt>
                <c:pt idx="3">
                  <c:v>金融经济</c:v>
                </c:pt>
                <c:pt idx="4">
                  <c:v>生活方式</c:v>
                </c:pt>
                <c:pt idx="5">
                  <c:v>音影游</c:v>
                </c:pt>
                <c:pt idx="6">
                  <c:v>科学技术</c:v>
                </c:pt>
                <c:pt idx="7">
                  <c:v>医学健康</c:v>
                </c:pt>
                <c:pt idx="8">
                  <c:v>艺术</c:v>
                </c:pt>
                <c:pt idx="9">
                  <c:v>阅读写作</c:v>
                </c:pt>
                <c:pt idx="10">
                  <c:v>心理学</c:v>
                </c:pt>
                <c:pt idx="11">
                  <c:v>设计</c:v>
                </c:pt>
                <c:pt idx="12">
                  <c:v>体育</c:v>
                </c:pt>
                <c:pt idx="13">
                  <c:v>法律</c:v>
                </c:pt>
                <c:pt idx="14">
                  <c:v>商业</c:v>
                </c:pt>
                <c:pt idx="15">
                  <c:v>旅行</c:v>
                </c:pt>
                <c:pt idx="16">
                  <c:v>美食</c:v>
                </c:pt>
              </c:strCache>
            </c:strRef>
          </c:cat>
          <c:val>
            <c:numRef>
              <c:f>Sheet1!$G$2:$G$18</c:f>
              <c:numCache>
                <c:formatCode>General</c:formatCode>
                <c:ptCount val="17"/>
                <c:pt idx="0">
                  <c:v>1010</c:v>
                </c:pt>
                <c:pt idx="1">
                  <c:v>786</c:v>
                </c:pt>
                <c:pt idx="2">
                  <c:v>684</c:v>
                </c:pt>
                <c:pt idx="3">
                  <c:v>549</c:v>
                </c:pt>
                <c:pt idx="4">
                  <c:v>517</c:v>
                </c:pt>
                <c:pt idx="5">
                  <c:v>454</c:v>
                </c:pt>
                <c:pt idx="6">
                  <c:v>284</c:v>
                </c:pt>
                <c:pt idx="7">
                  <c:v>283</c:v>
                </c:pt>
                <c:pt idx="8">
                  <c:v>280</c:v>
                </c:pt>
                <c:pt idx="9">
                  <c:v>240</c:v>
                </c:pt>
                <c:pt idx="10">
                  <c:v>227</c:v>
                </c:pt>
                <c:pt idx="11">
                  <c:v>186</c:v>
                </c:pt>
                <c:pt idx="12">
                  <c:v>179</c:v>
                </c:pt>
                <c:pt idx="13">
                  <c:v>157</c:v>
                </c:pt>
                <c:pt idx="14">
                  <c:v>147</c:v>
                </c:pt>
                <c:pt idx="15">
                  <c:v>107</c:v>
                </c:pt>
                <c:pt idx="16">
                  <c:v>70</c:v>
                </c:pt>
              </c:numCache>
            </c:numRef>
          </c:val>
          <c:extLst>
            <c:ext xmlns:c16="http://schemas.microsoft.com/office/drawing/2014/chart" uri="{C3380CC4-5D6E-409C-BE32-E72D297353CC}">
              <c16:uniqueId val="{00000000-2E1B-4F39-B7EF-471134E61A43}"/>
            </c:ext>
          </c:extLst>
        </c:ser>
        <c:dLbls>
          <c:showLegendKey val="0"/>
          <c:showVal val="0"/>
          <c:showCatName val="0"/>
          <c:showSerName val="0"/>
          <c:showPercent val="0"/>
          <c:showBubbleSize val="0"/>
        </c:dLbls>
        <c:gapWidth val="219"/>
        <c:overlap val="-27"/>
        <c:axId val="126624400"/>
        <c:axId val="126626480"/>
      </c:barChart>
      <c:lineChart>
        <c:grouping val="standard"/>
        <c:varyColors val="0"/>
        <c:ser>
          <c:idx val="1"/>
          <c:order val="1"/>
          <c:tx>
            <c:strRef>
              <c:f>Sheet1!$H$1</c:f>
              <c:strCache>
                <c:ptCount val="1"/>
                <c:pt idx="0">
                  <c:v>平均人数</c:v>
                </c:pt>
              </c:strCache>
            </c:strRef>
          </c:tx>
          <c:spPr>
            <a:ln w="22225" cap="rnd" cmpd="sng">
              <a:solidFill>
                <a:schemeClr val="accent2"/>
              </a:solidFill>
              <a:prstDash val="solid"/>
              <a:round/>
            </a:ln>
            <a:effectLst>
              <a:outerShdw blurRad="57150" dist="19050" dir="5400000" algn="ctr" rotWithShape="0">
                <a:srgbClr val="000000">
                  <a:alpha val="63000"/>
                </a:srgbClr>
              </a:outerShdw>
            </a:effectLst>
          </c:spPr>
          <c:marker>
            <c:symbol val="x"/>
            <c:size val="4"/>
            <c:spPr>
              <a:solidFill>
                <a:schemeClr val="bg1">
                  <a:lumMod val="85000"/>
                </a:schemeClr>
              </a:solidFill>
              <a:ln w="6350">
                <a:solidFill>
                  <a:schemeClr val="bg1">
                    <a:lumMod val="85000"/>
                  </a:schemeClr>
                </a:solidFill>
                <a:round/>
              </a:ln>
              <a:effectLst>
                <a:outerShdw blurRad="57150" dist="19050" dir="5400000" algn="ctr" rotWithShape="0">
                  <a:srgbClr val="000000">
                    <a:alpha val="63000"/>
                  </a:srgbClr>
                </a:outerShdw>
              </a:effectLst>
            </c:spPr>
          </c:marker>
          <c:cat>
            <c:strRef>
              <c:f>Sheet1!$F$2:$F$18</c:f>
              <c:strCache>
                <c:ptCount val="17"/>
                <c:pt idx="0">
                  <c:v>教育</c:v>
                </c:pt>
                <c:pt idx="1">
                  <c:v>职业</c:v>
                </c:pt>
                <c:pt idx="2">
                  <c:v>互联网</c:v>
                </c:pt>
                <c:pt idx="3">
                  <c:v>金融经济</c:v>
                </c:pt>
                <c:pt idx="4">
                  <c:v>生活方式</c:v>
                </c:pt>
                <c:pt idx="5">
                  <c:v>音影游</c:v>
                </c:pt>
                <c:pt idx="6">
                  <c:v>科学技术</c:v>
                </c:pt>
                <c:pt idx="7">
                  <c:v>医学健康</c:v>
                </c:pt>
                <c:pt idx="8">
                  <c:v>艺术</c:v>
                </c:pt>
                <c:pt idx="9">
                  <c:v>阅读写作</c:v>
                </c:pt>
                <c:pt idx="10">
                  <c:v>心理学</c:v>
                </c:pt>
                <c:pt idx="11">
                  <c:v>设计</c:v>
                </c:pt>
                <c:pt idx="12">
                  <c:v>体育</c:v>
                </c:pt>
                <c:pt idx="13">
                  <c:v>法律</c:v>
                </c:pt>
                <c:pt idx="14">
                  <c:v>商业</c:v>
                </c:pt>
                <c:pt idx="15">
                  <c:v>旅行</c:v>
                </c:pt>
                <c:pt idx="16">
                  <c:v>美食</c:v>
                </c:pt>
              </c:strCache>
            </c:strRef>
          </c:cat>
          <c:val>
            <c:numRef>
              <c:f>Sheet1!$H$2:$H$18</c:f>
              <c:numCache>
                <c:formatCode>General</c:formatCode>
                <c:ptCount val="17"/>
                <c:pt idx="0">
                  <c:v>1646.92772277228</c:v>
                </c:pt>
                <c:pt idx="1">
                  <c:v>1135.5648854961801</c:v>
                </c:pt>
                <c:pt idx="2">
                  <c:v>4683.7543859649104</c:v>
                </c:pt>
                <c:pt idx="3">
                  <c:v>1081.1202185792299</c:v>
                </c:pt>
                <c:pt idx="4">
                  <c:v>6317.8549323017396</c:v>
                </c:pt>
                <c:pt idx="5">
                  <c:v>962.61013215858998</c:v>
                </c:pt>
                <c:pt idx="6">
                  <c:v>2278.2042253521099</c:v>
                </c:pt>
                <c:pt idx="7">
                  <c:v>3588.1908127208499</c:v>
                </c:pt>
                <c:pt idx="8">
                  <c:v>1033.4107142857099</c:v>
                </c:pt>
                <c:pt idx="9">
                  <c:v>18892.737499999999</c:v>
                </c:pt>
                <c:pt idx="10">
                  <c:v>6562.9867841409696</c:v>
                </c:pt>
                <c:pt idx="11">
                  <c:v>687.12365591397804</c:v>
                </c:pt>
                <c:pt idx="12">
                  <c:v>2559.1675977653599</c:v>
                </c:pt>
                <c:pt idx="13">
                  <c:v>534.26751592356698</c:v>
                </c:pt>
                <c:pt idx="14">
                  <c:v>628.78231292517</c:v>
                </c:pt>
                <c:pt idx="15">
                  <c:v>1042.24299065421</c:v>
                </c:pt>
                <c:pt idx="16">
                  <c:v>979.65714285714296</c:v>
                </c:pt>
              </c:numCache>
            </c:numRef>
          </c:val>
          <c:smooth val="0"/>
          <c:extLst>
            <c:ext xmlns:c16="http://schemas.microsoft.com/office/drawing/2014/chart" uri="{C3380CC4-5D6E-409C-BE32-E72D297353CC}">
              <c16:uniqueId val="{00000001-2E1B-4F39-B7EF-471134E61A43}"/>
            </c:ext>
          </c:extLst>
        </c:ser>
        <c:dLbls>
          <c:showLegendKey val="0"/>
          <c:showVal val="0"/>
          <c:showCatName val="0"/>
          <c:showSerName val="0"/>
          <c:showPercent val="0"/>
          <c:showBubbleSize val="0"/>
        </c:dLbls>
        <c:marker val="1"/>
        <c:smooth val="0"/>
        <c:axId val="818227888"/>
        <c:axId val="818231632"/>
      </c:lineChart>
      <c:catAx>
        <c:axId val="126624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100" b="1" i="0" u="none" strike="noStrike" kern="1200" baseline="0">
                <a:solidFill>
                  <a:srgbClr val="002060"/>
                </a:solidFill>
                <a:latin typeface="微软雅黑" panose="020B0503020204020204" pitchFamily="34" charset="-122"/>
                <a:ea typeface="微软雅黑" panose="020B0503020204020204" pitchFamily="34" charset="-122"/>
                <a:cs typeface="Times New Roman" panose="02020603050405020304" charset="0"/>
                <a:sym typeface="Times New Roman" panose="02020603050405020304" charset="0"/>
              </a:defRPr>
            </a:pPr>
            <a:endParaRPr lang="zh-CN"/>
          </a:p>
        </c:txPr>
        <c:crossAx val="126626480"/>
        <c:crosses val="autoZero"/>
        <c:auto val="1"/>
        <c:lblAlgn val="ctr"/>
        <c:lblOffset val="100"/>
        <c:noMultiLvlLbl val="0"/>
      </c:catAx>
      <c:valAx>
        <c:axId val="126626480"/>
        <c:scaling>
          <c:orientation val="minMax"/>
          <c:max val="1100"/>
          <c:min val="0"/>
        </c:scaling>
        <c:delete val="0"/>
        <c:axPos val="l"/>
        <c:majorGridlines>
          <c:spPr>
            <a:ln w="9525" cap="flat" cmpd="sng" algn="ctr">
              <a:noFill/>
              <a:round/>
            </a:ln>
            <a:effectLst/>
          </c:spPr>
        </c:majorGridlines>
        <c:numFmt formatCode="#,##0_);\(#,##0\)" sourceLinked="0"/>
        <c:majorTickMark val="in"/>
        <c:minorTickMark val="none"/>
        <c:tickLblPos val="nextTo"/>
        <c:spPr>
          <a:noFill/>
          <a:ln>
            <a:solidFill>
              <a:schemeClr val="bg1">
                <a:lumMod val="65000"/>
              </a:schemeClr>
            </a:solidFill>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126624400"/>
        <c:crosses val="autoZero"/>
        <c:crossBetween val="between"/>
        <c:majorUnit val="200"/>
      </c:valAx>
      <c:catAx>
        <c:axId val="818227888"/>
        <c:scaling>
          <c:orientation val="minMax"/>
        </c:scaling>
        <c:delete val="1"/>
        <c:axPos val="b"/>
        <c:numFmt formatCode="General" sourceLinked="1"/>
        <c:majorTickMark val="out"/>
        <c:minorTickMark val="none"/>
        <c:tickLblPos val="nextTo"/>
        <c:crossAx val="818231632"/>
        <c:crosses val="autoZero"/>
        <c:auto val="1"/>
        <c:lblAlgn val="ctr"/>
        <c:lblOffset val="100"/>
        <c:noMultiLvlLbl val="0"/>
      </c:catAx>
      <c:valAx>
        <c:axId val="818231632"/>
        <c:scaling>
          <c:orientation val="minMax"/>
        </c:scaling>
        <c:delete val="0"/>
        <c:axPos val="r"/>
        <c:numFmt formatCode="General" sourceLinked="1"/>
        <c:majorTickMark val="in"/>
        <c:minorTickMark val="none"/>
        <c:tickLblPos val="nextTo"/>
        <c:spPr>
          <a:noFill/>
          <a:ln>
            <a:solidFill>
              <a:schemeClr val="bg1">
                <a:lumMod val="65000"/>
              </a:schemeClr>
            </a:solidFill>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818227888"/>
        <c:crosses val="max"/>
        <c:crossBetween val="between"/>
        <c:majorUnit val="4000"/>
      </c:valAx>
      <c:spPr>
        <a:noFill/>
        <a:ln>
          <a:noFill/>
        </a:ln>
        <a:effectLst/>
      </c:spPr>
    </c:plotArea>
    <c:legend>
      <c:legendPos val="t"/>
      <c:legendEntry>
        <c:idx val="0"/>
        <c:txPr>
          <a:bodyPr rot="0" spcFirstLastPara="0" vertOverflow="ellipsis" vert="horz" wrap="square" anchor="ctr" anchorCtr="1"/>
          <a:lstStyle/>
          <a:p>
            <a:pPr>
              <a:defRPr lang="zh-CN" sz="1000" b="0" i="0" u="none" strike="noStrike" kern="1200" baseline="0">
                <a:solidFill>
                  <a:sysClr val="windowText" lastClr="000000"/>
                </a:solidFill>
                <a:latin typeface="微软雅黑" panose="020B0503020204020204" pitchFamily="34" charset="-122"/>
                <a:ea typeface="微软雅黑" panose="020B0503020204020204" pitchFamily="34" charset="-122"/>
                <a:cs typeface="Times New Roman" panose="02020603050405020304" charset="0"/>
                <a:sym typeface="Times New Roman" panose="02020603050405020304" charset="0"/>
              </a:defRPr>
            </a:pPr>
            <a:endParaRPr lang="zh-CN"/>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solidFill>
                <a:latin typeface="微软雅黑" panose="020B0503020204020204" pitchFamily="34" charset="-122"/>
                <a:ea typeface="微软雅黑" panose="020B0503020204020204" pitchFamily="34" charset="-122"/>
                <a:cs typeface="Times New Roman" panose="02020603050405020304" charset="0"/>
                <a:sym typeface="Times New Roman" panose="02020603050405020304" charset="0"/>
              </a:defRPr>
            </a:pPr>
            <a:endParaRPr lang="zh-CN"/>
          </a:p>
        </c:txPr>
      </c:legendEntry>
      <c:layout>
        <c:manualLayout>
          <c:xMode val="edge"/>
          <c:yMode val="edge"/>
          <c:x val="0.38282009724473298"/>
          <c:y val="3.3333333333333298E-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solidFill>
              <a:latin typeface="微软雅黑" panose="020B0503020204020204" pitchFamily="34" charset="-122"/>
              <a:ea typeface="微软雅黑" panose="020B0503020204020204" pitchFamily="34" charset="-122"/>
              <a:cs typeface="Times New Roman" panose="02020603050405020304" charset="0"/>
              <a:sym typeface="Times New Roman" panose="02020603050405020304" charset="0"/>
            </a:defRPr>
          </a:pPr>
          <a:endParaRPr lang="zh-CN"/>
        </a:p>
      </c:txPr>
    </c:legend>
    <c:plotVisOnly val="1"/>
    <c:dispBlanksAs val="gap"/>
    <c:showDLblsOverMax val="0"/>
  </c:chart>
  <c:spPr>
    <a:solidFill>
      <a:schemeClr val="bg1"/>
    </a:solidFill>
    <a:ln w="9525" cap="flat" cmpd="sng" algn="ctr">
      <a:noFill/>
      <a:round/>
    </a:ln>
    <a:effectLst/>
  </c:spPr>
  <c:txPr>
    <a:bodyPr/>
    <a:lstStyle/>
    <a:p>
      <a:pPr>
        <a:defRPr lang="zh-CN" sz="800">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13251824097813"/>
          <c:y val="6.8206632111223311E-2"/>
          <c:w val="0.79045553145336223"/>
          <c:h val="0.77825997443741823"/>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[data.csv]Sheet1!$E$2:$E$785</c:f>
              <c:numCache>
                <c:formatCode>0.000_ </c:formatCode>
                <c:ptCount val="784"/>
                <c:pt idx="0">
                  <c:v>7.05875815251866</c:v>
                </c:pt>
                <c:pt idx="1">
                  <c:v>8.4471998195956992</c:v>
                </c:pt>
                <c:pt idx="2">
                  <c:v>7.47420480649612</c:v>
                </c:pt>
                <c:pt idx="3">
                  <c:v>8.6011666251924108</c:v>
                </c:pt>
                <c:pt idx="4">
                  <c:v>9.3200912359352994</c:v>
                </c:pt>
                <c:pt idx="5">
                  <c:v>7.4067107301776396</c:v>
                </c:pt>
                <c:pt idx="6">
                  <c:v>11.6267629493884</c:v>
                </c:pt>
                <c:pt idx="7">
                  <c:v>7.0509894470680399</c:v>
                </c:pt>
                <c:pt idx="8">
                  <c:v>6.8265452235565904</c:v>
                </c:pt>
                <c:pt idx="9">
                  <c:v>9.6401077726073101</c:v>
                </c:pt>
                <c:pt idx="10">
                  <c:v>7.9348715659451701</c:v>
                </c:pt>
                <c:pt idx="11">
                  <c:v>7.9669334984048401</c:v>
                </c:pt>
                <c:pt idx="12">
                  <c:v>8.67760991282214</c:v>
                </c:pt>
                <c:pt idx="13">
                  <c:v>7.1662659741336299</c:v>
                </c:pt>
                <c:pt idx="14">
                  <c:v>6.8885724595653599</c:v>
                </c:pt>
                <c:pt idx="15">
                  <c:v>8.0110233791864403</c:v>
                </c:pt>
                <c:pt idx="16">
                  <c:v>8.6395877996298402</c:v>
                </c:pt>
                <c:pt idx="17">
                  <c:v>6.9957661563048497</c:v>
                </c:pt>
                <c:pt idx="18">
                  <c:v>7.71289096149013</c:v>
                </c:pt>
                <c:pt idx="19">
                  <c:v>7.3336763956576796</c:v>
                </c:pt>
                <c:pt idx="20">
                  <c:v>10.099670922267499</c:v>
                </c:pt>
                <c:pt idx="21">
                  <c:v>8.0897891757893099</c:v>
                </c:pt>
                <c:pt idx="22">
                  <c:v>9.1291303165506399</c:v>
                </c:pt>
                <c:pt idx="23">
                  <c:v>8.5077487325882295</c:v>
                </c:pt>
                <c:pt idx="24">
                  <c:v>7.6718267978787802</c:v>
                </c:pt>
                <c:pt idx="25">
                  <c:v>9.95032342737316</c:v>
                </c:pt>
                <c:pt idx="26">
                  <c:v>7.4500795698074898</c:v>
                </c:pt>
                <c:pt idx="27">
                  <c:v>9.0539204527048796</c:v>
                </c:pt>
                <c:pt idx="28">
                  <c:v>7.2203738367239403</c:v>
                </c:pt>
                <c:pt idx="29">
                  <c:v>9.3494934333687496</c:v>
                </c:pt>
                <c:pt idx="30">
                  <c:v>8.4274872783317392</c:v>
                </c:pt>
                <c:pt idx="31">
                  <c:v>9.5199551544275103</c:v>
                </c:pt>
                <c:pt idx="32">
                  <c:v>7.7844732357364599</c:v>
                </c:pt>
                <c:pt idx="33">
                  <c:v>10.197872113047501</c:v>
                </c:pt>
                <c:pt idx="34">
                  <c:v>7.79069603117473</c:v>
                </c:pt>
                <c:pt idx="35">
                  <c:v>7.0967213784947596</c:v>
                </c:pt>
                <c:pt idx="36">
                  <c:v>8.6052040687389493</c:v>
                </c:pt>
                <c:pt idx="37">
                  <c:v>8.6874421669759201</c:v>
                </c:pt>
                <c:pt idx="38">
                  <c:v>6.8987145343299803</c:v>
                </c:pt>
                <c:pt idx="39">
                  <c:v>6.4199949281471396</c:v>
                </c:pt>
                <c:pt idx="40">
                  <c:v>6.6783421146543303</c:v>
                </c:pt>
                <c:pt idx="41">
                  <c:v>9.1042017759145093</c:v>
                </c:pt>
                <c:pt idx="42">
                  <c:v>8.5051206101819599</c:v>
                </c:pt>
                <c:pt idx="43">
                  <c:v>8.0762045272390193</c:v>
                </c:pt>
                <c:pt idx="44">
                  <c:v>8.0140049947794498</c:v>
                </c:pt>
                <c:pt idx="45">
                  <c:v>8.2756310545780103</c:v>
                </c:pt>
                <c:pt idx="46">
                  <c:v>7.2896105214511602</c:v>
                </c:pt>
                <c:pt idx="47">
                  <c:v>7.9149830058483897</c:v>
                </c:pt>
                <c:pt idx="48">
                  <c:v>8.0307349240985406</c:v>
                </c:pt>
                <c:pt idx="49">
                  <c:v>8.9195869209999099</c:v>
                </c:pt>
                <c:pt idx="50">
                  <c:v>8.1562233231946202</c:v>
                </c:pt>
                <c:pt idx="51">
                  <c:v>9.2743475019504693</c:v>
                </c:pt>
                <c:pt idx="52">
                  <c:v>6.91473089271856</c:v>
                </c:pt>
                <c:pt idx="53">
                  <c:v>7.8663389230465404</c:v>
                </c:pt>
                <c:pt idx="54">
                  <c:v>9.7776975464778193</c:v>
                </c:pt>
                <c:pt idx="55">
                  <c:v>7.0030654587864598</c:v>
                </c:pt>
                <c:pt idx="56">
                  <c:v>7.6624678152002303</c:v>
                </c:pt>
                <c:pt idx="57">
                  <c:v>8.6229936103024496</c:v>
                </c:pt>
                <c:pt idx="58">
                  <c:v>10.2917725914344</c:v>
                </c:pt>
                <c:pt idx="59">
                  <c:v>6.8469431395853704</c:v>
                </c:pt>
                <c:pt idx="60">
                  <c:v>6.7165947735209697</c:v>
                </c:pt>
                <c:pt idx="61">
                  <c:v>8.09955428237636</c:v>
                </c:pt>
                <c:pt idx="62">
                  <c:v>8.4217830066115695</c:v>
                </c:pt>
                <c:pt idx="63">
                  <c:v>8.7329495242964299</c:v>
                </c:pt>
                <c:pt idx="64">
                  <c:v>8.8819751842488603</c:v>
                </c:pt>
                <c:pt idx="65">
                  <c:v>11.4373286927958</c:v>
                </c:pt>
                <c:pt idx="66">
                  <c:v>9.4106655532097108</c:v>
                </c:pt>
                <c:pt idx="67">
                  <c:v>9.1146000996953394</c:v>
                </c:pt>
                <c:pt idx="68">
                  <c:v>8.3916299684408902</c:v>
                </c:pt>
                <c:pt idx="69">
                  <c:v>8.3560850310214807</c:v>
                </c:pt>
                <c:pt idx="70">
                  <c:v>8.9029996618612106</c:v>
                </c:pt>
                <c:pt idx="71">
                  <c:v>7.4054956631994697</c:v>
                </c:pt>
                <c:pt idx="72">
                  <c:v>8.6791419584022496</c:v>
                </c:pt>
                <c:pt idx="73">
                  <c:v>9.0590522577623993</c:v>
                </c:pt>
                <c:pt idx="74">
                  <c:v>8.9448111041655292</c:v>
                </c:pt>
                <c:pt idx="75">
                  <c:v>8.7142391436085695</c:v>
                </c:pt>
                <c:pt idx="76">
                  <c:v>10.9881192330164</c:v>
                </c:pt>
                <c:pt idx="77">
                  <c:v>7.5527620842141401</c:v>
                </c:pt>
                <c:pt idx="78">
                  <c:v>6.7499311937885702</c:v>
                </c:pt>
                <c:pt idx="79">
                  <c:v>9.8850689670121099</c:v>
                </c:pt>
                <c:pt idx="80">
                  <c:v>6.0234475929610296</c:v>
                </c:pt>
                <c:pt idx="81">
                  <c:v>6.8906091201471602</c:v>
                </c:pt>
                <c:pt idx="82">
                  <c:v>9.5426611460463402</c:v>
                </c:pt>
                <c:pt idx="83">
                  <c:v>7.4866133131399497</c:v>
                </c:pt>
                <c:pt idx="84">
                  <c:v>9.8531937584816607</c:v>
                </c:pt>
                <c:pt idx="85">
                  <c:v>7.4360278163518396</c:v>
                </c:pt>
                <c:pt idx="86">
                  <c:v>9.1861501331749604</c:v>
                </c:pt>
                <c:pt idx="87">
                  <c:v>9.3376776204373702</c:v>
                </c:pt>
                <c:pt idx="88">
                  <c:v>8.1593747367754208</c:v>
                </c:pt>
                <c:pt idx="89">
                  <c:v>10.440974581255601</c:v>
                </c:pt>
                <c:pt idx="90">
                  <c:v>8.9391876014756093</c:v>
                </c:pt>
                <c:pt idx="91">
                  <c:v>8.0646364757742202</c:v>
                </c:pt>
                <c:pt idx="92">
                  <c:v>8.8965880717912107</c:v>
                </c:pt>
                <c:pt idx="93">
                  <c:v>10.0488425203955</c:v>
                </c:pt>
                <c:pt idx="94">
                  <c:v>7.3165481771829697</c:v>
                </c:pt>
                <c:pt idx="95">
                  <c:v>7.7668405370855096</c:v>
                </c:pt>
                <c:pt idx="96">
                  <c:v>9.0165128749960193</c:v>
                </c:pt>
                <c:pt idx="97">
                  <c:v>8.7939154236316703</c:v>
                </c:pt>
                <c:pt idx="98">
                  <c:v>10.6392630951516</c:v>
                </c:pt>
                <c:pt idx="99">
                  <c:v>11.495687745483799</c:v>
                </c:pt>
                <c:pt idx="100">
                  <c:v>6.5680779114119696</c:v>
                </c:pt>
                <c:pt idx="101">
                  <c:v>8.2289776433583093</c:v>
                </c:pt>
                <c:pt idx="102">
                  <c:v>8.6000626692385307</c:v>
                </c:pt>
                <c:pt idx="103">
                  <c:v>8.5786645135043393</c:v>
                </c:pt>
                <c:pt idx="104">
                  <c:v>8.8717859691506398</c:v>
                </c:pt>
                <c:pt idx="105">
                  <c:v>8.7823228593974996</c:v>
                </c:pt>
                <c:pt idx="106">
                  <c:v>7.9655455731299902</c:v>
                </c:pt>
                <c:pt idx="107">
                  <c:v>7.9076515947110799</c:v>
                </c:pt>
                <c:pt idx="108">
                  <c:v>9.1919727146179895</c:v>
                </c:pt>
                <c:pt idx="109">
                  <c:v>6.6200732065303498</c:v>
                </c:pt>
                <c:pt idx="110">
                  <c:v>8.7081440749082404</c:v>
                </c:pt>
                <c:pt idx="111">
                  <c:v>8.8516634253667696</c:v>
                </c:pt>
                <c:pt idx="112">
                  <c:v>7.6921133395954602</c:v>
                </c:pt>
                <c:pt idx="113">
                  <c:v>7.2703128860790196</c:v>
                </c:pt>
                <c:pt idx="114">
                  <c:v>8.6094076754040394</c:v>
                </c:pt>
                <c:pt idx="115">
                  <c:v>8.1496017357361499</c:v>
                </c:pt>
                <c:pt idx="116">
                  <c:v>9.7325806005574194</c:v>
                </c:pt>
                <c:pt idx="117">
                  <c:v>7.0282014320580002</c:v>
                </c:pt>
                <c:pt idx="118">
                  <c:v>8.4142741374083894</c:v>
                </c:pt>
                <c:pt idx="119">
                  <c:v>5.6167710976665699</c:v>
                </c:pt>
                <c:pt idx="120">
                  <c:v>9.4828834255851593</c:v>
                </c:pt>
                <c:pt idx="121">
                  <c:v>9.9327064912053409</c:v>
                </c:pt>
                <c:pt idx="122">
                  <c:v>9.3823590357742397</c:v>
                </c:pt>
                <c:pt idx="123">
                  <c:v>8.7153880973664801</c:v>
                </c:pt>
                <c:pt idx="124">
                  <c:v>7.5548585210406696</c:v>
                </c:pt>
                <c:pt idx="125">
                  <c:v>7.5559050936113401</c:v>
                </c:pt>
                <c:pt idx="126">
                  <c:v>7.6750818577163296</c:v>
                </c:pt>
                <c:pt idx="127">
                  <c:v>7.49331724886214</c:v>
                </c:pt>
                <c:pt idx="128">
                  <c:v>8.6168575145291797</c:v>
                </c:pt>
                <c:pt idx="129">
                  <c:v>7.4259536570775397</c:v>
                </c:pt>
                <c:pt idx="130">
                  <c:v>7.6930257484178801</c:v>
                </c:pt>
                <c:pt idx="131">
                  <c:v>7.9902381857203597</c:v>
                </c:pt>
                <c:pt idx="132">
                  <c:v>9.0796620483340593</c:v>
                </c:pt>
                <c:pt idx="133">
                  <c:v>8.7020116284087798</c:v>
                </c:pt>
                <c:pt idx="134">
                  <c:v>7.6624678152002303</c:v>
                </c:pt>
                <c:pt idx="135">
                  <c:v>8.1062129026199603</c:v>
                </c:pt>
                <c:pt idx="136">
                  <c:v>7.3447190541496701</c:v>
                </c:pt>
                <c:pt idx="137">
                  <c:v>5.7037824746562</c:v>
                </c:pt>
                <c:pt idx="138">
                  <c:v>8.3581974599257798</c:v>
                </c:pt>
                <c:pt idx="139">
                  <c:v>7.1785454837636999</c:v>
                </c:pt>
                <c:pt idx="140">
                  <c:v>8.0949887593037708</c:v>
                </c:pt>
                <c:pt idx="141">
                  <c:v>8.1961611392828999</c:v>
                </c:pt>
                <c:pt idx="142">
                  <c:v>9.6206603428105293</c:v>
                </c:pt>
                <c:pt idx="143">
                  <c:v>6.8362592772770601</c:v>
                </c:pt>
                <c:pt idx="144">
                  <c:v>6.2952660014396402</c:v>
                </c:pt>
                <c:pt idx="145">
                  <c:v>8.5863460501045505</c:v>
                </c:pt>
                <c:pt idx="146">
                  <c:v>8.4671622578106707</c:v>
                </c:pt>
                <c:pt idx="147">
                  <c:v>9.4888050948783498</c:v>
                </c:pt>
                <c:pt idx="148">
                  <c:v>7.5801894179445402</c:v>
                </c:pt>
                <c:pt idx="149">
                  <c:v>9.0963874919001508</c:v>
                </c:pt>
                <c:pt idx="150">
                  <c:v>9.8033909359978395</c:v>
                </c:pt>
                <c:pt idx="151">
                  <c:v>8.8887567478487206</c:v>
                </c:pt>
                <c:pt idx="152">
                  <c:v>7.4169796213811496</c:v>
                </c:pt>
                <c:pt idx="153">
                  <c:v>8.7533714210008995</c:v>
                </c:pt>
                <c:pt idx="154">
                  <c:v>6.1820849067166304</c:v>
                </c:pt>
                <c:pt idx="155">
                  <c:v>7.6477860454409301</c:v>
                </c:pt>
                <c:pt idx="156">
                  <c:v>6.7153833863346799</c:v>
                </c:pt>
                <c:pt idx="157">
                  <c:v>8.3260326859550702</c:v>
                </c:pt>
                <c:pt idx="158">
                  <c:v>8.2005627970085602</c:v>
                </c:pt>
                <c:pt idx="159">
                  <c:v>7.6601143191739203</c:v>
                </c:pt>
                <c:pt idx="160">
                  <c:v>11.3334398829954</c:v>
                </c:pt>
                <c:pt idx="161">
                  <c:v>9.07440609473535</c:v>
                </c:pt>
                <c:pt idx="162">
                  <c:v>9.5953986703066807</c:v>
                </c:pt>
                <c:pt idx="163">
                  <c:v>7.1959372264755599</c:v>
                </c:pt>
                <c:pt idx="164">
                  <c:v>8.5976665755661106</c:v>
                </c:pt>
                <c:pt idx="165">
                  <c:v>7.4593388952202897</c:v>
                </c:pt>
                <c:pt idx="166">
                  <c:v>7.1921820587132403</c:v>
                </c:pt>
                <c:pt idx="167">
                  <c:v>8.8043251125625304</c:v>
                </c:pt>
                <c:pt idx="168">
                  <c:v>8.2992859068972695</c:v>
                </c:pt>
                <c:pt idx="169">
                  <c:v>8.6048377012682806</c:v>
                </c:pt>
                <c:pt idx="170">
                  <c:v>8.3558500410074696</c:v>
                </c:pt>
                <c:pt idx="171">
                  <c:v>5.9814142112544797</c:v>
                </c:pt>
                <c:pt idx="172">
                  <c:v>8.8736081015491095</c:v>
                </c:pt>
                <c:pt idx="173">
                  <c:v>6.85224256905187</c:v>
                </c:pt>
                <c:pt idx="174">
                  <c:v>10.5335884313784</c:v>
                </c:pt>
                <c:pt idx="175">
                  <c:v>9.6591203647702901</c:v>
                </c:pt>
                <c:pt idx="176">
                  <c:v>8.2817239904113897</c:v>
                </c:pt>
                <c:pt idx="177">
                  <c:v>7.7786301473258099</c:v>
                </c:pt>
                <c:pt idx="178">
                  <c:v>8.2082193834968304</c:v>
                </c:pt>
                <c:pt idx="179">
                  <c:v>6.7393366273571704</c:v>
                </c:pt>
                <c:pt idx="180">
                  <c:v>9.6402378962249298</c:v>
                </c:pt>
                <c:pt idx="181">
                  <c:v>7.4091364439201204</c:v>
                </c:pt>
                <c:pt idx="182">
                  <c:v>9.2650179332668792</c:v>
                </c:pt>
                <c:pt idx="183">
                  <c:v>8.2927988582003707</c:v>
                </c:pt>
                <c:pt idx="184">
                  <c:v>10.1225427579417</c:v>
                </c:pt>
                <c:pt idx="185">
                  <c:v>8.4994364698269695</c:v>
                </c:pt>
                <c:pt idx="186">
                  <c:v>8.7948249280145099</c:v>
                </c:pt>
                <c:pt idx="187">
                  <c:v>8.2002882602875502</c:v>
                </c:pt>
                <c:pt idx="188">
                  <c:v>7.5191499576698204</c:v>
                </c:pt>
                <c:pt idx="189">
                  <c:v>7.9391588179567902</c:v>
                </c:pt>
                <c:pt idx="190">
                  <c:v>6.9679092018018798</c:v>
                </c:pt>
                <c:pt idx="191">
                  <c:v>9.3598804392457495</c:v>
                </c:pt>
                <c:pt idx="192">
                  <c:v>8.1628013534920694</c:v>
                </c:pt>
                <c:pt idx="193">
                  <c:v>9.0258163916270195</c:v>
                </c:pt>
                <c:pt idx="194">
                  <c:v>9.2481177363102098</c:v>
                </c:pt>
                <c:pt idx="195">
                  <c:v>7.8987823569703002</c:v>
                </c:pt>
                <c:pt idx="196">
                  <c:v>8.4266118131849996</c:v>
                </c:pt>
                <c:pt idx="197">
                  <c:v>8.42244285487042</c:v>
                </c:pt>
                <c:pt idx="198">
                  <c:v>7.4770384723196903</c:v>
                </c:pt>
                <c:pt idx="199">
                  <c:v>9.6439393193281102</c:v>
                </c:pt>
                <c:pt idx="200">
                  <c:v>8.1501792696823205</c:v>
                </c:pt>
                <c:pt idx="201">
                  <c:v>9.05532264970957</c:v>
                </c:pt>
                <c:pt idx="202">
                  <c:v>7.7240046566760601</c:v>
                </c:pt>
                <c:pt idx="203">
                  <c:v>8.4084937744928894</c:v>
                </c:pt>
                <c:pt idx="204">
                  <c:v>7.8887095241820102</c:v>
                </c:pt>
                <c:pt idx="205">
                  <c:v>9.4296365315614992</c:v>
                </c:pt>
                <c:pt idx="206">
                  <c:v>7.6255950721324499</c:v>
                </c:pt>
                <c:pt idx="207">
                  <c:v>8.7772470967505392</c:v>
                </c:pt>
                <c:pt idx="208">
                  <c:v>8.7736941463844396</c:v>
                </c:pt>
                <c:pt idx="209">
                  <c:v>6.21860011969172</c:v>
                </c:pt>
                <c:pt idx="210">
                  <c:v>9.0226846135915206</c:v>
                </c:pt>
                <c:pt idx="211">
                  <c:v>8.0040315078526998</c:v>
                </c:pt>
                <c:pt idx="212">
                  <c:v>7.4163784791929199</c:v>
                </c:pt>
                <c:pt idx="213">
                  <c:v>9.5936961944962391</c:v>
                </c:pt>
                <c:pt idx="214">
                  <c:v>8.4015578478173101</c:v>
                </c:pt>
                <c:pt idx="215">
                  <c:v>6.7934661325800096</c:v>
                </c:pt>
                <c:pt idx="216">
                  <c:v>9.3809266725517109</c:v>
                </c:pt>
                <c:pt idx="217">
                  <c:v>10.6502939764178</c:v>
                </c:pt>
                <c:pt idx="218">
                  <c:v>9.7850980830358996</c:v>
                </c:pt>
                <c:pt idx="219">
                  <c:v>7.4576092897155997</c:v>
                </c:pt>
                <c:pt idx="220">
                  <c:v>9.5137727545191897</c:v>
                </c:pt>
                <c:pt idx="221">
                  <c:v>6.9314718055994504</c:v>
                </c:pt>
                <c:pt idx="222">
                  <c:v>8.2900416187044801</c:v>
                </c:pt>
                <c:pt idx="223">
                  <c:v>9.4739346488988705</c:v>
                </c:pt>
                <c:pt idx="224">
                  <c:v>7.66293785046153</c:v>
                </c:pt>
                <c:pt idx="225">
                  <c:v>8.9899430463299908</c:v>
                </c:pt>
                <c:pt idx="226">
                  <c:v>9.5140680228464305</c:v>
                </c:pt>
                <c:pt idx="227">
                  <c:v>7.5164333029156296</c:v>
                </c:pt>
                <c:pt idx="228">
                  <c:v>8.3255483071613892</c:v>
                </c:pt>
                <c:pt idx="229">
                  <c:v>7.6192334162268001</c:v>
                </c:pt>
                <c:pt idx="230">
                  <c:v>10.8363010289629</c:v>
                </c:pt>
                <c:pt idx="231">
                  <c:v>7.70300768247923</c:v>
                </c:pt>
                <c:pt idx="232">
                  <c:v>6.8351845861473004</c:v>
                </c:pt>
                <c:pt idx="233">
                  <c:v>6.2803958389601897</c:v>
                </c:pt>
                <c:pt idx="234">
                  <c:v>8.2388011658715499</c:v>
                </c:pt>
                <c:pt idx="235">
                  <c:v>8.4763711968959807</c:v>
                </c:pt>
                <c:pt idx="236">
                  <c:v>7.6907431635418702</c:v>
                </c:pt>
                <c:pt idx="237">
                  <c:v>6.0520891689244101</c:v>
                </c:pt>
                <c:pt idx="238">
                  <c:v>6.2803958389601897</c:v>
                </c:pt>
                <c:pt idx="239">
                  <c:v>7.1066061377273</c:v>
                </c:pt>
                <c:pt idx="240">
                  <c:v>8.4585041950675492</c:v>
                </c:pt>
                <c:pt idx="241">
                  <c:v>6.9920964274158797</c:v>
                </c:pt>
                <c:pt idx="242">
                  <c:v>8.3567896699232094</c:v>
                </c:pt>
                <c:pt idx="243">
                  <c:v>6.6489845500247702</c:v>
                </c:pt>
                <c:pt idx="244">
                  <c:v>7.3550019211052504</c:v>
                </c:pt>
                <c:pt idx="245">
                  <c:v>8.6476949994803896</c:v>
                </c:pt>
                <c:pt idx="246">
                  <c:v>8.3795390261174401</c:v>
                </c:pt>
                <c:pt idx="247">
                  <c:v>8.1828387107660205</c:v>
                </c:pt>
                <c:pt idx="248">
                  <c:v>8.8324417915858202</c:v>
                </c:pt>
                <c:pt idx="249">
                  <c:v>7.6487397889562398</c:v>
                </c:pt>
                <c:pt idx="250">
                  <c:v>9.0833021388054593</c:v>
                </c:pt>
                <c:pt idx="251">
                  <c:v>8.7481461696219291</c:v>
                </c:pt>
                <c:pt idx="252">
                  <c:v>9.5724803553459701</c:v>
                </c:pt>
                <c:pt idx="253">
                  <c:v>9.3346796462317894</c:v>
                </c:pt>
                <c:pt idx="254">
                  <c:v>8.4501983225919499</c:v>
                </c:pt>
                <c:pt idx="255">
                  <c:v>8.8737481281543893</c:v>
                </c:pt>
                <c:pt idx="256">
                  <c:v>10.123185173446</c:v>
                </c:pt>
                <c:pt idx="257">
                  <c:v>8.3504299735381302</c:v>
                </c:pt>
                <c:pt idx="258">
                  <c:v>10.055435808808101</c:v>
                </c:pt>
                <c:pt idx="259">
                  <c:v>9.0480567089187307</c:v>
                </c:pt>
                <c:pt idx="260">
                  <c:v>9.7601366776402401</c:v>
                </c:pt>
                <c:pt idx="261">
                  <c:v>8.12058871174027</c:v>
                </c:pt>
                <c:pt idx="262">
                  <c:v>9.8763218844633496</c:v>
                </c:pt>
                <c:pt idx="263">
                  <c:v>8.6574767368632894</c:v>
                </c:pt>
                <c:pt idx="264">
                  <c:v>8.1335874176609604</c:v>
                </c:pt>
                <c:pt idx="265">
                  <c:v>7.4558766874918199</c:v>
                </c:pt>
                <c:pt idx="266">
                  <c:v>7.5632005923580703</c:v>
                </c:pt>
                <c:pt idx="267">
                  <c:v>8.4715680133899607</c:v>
                </c:pt>
                <c:pt idx="268">
                  <c:v>9.9280338129541192</c:v>
                </c:pt>
                <c:pt idx="269">
                  <c:v>7.7972912735474704</c:v>
                </c:pt>
                <c:pt idx="270">
                  <c:v>6.6359465556866404</c:v>
                </c:pt>
                <c:pt idx="271">
                  <c:v>10.1471001756896</c:v>
                </c:pt>
                <c:pt idx="272">
                  <c:v>8.5829809319542392</c:v>
                </c:pt>
                <c:pt idx="273">
                  <c:v>8.17667277194845</c:v>
                </c:pt>
                <c:pt idx="274">
                  <c:v>9.7466582885031094</c:v>
                </c:pt>
                <c:pt idx="275">
                  <c:v>7.38647084882989</c:v>
                </c:pt>
                <c:pt idx="276">
                  <c:v>7.7993433982159202</c:v>
                </c:pt>
                <c:pt idx="277">
                  <c:v>6.5220927981701502</c:v>
                </c:pt>
                <c:pt idx="278">
                  <c:v>6.7007311095478101</c:v>
                </c:pt>
                <c:pt idx="279">
                  <c:v>9.9531820695599809</c:v>
                </c:pt>
                <c:pt idx="280">
                  <c:v>9.0765803817966493</c:v>
                </c:pt>
                <c:pt idx="281">
                  <c:v>8.3825182880896296</c:v>
                </c:pt>
                <c:pt idx="282">
                  <c:v>7.4489161025442003</c:v>
                </c:pt>
                <c:pt idx="283">
                  <c:v>8.0468695109595707</c:v>
                </c:pt>
                <c:pt idx="284">
                  <c:v>9.3616871244707003</c:v>
                </c:pt>
                <c:pt idx="285">
                  <c:v>9.8867990712498894</c:v>
                </c:pt>
                <c:pt idx="286">
                  <c:v>9.1403470001556393</c:v>
                </c:pt>
                <c:pt idx="287">
                  <c:v>7.1944368511003303</c:v>
                </c:pt>
                <c:pt idx="288">
                  <c:v>8.9282426778183002</c:v>
                </c:pt>
                <c:pt idx="289">
                  <c:v>8.2469580325681697</c:v>
                </c:pt>
                <c:pt idx="290">
                  <c:v>8.4493425245080598</c:v>
                </c:pt>
                <c:pt idx="291">
                  <c:v>8.9290379064884409</c:v>
                </c:pt>
                <c:pt idx="292">
                  <c:v>7.9679731796629296</c:v>
                </c:pt>
                <c:pt idx="293">
                  <c:v>8.3392619829235706</c:v>
                </c:pt>
                <c:pt idx="294">
                  <c:v>7.3914152346753497</c:v>
                </c:pt>
                <c:pt idx="295">
                  <c:v>10.5876444412579</c:v>
                </c:pt>
                <c:pt idx="296">
                  <c:v>5.5606816310155196</c:v>
                </c:pt>
                <c:pt idx="297">
                  <c:v>8.3628758310318805</c:v>
                </c:pt>
                <c:pt idx="298">
                  <c:v>8.0264969389454102</c:v>
                </c:pt>
                <c:pt idx="299">
                  <c:v>7.1041440929875197</c:v>
                </c:pt>
                <c:pt idx="300">
                  <c:v>9.9384685214313695</c:v>
                </c:pt>
                <c:pt idx="301">
                  <c:v>7.2370590261247303</c:v>
                </c:pt>
                <c:pt idx="302">
                  <c:v>6.6476883735633203</c:v>
                </c:pt>
                <c:pt idx="303">
                  <c:v>7.9834400630065403</c:v>
                </c:pt>
                <c:pt idx="304">
                  <c:v>6.9440872082295204</c:v>
                </c:pt>
                <c:pt idx="305">
                  <c:v>8.6668193653720493</c:v>
                </c:pt>
                <c:pt idx="306">
                  <c:v>8.77307495131822</c:v>
                </c:pt>
                <c:pt idx="307">
                  <c:v>8.6283767203768509</c:v>
                </c:pt>
                <c:pt idx="308">
                  <c:v>6.9847163201182596</c:v>
                </c:pt>
                <c:pt idx="309">
                  <c:v>8.8043251125625304</c:v>
                </c:pt>
                <c:pt idx="310">
                  <c:v>6.4345465187874504</c:v>
                </c:pt>
                <c:pt idx="311">
                  <c:v>9.8290333666111795</c:v>
                </c:pt>
                <c:pt idx="312">
                  <c:v>8.3818315534855596</c:v>
                </c:pt>
                <c:pt idx="313">
                  <c:v>7.9755646584952</c:v>
                </c:pt>
                <c:pt idx="314">
                  <c:v>8.8086680621067099</c:v>
                </c:pt>
                <c:pt idx="315">
                  <c:v>7.5267175613527</c:v>
                </c:pt>
                <c:pt idx="316">
                  <c:v>8.3128713943426096</c:v>
                </c:pt>
                <c:pt idx="317">
                  <c:v>7.5766097669730303</c:v>
                </c:pt>
                <c:pt idx="318">
                  <c:v>8.0417347114875302</c:v>
                </c:pt>
                <c:pt idx="319">
                  <c:v>8.5087577125951306</c:v>
                </c:pt>
                <c:pt idx="320">
                  <c:v>6.7650389767805397</c:v>
                </c:pt>
                <c:pt idx="321">
                  <c:v>8.2364205272653894</c:v>
                </c:pt>
                <c:pt idx="322">
                  <c:v>9.4989719934635506</c:v>
                </c:pt>
                <c:pt idx="323">
                  <c:v>7.6563371664301796</c:v>
                </c:pt>
                <c:pt idx="324">
                  <c:v>9.0041768406966494</c:v>
                </c:pt>
                <c:pt idx="325">
                  <c:v>8.5985888296202297</c:v>
                </c:pt>
                <c:pt idx="326">
                  <c:v>7.6671582553191397</c:v>
                </c:pt>
                <c:pt idx="327">
                  <c:v>8.4536142097733595</c:v>
                </c:pt>
                <c:pt idx="328">
                  <c:v>6.7684932116486296</c:v>
                </c:pt>
                <c:pt idx="329">
                  <c:v>7.6582275261613502</c:v>
                </c:pt>
                <c:pt idx="330">
                  <c:v>8.2364205272653894</c:v>
                </c:pt>
                <c:pt idx="331">
                  <c:v>8.2612681505776404</c:v>
                </c:pt>
                <c:pt idx="332">
                  <c:v>6.75343791859778</c:v>
                </c:pt>
                <c:pt idx="333">
                  <c:v>10.512328784042801</c:v>
                </c:pt>
                <c:pt idx="334">
                  <c:v>7.7244466456335301</c:v>
                </c:pt>
                <c:pt idx="335">
                  <c:v>7.9755646584952</c:v>
                </c:pt>
                <c:pt idx="336">
                  <c:v>11.201933823082801</c:v>
                </c:pt>
                <c:pt idx="337">
                  <c:v>7.1196356380176304</c:v>
                </c:pt>
                <c:pt idx="338">
                  <c:v>7.7625960485400602</c:v>
                </c:pt>
                <c:pt idx="339">
                  <c:v>8.3659050772024504</c:v>
                </c:pt>
                <c:pt idx="340">
                  <c:v>8.9636722756150107</c:v>
                </c:pt>
                <c:pt idx="341">
                  <c:v>7.1861443045223199</c:v>
                </c:pt>
                <c:pt idx="342">
                  <c:v>8.4559558819450409</c:v>
                </c:pt>
                <c:pt idx="343">
                  <c:v>8.70764824810691</c:v>
                </c:pt>
                <c:pt idx="344">
                  <c:v>7.9919305198524704</c:v>
                </c:pt>
                <c:pt idx="345">
                  <c:v>8.2329717905934299</c:v>
                </c:pt>
                <c:pt idx="346">
                  <c:v>8.2784282591990692</c:v>
                </c:pt>
                <c:pt idx="347">
                  <c:v>9.6054183871978598</c:v>
                </c:pt>
                <c:pt idx="348">
                  <c:v>7.9476785713015596</c:v>
                </c:pt>
                <c:pt idx="349">
                  <c:v>7.0076006139518503</c:v>
                </c:pt>
                <c:pt idx="350">
                  <c:v>7.25205395185281</c:v>
                </c:pt>
                <c:pt idx="351">
                  <c:v>9.3879006116684192</c:v>
                </c:pt>
                <c:pt idx="352">
                  <c:v>8.7230685011639206</c:v>
                </c:pt>
                <c:pt idx="353">
                  <c:v>6.0497334552319497</c:v>
                </c:pt>
                <c:pt idx="354">
                  <c:v>9.2042216909679997</c:v>
                </c:pt>
                <c:pt idx="355">
                  <c:v>8.7127599749602105</c:v>
                </c:pt>
                <c:pt idx="356">
                  <c:v>7.5098830611549099</c:v>
                </c:pt>
                <c:pt idx="357">
                  <c:v>6.5903010481966797</c:v>
                </c:pt>
                <c:pt idx="358">
                  <c:v>9.1504842048228099</c:v>
                </c:pt>
                <c:pt idx="359">
                  <c:v>8.1917400212774503</c:v>
                </c:pt>
                <c:pt idx="360">
                  <c:v>9.3255423016648606</c:v>
                </c:pt>
                <c:pt idx="361">
                  <c:v>7.0749631979660403</c:v>
                </c:pt>
                <c:pt idx="362">
                  <c:v>9.1098568333978598</c:v>
                </c:pt>
                <c:pt idx="363">
                  <c:v>8.7071521753394006</c:v>
                </c:pt>
                <c:pt idx="364">
                  <c:v>7.9990072132439503</c:v>
                </c:pt>
                <c:pt idx="365">
                  <c:v>8.1047034683711008</c:v>
                </c:pt>
                <c:pt idx="366">
                  <c:v>8.23827262463303</c:v>
                </c:pt>
                <c:pt idx="367">
                  <c:v>9.8882216188656908</c:v>
                </c:pt>
                <c:pt idx="368">
                  <c:v>6.9314718055994504</c:v>
                </c:pt>
                <c:pt idx="369">
                  <c:v>7.3152183897529701</c:v>
                </c:pt>
                <c:pt idx="370">
                  <c:v>6.13988455222625</c:v>
                </c:pt>
                <c:pt idx="371">
                  <c:v>11.239921802297101</c:v>
                </c:pt>
                <c:pt idx="372">
                  <c:v>9.8977712455400102</c:v>
                </c:pt>
                <c:pt idx="373">
                  <c:v>7.8458075026377996</c:v>
                </c:pt>
                <c:pt idx="374">
                  <c:v>6.3297209055226897</c:v>
                </c:pt>
                <c:pt idx="375">
                  <c:v>7.5590382554433804</c:v>
                </c:pt>
                <c:pt idx="376">
                  <c:v>9.2422265608384997</c:v>
                </c:pt>
                <c:pt idx="377">
                  <c:v>8.7364893510015502</c:v>
                </c:pt>
                <c:pt idx="378">
                  <c:v>9.0485270758135794</c:v>
                </c:pt>
                <c:pt idx="379">
                  <c:v>9.4956696788443598</c:v>
                </c:pt>
                <c:pt idx="380">
                  <c:v>8.2082193834968304</c:v>
                </c:pt>
                <c:pt idx="381">
                  <c:v>9.4350027692596594</c:v>
                </c:pt>
                <c:pt idx="382">
                  <c:v>7.9352295398169002</c:v>
                </c:pt>
                <c:pt idx="383">
                  <c:v>9.2469615554318203</c:v>
                </c:pt>
                <c:pt idx="384">
                  <c:v>8.3335107089829403</c:v>
                </c:pt>
                <c:pt idx="385">
                  <c:v>8.5600610916434103</c:v>
                </c:pt>
                <c:pt idx="386">
                  <c:v>7.17778241619519</c:v>
                </c:pt>
                <c:pt idx="387">
                  <c:v>9.5332930585098801</c:v>
                </c:pt>
                <c:pt idx="388">
                  <c:v>8.2633326674399594</c:v>
                </c:pt>
                <c:pt idx="389">
                  <c:v>7.8026180634426696</c:v>
                </c:pt>
                <c:pt idx="390">
                  <c:v>8.3934423839800605</c:v>
                </c:pt>
                <c:pt idx="391">
                  <c:v>8.5484980412446507</c:v>
                </c:pt>
                <c:pt idx="392">
                  <c:v>7.8905825346565299</c:v>
                </c:pt>
                <c:pt idx="393">
                  <c:v>7.4804283060741996</c:v>
                </c:pt>
                <c:pt idx="394">
                  <c:v>7.57250298502038</c:v>
                </c:pt>
                <c:pt idx="395">
                  <c:v>8.5506279675024697</c:v>
                </c:pt>
                <c:pt idx="396">
                  <c:v>7.4401466806626804</c:v>
                </c:pt>
                <c:pt idx="397">
                  <c:v>9.7270486589003298</c:v>
                </c:pt>
                <c:pt idx="398">
                  <c:v>12.218574174753099</c:v>
                </c:pt>
                <c:pt idx="399">
                  <c:v>8.5381715978014299</c:v>
                </c:pt>
                <c:pt idx="400">
                  <c:v>8.8916491126500503</c:v>
                </c:pt>
                <c:pt idx="401">
                  <c:v>9.3318497893733792</c:v>
                </c:pt>
                <c:pt idx="402">
                  <c:v>9.2109401920481506</c:v>
                </c:pt>
                <c:pt idx="403">
                  <c:v>8.8508041957564103</c:v>
                </c:pt>
                <c:pt idx="404">
                  <c:v>7.4169796213811496</c:v>
                </c:pt>
                <c:pt idx="405">
                  <c:v>7.6943928026294204</c:v>
                </c:pt>
                <c:pt idx="406">
                  <c:v>7.22693601849328</c:v>
                </c:pt>
                <c:pt idx="407">
                  <c:v>6.7979404129749303</c:v>
                </c:pt>
                <c:pt idx="408">
                  <c:v>6.8167358805949601</c:v>
                </c:pt>
                <c:pt idx="409">
                  <c:v>8.1539251320078598</c:v>
                </c:pt>
                <c:pt idx="410">
                  <c:v>8.7475109464784406</c:v>
                </c:pt>
                <c:pt idx="411">
                  <c:v>7.6563371664301796</c:v>
                </c:pt>
                <c:pt idx="412">
                  <c:v>8.1867427871135092</c:v>
                </c:pt>
                <c:pt idx="413">
                  <c:v>10.165005304967201</c:v>
                </c:pt>
                <c:pt idx="414">
                  <c:v>10.555604383538</c:v>
                </c:pt>
                <c:pt idx="415">
                  <c:v>7.9979993179797297</c:v>
                </c:pt>
                <c:pt idx="416">
                  <c:v>10.8684160560161</c:v>
                </c:pt>
                <c:pt idx="417">
                  <c:v>7.8597991805621099</c:v>
                </c:pt>
                <c:pt idx="418">
                  <c:v>9.0677394033771606</c:v>
                </c:pt>
                <c:pt idx="419">
                  <c:v>7.7561953439481099</c:v>
                </c:pt>
                <c:pt idx="420">
                  <c:v>8.2469580325681697</c:v>
                </c:pt>
                <c:pt idx="421">
                  <c:v>7.7057128238944204</c:v>
                </c:pt>
                <c:pt idx="422">
                  <c:v>7.6396422878580097</c:v>
                </c:pt>
                <c:pt idx="423">
                  <c:v>8.82055174325302</c:v>
                </c:pt>
                <c:pt idx="424">
                  <c:v>9.1346465276069804</c:v>
                </c:pt>
                <c:pt idx="425">
                  <c:v>8.4994364698269695</c:v>
                </c:pt>
                <c:pt idx="426">
                  <c:v>8.8386968123435299</c:v>
                </c:pt>
                <c:pt idx="427">
                  <c:v>7.9312847615258901</c:v>
                </c:pt>
                <c:pt idx="428">
                  <c:v>7.38336814699238</c:v>
                </c:pt>
                <c:pt idx="429">
                  <c:v>8.1570837850288704</c:v>
                </c:pt>
                <c:pt idx="430">
                  <c:v>7.4366172652342204</c:v>
                </c:pt>
                <c:pt idx="431">
                  <c:v>8.4553177876981493</c:v>
                </c:pt>
                <c:pt idx="432">
                  <c:v>7.0553128433397498</c:v>
                </c:pt>
                <c:pt idx="433">
                  <c:v>8.2702691114366207</c:v>
                </c:pt>
                <c:pt idx="434">
                  <c:v>9.1387369531164904</c:v>
                </c:pt>
                <c:pt idx="435">
                  <c:v>9.37271429096044</c:v>
                </c:pt>
                <c:pt idx="436">
                  <c:v>8.20521842639541</c:v>
                </c:pt>
                <c:pt idx="437">
                  <c:v>9.3125358842908508</c:v>
                </c:pt>
                <c:pt idx="438">
                  <c:v>8.3184983205043306</c:v>
                </c:pt>
                <c:pt idx="439">
                  <c:v>6.5496507422338102</c:v>
                </c:pt>
                <c:pt idx="440">
                  <c:v>7.2765564027187102</c:v>
                </c:pt>
                <c:pt idx="441">
                  <c:v>7.3670770598810096</c:v>
                </c:pt>
                <c:pt idx="442">
                  <c:v>7.3601039729891502</c:v>
                </c:pt>
                <c:pt idx="443">
                  <c:v>8.1633713164599104</c:v>
                </c:pt>
                <c:pt idx="444">
                  <c:v>8.0783781036265196</c:v>
                </c:pt>
                <c:pt idx="445">
                  <c:v>8.2912958519053994</c:v>
                </c:pt>
                <c:pt idx="446">
                  <c:v>8.2008372583798401</c:v>
                </c:pt>
                <c:pt idx="447">
                  <c:v>7.6925696480678996</c:v>
                </c:pt>
                <c:pt idx="448">
                  <c:v>6.9382844840169602</c:v>
                </c:pt>
                <c:pt idx="449">
                  <c:v>10.1898312297364</c:v>
                </c:pt>
                <c:pt idx="450">
                  <c:v>7.5299433706015799</c:v>
                </c:pt>
                <c:pt idx="451">
                  <c:v>6.9431224228194202</c:v>
                </c:pt>
                <c:pt idx="452">
                  <c:v>8.5921151179334903</c:v>
                </c:pt>
                <c:pt idx="453">
                  <c:v>9.2867457031785801</c:v>
                </c:pt>
                <c:pt idx="454">
                  <c:v>6.9186952190204698</c:v>
                </c:pt>
                <c:pt idx="455">
                  <c:v>8.0349550245021497</c:v>
                </c:pt>
                <c:pt idx="456">
                  <c:v>9.2739722322209506</c:v>
                </c:pt>
                <c:pt idx="457">
                  <c:v>6.5708829623395797</c:v>
                </c:pt>
                <c:pt idx="458">
                  <c:v>7.9769387569594299</c:v>
                </c:pt>
                <c:pt idx="459">
                  <c:v>8.4811514200689704</c:v>
                </c:pt>
                <c:pt idx="460">
                  <c:v>10.101436365215701</c:v>
                </c:pt>
                <c:pt idx="461">
                  <c:v>7.9043348420850901</c:v>
                </c:pt>
                <c:pt idx="462">
                  <c:v>9.1592575817468607</c:v>
                </c:pt>
                <c:pt idx="463">
                  <c:v>8.7119372682087395</c:v>
                </c:pt>
                <c:pt idx="464">
                  <c:v>9.1902397002691796</c:v>
                </c:pt>
                <c:pt idx="465">
                  <c:v>8.2166284931334399</c:v>
                </c:pt>
                <c:pt idx="466">
                  <c:v>9.3083741122475399</c:v>
                </c:pt>
                <c:pt idx="467">
                  <c:v>6.1758672701057602</c:v>
                </c:pt>
                <c:pt idx="468">
                  <c:v>9.1412046331413208</c:v>
                </c:pt>
                <c:pt idx="469">
                  <c:v>7.1899221707457999</c:v>
                </c:pt>
                <c:pt idx="470">
                  <c:v>7.5395588293010301</c:v>
                </c:pt>
                <c:pt idx="471">
                  <c:v>6.8373328146855901</c:v>
                </c:pt>
                <c:pt idx="472">
                  <c:v>7.2675254278281702</c:v>
                </c:pt>
                <c:pt idx="473">
                  <c:v>8.1285852003744896</c:v>
                </c:pt>
                <c:pt idx="474">
                  <c:v>8.5253597540826291</c:v>
                </c:pt>
                <c:pt idx="475">
                  <c:v>9.4970219440943797</c:v>
                </c:pt>
                <c:pt idx="476">
                  <c:v>7.4018415787438299</c:v>
                </c:pt>
                <c:pt idx="477">
                  <c:v>8.7663942770497307</c:v>
                </c:pt>
                <c:pt idx="478">
                  <c:v>9.8391090185999204</c:v>
                </c:pt>
                <c:pt idx="479">
                  <c:v>10.1805509458397</c:v>
                </c:pt>
                <c:pt idx="480">
                  <c:v>7.8103526837242896</c:v>
                </c:pt>
                <c:pt idx="481">
                  <c:v>6.9957661563048497</c:v>
                </c:pt>
                <c:pt idx="482">
                  <c:v>7.92588031673756</c:v>
                </c:pt>
                <c:pt idx="483">
                  <c:v>7.4826818281546501</c:v>
                </c:pt>
                <c:pt idx="484">
                  <c:v>8.6333749457056399</c:v>
                </c:pt>
                <c:pt idx="485">
                  <c:v>7.5443321080536796</c:v>
                </c:pt>
                <c:pt idx="486">
                  <c:v>8.4879703327393301</c:v>
                </c:pt>
                <c:pt idx="487">
                  <c:v>8.4553177876981493</c:v>
                </c:pt>
                <c:pt idx="488">
                  <c:v>9.0820523516746494</c:v>
                </c:pt>
                <c:pt idx="489">
                  <c:v>9.41743583886878</c:v>
                </c:pt>
                <c:pt idx="490">
                  <c:v>8.1259268027078804</c:v>
                </c:pt>
                <c:pt idx="491">
                  <c:v>9.2856333560116102</c:v>
                </c:pt>
                <c:pt idx="492">
                  <c:v>6.5722825426940004</c:v>
                </c:pt>
                <c:pt idx="493">
                  <c:v>8.3990851029358993</c:v>
                </c:pt>
                <c:pt idx="494">
                  <c:v>7.5049420683961703</c:v>
                </c:pt>
                <c:pt idx="495">
                  <c:v>8.3712421359319293</c:v>
                </c:pt>
                <c:pt idx="496">
                  <c:v>8.7363287213328995</c:v>
                </c:pt>
                <c:pt idx="497">
                  <c:v>7.2485040723706096</c:v>
                </c:pt>
                <c:pt idx="498">
                  <c:v>6.7522703761417402</c:v>
                </c:pt>
                <c:pt idx="499">
                  <c:v>10.9781998310881</c:v>
                </c:pt>
                <c:pt idx="500">
                  <c:v>7.6078780732785001</c:v>
                </c:pt>
                <c:pt idx="501">
                  <c:v>9.9790587393832002</c:v>
                </c:pt>
                <c:pt idx="502">
                  <c:v>8.1936766659552394</c:v>
                </c:pt>
                <c:pt idx="503">
                  <c:v>6.5944134597497701</c:v>
                </c:pt>
                <c:pt idx="504">
                  <c:v>9.4531296755372196</c:v>
                </c:pt>
                <c:pt idx="505">
                  <c:v>8.3612408896423496</c:v>
                </c:pt>
                <c:pt idx="506">
                  <c:v>7.3165481771829697</c:v>
                </c:pt>
                <c:pt idx="507">
                  <c:v>9.4028597537465792</c:v>
                </c:pt>
                <c:pt idx="508">
                  <c:v>9.4034370019380908</c:v>
                </c:pt>
                <c:pt idx="509">
                  <c:v>9.0657769207848293</c:v>
                </c:pt>
                <c:pt idx="510">
                  <c:v>9.5971661758654001</c:v>
                </c:pt>
                <c:pt idx="511">
                  <c:v>9.6848961245691392</c:v>
                </c:pt>
                <c:pt idx="512">
                  <c:v>6.9255951971104599</c:v>
                </c:pt>
                <c:pt idx="513">
                  <c:v>7.7672639967572996</c:v>
                </c:pt>
                <c:pt idx="514">
                  <c:v>6.7878449823095703</c:v>
                </c:pt>
                <c:pt idx="515">
                  <c:v>7.5093352660165902</c:v>
                </c:pt>
                <c:pt idx="516">
                  <c:v>9.1128377906149396</c:v>
                </c:pt>
                <c:pt idx="517">
                  <c:v>6.6871086078665103</c:v>
                </c:pt>
                <c:pt idx="518">
                  <c:v>6.93731408122368</c:v>
                </c:pt>
                <c:pt idx="519">
                  <c:v>8.3735537412146197</c:v>
                </c:pt>
                <c:pt idx="520">
                  <c:v>6.6052979209481997</c:v>
                </c:pt>
                <c:pt idx="521">
                  <c:v>7.9334383876274801</c:v>
                </c:pt>
                <c:pt idx="522">
                  <c:v>9.0606795974217693</c:v>
                </c:pt>
                <c:pt idx="523">
                  <c:v>7.7890404016574699</c:v>
                </c:pt>
                <c:pt idx="524">
                  <c:v>8.5369958187124109</c:v>
                </c:pt>
                <c:pt idx="525">
                  <c:v>8.2329717905934299</c:v>
                </c:pt>
                <c:pt idx="526">
                  <c:v>9.8757565787978105</c:v>
                </c:pt>
                <c:pt idx="527">
                  <c:v>7.8532163881560697</c:v>
                </c:pt>
                <c:pt idx="528">
                  <c:v>9.4326836031196208</c:v>
                </c:pt>
                <c:pt idx="529">
                  <c:v>9.2660588607325192</c:v>
                </c:pt>
                <c:pt idx="530">
                  <c:v>10.2497686672908</c:v>
                </c:pt>
                <c:pt idx="531">
                  <c:v>7.6033993397406698</c:v>
                </c:pt>
                <c:pt idx="532">
                  <c:v>8.3447427544175401</c:v>
                </c:pt>
                <c:pt idx="533">
                  <c:v>8.7679519097634202</c:v>
                </c:pt>
                <c:pt idx="534">
                  <c:v>7.1731917424865896</c:v>
                </c:pt>
                <c:pt idx="535">
                  <c:v>6.2045577625686903</c:v>
                </c:pt>
                <c:pt idx="536">
                  <c:v>8.1593747367754208</c:v>
                </c:pt>
                <c:pt idx="537">
                  <c:v>6.7214257007906397</c:v>
                </c:pt>
                <c:pt idx="538">
                  <c:v>5.5412635451584196</c:v>
                </c:pt>
                <c:pt idx="539">
                  <c:v>7.3447190541496701</c:v>
                </c:pt>
                <c:pt idx="540">
                  <c:v>9.0444038444315495</c:v>
                </c:pt>
                <c:pt idx="541">
                  <c:v>7.8308229951353097</c:v>
                </c:pt>
                <c:pt idx="542">
                  <c:v>6.8648477779708603</c:v>
                </c:pt>
                <c:pt idx="543">
                  <c:v>8.75384509275524</c:v>
                </c:pt>
                <c:pt idx="544">
                  <c:v>7.0255383146385197</c:v>
                </c:pt>
                <c:pt idx="545">
                  <c:v>8.0096953577429204</c:v>
                </c:pt>
                <c:pt idx="546">
                  <c:v>7.6879971663930098</c:v>
                </c:pt>
                <c:pt idx="547">
                  <c:v>11.6018425249919</c:v>
                </c:pt>
                <c:pt idx="548">
                  <c:v>7.5202345564746196</c:v>
                </c:pt>
                <c:pt idx="549">
                  <c:v>8.5695958702092803</c:v>
                </c:pt>
                <c:pt idx="550">
                  <c:v>5.9964520886190202</c:v>
                </c:pt>
                <c:pt idx="551">
                  <c:v>7.1592919047975601</c:v>
                </c:pt>
                <c:pt idx="552">
                  <c:v>7.7544815474703803</c:v>
                </c:pt>
                <c:pt idx="553">
                  <c:v>9.5316264518417402</c:v>
                </c:pt>
                <c:pt idx="554">
                  <c:v>8.04878828353419</c:v>
                </c:pt>
                <c:pt idx="555">
                  <c:v>9.0903173293764503</c:v>
                </c:pt>
                <c:pt idx="556">
                  <c:v>7.1260872732991203</c:v>
                </c:pt>
                <c:pt idx="557">
                  <c:v>6.6783421146543303</c:v>
                </c:pt>
                <c:pt idx="558">
                  <c:v>9.4349228874846407</c:v>
                </c:pt>
                <c:pt idx="559">
                  <c:v>7.6930257484178801</c:v>
                </c:pt>
                <c:pt idx="560">
                  <c:v>10.175230773686399</c:v>
                </c:pt>
                <c:pt idx="561">
                  <c:v>7.9953066202908198</c:v>
                </c:pt>
                <c:pt idx="562">
                  <c:v>9.4150755236070296</c:v>
                </c:pt>
                <c:pt idx="563">
                  <c:v>9.9068319537865097</c:v>
                </c:pt>
                <c:pt idx="564">
                  <c:v>9.4745490882423198</c:v>
                </c:pt>
                <c:pt idx="565">
                  <c:v>6.6720329454610603</c:v>
                </c:pt>
                <c:pt idx="566">
                  <c:v>6.31896811374643</c:v>
                </c:pt>
                <c:pt idx="567">
                  <c:v>10.6779842787923</c:v>
                </c:pt>
                <c:pt idx="568">
                  <c:v>7.81237820598861</c:v>
                </c:pt>
                <c:pt idx="569">
                  <c:v>6.4504704221441704</c:v>
                </c:pt>
                <c:pt idx="570">
                  <c:v>10.099383229357199</c:v>
                </c:pt>
                <c:pt idx="571">
                  <c:v>8.8751473168533508</c:v>
                </c:pt>
                <c:pt idx="572">
                  <c:v>8.8460651906928796</c:v>
                </c:pt>
                <c:pt idx="573">
                  <c:v>9.4013738693721596</c:v>
                </c:pt>
                <c:pt idx="574">
                  <c:v>7.7358703199525598</c:v>
                </c:pt>
                <c:pt idx="575">
                  <c:v>10.085225605791599</c:v>
                </c:pt>
                <c:pt idx="576">
                  <c:v>9.2321018637576895</c:v>
                </c:pt>
                <c:pt idx="577">
                  <c:v>6.3733197895770104</c:v>
                </c:pt>
                <c:pt idx="578">
                  <c:v>8.4325063832490397</c:v>
                </c:pt>
                <c:pt idx="579">
                  <c:v>7.2341771797498398</c:v>
                </c:pt>
                <c:pt idx="580">
                  <c:v>6.7592552706636901</c:v>
                </c:pt>
                <c:pt idx="581">
                  <c:v>10.3734911817818</c:v>
                </c:pt>
                <c:pt idx="582">
                  <c:v>8.4377169899144402</c:v>
                </c:pt>
                <c:pt idx="583">
                  <c:v>7.9817332866918802</c:v>
                </c:pt>
                <c:pt idx="584">
                  <c:v>7.0112139873503603</c:v>
                </c:pt>
                <c:pt idx="585">
                  <c:v>7.8958083770831804</c:v>
                </c:pt>
                <c:pt idx="586">
                  <c:v>6.9157234486313097</c:v>
                </c:pt>
                <c:pt idx="587">
                  <c:v>10.1919693051584</c:v>
                </c:pt>
                <c:pt idx="588">
                  <c:v>8.3993101507595203</c:v>
                </c:pt>
                <c:pt idx="589">
                  <c:v>8.7332718450083195</c:v>
                </c:pt>
                <c:pt idx="590">
                  <c:v>9.93580952399825</c:v>
                </c:pt>
                <c:pt idx="591">
                  <c:v>7.8196363023675897</c:v>
                </c:pt>
                <c:pt idx="592">
                  <c:v>7.1340937211928601</c:v>
                </c:pt>
                <c:pt idx="593">
                  <c:v>7.7869670026148698</c:v>
                </c:pt>
                <c:pt idx="594">
                  <c:v>8.9850695596457992</c:v>
                </c:pt>
                <c:pt idx="595">
                  <c:v>8.4053673762339791</c:v>
                </c:pt>
                <c:pt idx="596">
                  <c:v>10.077146698751401</c:v>
                </c:pt>
                <c:pt idx="597">
                  <c:v>8.9567376131772605</c:v>
                </c:pt>
                <c:pt idx="598">
                  <c:v>7.78155595923534</c:v>
                </c:pt>
                <c:pt idx="599">
                  <c:v>7.2232956795623098</c:v>
                </c:pt>
                <c:pt idx="600">
                  <c:v>9.9872770782658105</c:v>
                </c:pt>
                <c:pt idx="601">
                  <c:v>8.6642329340655504</c:v>
                </c:pt>
                <c:pt idx="602">
                  <c:v>7.6619975589018896</c:v>
                </c:pt>
                <c:pt idx="603">
                  <c:v>6.7068623366027396</c:v>
                </c:pt>
                <c:pt idx="604">
                  <c:v>8.8974088652709504</c:v>
                </c:pt>
                <c:pt idx="605">
                  <c:v>8.6714581504276609</c:v>
                </c:pt>
                <c:pt idx="606">
                  <c:v>10.2923489114775</c:v>
                </c:pt>
                <c:pt idx="607">
                  <c:v>7.8958083770831804</c:v>
                </c:pt>
                <c:pt idx="608">
                  <c:v>6.0637852086875998</c:v>
                </c:pt>
                <c:pt idx="609">
                  <c:v>9.5664051297892208</c:v>
                </c:pt>
                <c:pt idx="610">
                  <c:v>9.6214561515931596</c:v>
                </c:pt>
                <c:pt idx="611">
                  <c:v>8.9348503402897599</c:v>
                </c:pt>
                <c:pt idx="612">
                  <c:v>6.6528630293533402</c:v>
                </c:pt>
                <c:pt idx="613">
                  <c:v>9.6136030565291399</c:v>
                </c:pt>
                <c:pt idx="614">
                  <c:v>8.7225800211411801</c:v>
                </c:pt>
                <c:pt idx="615">
                  <c:v>8.0510222081906697</c:v>
                </c:pt>
                <c:pt idx="616">
                  <c:v>8.9139538588942493</c:v>
                </c:pt>
                <c:pt idx="617">
                  <c:v>9.2346426644991393</c:v>
                </c:pt>
                <c:pt idx="618">
                  <c:v>7.09423484592475</c:v>
                </c:pt>
                <c:pt idx="619">
                  <c:v>6.77308037565553</c:v>
                </c:pt>
                <c:pt idx="620">
                  <c:v>8.7193173755063693</c:v>
                </c:pt>
                <c:pt idx="621">
                  <c:v>7.6348206777455401</c:v>
                </c:pt>
                <c:pt idx="622">
                  <c:v>6.0185932144962297</c:v>
                </c:pt>
                <c:pt idx="623">
                  <c:v>6.3171646867472804</c:v>
                </c:pt>
                <c:pt idx="624">
                  <c:v>8.2432825230483697</c:v>
                </c:pt>
                <c:pt idx="625">
                  <c:v>10.8328919235556</c:v>
                </c:pt>
                <c:pt idx="626">
                  <c:v>8.3907225273622892</c:v>
                </c:pt>
                <c:pt idx="627">
                  <c:v>7.1292975489293697</c:v>
                </c:pt>
                <c:pt idx="628">
                  <c:v>9.0943681957237601</c:v>
                </c:pt>
                <c:pt idx="629">
                  <c:v>9.3585017229566994</c:v>
                </c:pt>
                <c:pt idx="630">
                  <c:v>10.102010488668</c:v>
                </c:pt>
                <c:pt idx="631">
                  <c:v>7.9789963708541096</c:v>
                </c:pt>
                <c:pt idx="632">
                  <c:v>9.0015927009457002</c:v>
                </c:pt>
                <c:pt idx="633">
                  <c:v>10.3121807779957</c:v>
                </c:pt>
                <c:pt idx="634">
                  <c:v>6.1964441277945204</c:v>
                </c:pt>
                <c:pt idx="635">
                  <c:v>7.3284373528951603</c:v>
                </c:pt>
                <c:pt idx="636">
                  <c:v>10.0409860657217</c:v>
                </c:pt>
                <c:pt idx="637">
                  <c:v>10.8904417596613</c:v>
                </c:pt>
                <c:pt idx="638">
                  <c:v>8.9654623285159598</c:v>
                </c:pt>
                <c:pt idx="639">
                  <c:v>6.8731638342125096</c:v>
                </c:pt>
                <c:pt idx="640">
                  <c:v>7.8601850574721599</c:v>
                </c:pt>
                <c:pt idx="641">
                  <c:v>9.0538035141559501</c:v>
                </c:pt>
                <c:pt idx="642">
                  <c:v>8.8049252626180596</c:v>
                </c:pt>
                <c:pt idx="643">
                  <c:v>8.6485722694726093</c:v>
                </c:pt>
                <c:pt idx="644">
                  <c:v>8.7866094550611198</c:v>
                </c:pt>
                <c:pt idx="645">
                  <c:v>7.7160152666425796</c:v>
                </c:pt>
                <c:pt idx="646">
                  <c:v>9.9476001271544394</c:v>
                </c:pt>
                <c:pt idx="647">
                  <c:v>8.1238542631059101</c:v>
                </c:pt>
                <c:pt idx="648">
                  <c:v>9.8537194103020003</c:v>
                </c:pt>
                <c:pt idx="649">
                  <c:v>10.4292214930352</c:v>
                </c:pt>
                <c:pt idx="650">
                  <c:v>8.5061322440568095</c:v>
                </c:pt>
                <c:pt idx="651">
                  <c:v>7.5590382554433804</c:v>
                </c:pt>
                <c:pt idx="652">
                  <c:v>7.1049654482698399</c:v>
                </c:pt>
                <c:pt idx="653">
                  <c:v>8.4266118131849996</c:v>
                </c:pt>
                <c:pt idx="654">
                  <c:v>9.4694686370098999</c:v>
                </c:pt>
                <c:pt idx="655">
                  <c:v>5.9215784196438097</c:v>
                </c:pt>
                <c:pt idx="656">
                  <c:v>8.4191392509408498</c:v>
                </c:pt>
                <c:pt idx="657">
                  <c:v>8.4861152358453698</c:v>
                </c:pt>
                <c:pt idx="658">
                  <c:v>10.47078802323</c:v>
                </c:pt>
                <c:pt idx="659">
                  <c:v>5.81413053182506</c:v>
                </c:pt>
                <c:pt idx="660">
                  <c:v>7.2435129746654798</c:v>
                </c:pt>
                <c:pt idx="661">
                  <c:v>9.5633184910706195</c:v>
                </c:pt>
                <c:pt idx="662">
                  <c:v>10.182898009303599</c:v>
                </c:pt>
                <c:pt idx="663">
                  <c:v>6.48310735145719</c:v>
                </c:pt>
                <c:pt idx="664">
                  <c:v>7.5847730776121898</c:v>
                </c:pt>
                <c:pt idx="665">
                  <c:v>8.3714735370668301</c:v>
                </c:pt>
                <c:pt idx="666">
                  <c:v>7.5342283262740803</c:v>
                </c:pt>
                <c:pt idx="667">
                  <c:v>7.9703949071914204</c:v>
                </c:pt>
                <c:pt idx="668">
                  <c:v>7.1268908088987999</c:v>
                </c:pt>
                <c:pt idx="669">
                  <c:v>9.2545486266404993</c:v>
                </c:pt>
                <c:pt idx="670">
                  <c:v>9.2498495050708893</c:v>
                </c:pt>
                <c:pt idx="671">
                  <c:v>8.7797112902044692</c:v>
                </c:pt>
                <c:pt idx="672">
                  <c:v>8.6308789558200498</c:v>
                </c:pt>
                <c:pt idx="673">
                  <c:v>8.9304941852921704</c:v>
                </c:pt>
                <c:pt idx="674">
                  <c:v>7.9109573828455799</c:v>
                </c:pt>
                <c:pt idx="675">
                  <c:v>8.2735917981996305</c:v>
                </c:pt>
                <c:pt idx="676">
                  <c:v>10.6498910993965</c:v>
                </c:pt>
                <c:pt idx="677">
                  <c:v>8.7533714210008995</c:v>
                </c:pt>
                <c:pt idx="678">
                  <c:v>8.6513743728822501</c:v>
                </c:pt>
                <c:pt idx="679">
                  <c:v>10.55048607707</c:v>
                </c:pt>
                <c:pt idx="680">
                  <c:v>7.4483338608974696</c:v>
                </c:pt>
                <c:pt idx="681">
                  <c:v>9.05963375455147</c:v>
                </c:pt>
                <c:pt idx="682">
                  <c:v>8.2555686532837402</c:v>
                </c:pt>
                <c:pt idx="683">
                  <c:v>7.3746290152189404</c:v>
                </c:pt>
                <c:pt idx="684">
                  <c:v>7.9065472323680304</c:v>
                </c:pt>
                <c:pt idx="685">
                  <c:v>9.2747226309054493</c:v>
                </c:pt>
                <c:pt idx="686">
                  <c:v>6.9334230257307103</c:v>
                </c:pt>
                <c:pt idx="687">
                  <c:v>10.101272269383401</c:v>
                </c:pt>
                <c:pt idx="688">
                  <c:v>7.1876571641149498</c:v>
                </c:pt>
                <c:pt idx="689">
                  <c:v>9.2050262771524096</c:v>
                </c:pt>
                <c:pt idx="690">
                  <c:v>9.6333179051689708</c:v>
                </c:pt>
                <c:pt idx="691">
                  <c:v>9.6229796838323391</c:v>
                </c:pt>
                <c:pt idx="692">
                  <c:v>6.5736801669606404</c:v>
                </c:pt>
                <c:pt idx="693">
                  <c:v>9.0150551487903599</c:v>
                </c:pt>
                <c:pt idx="694">
                  <c:v>9.8338694856552493</c:v>
                </c:pt>
                <c:pt idx="695">
                  <c:v>7.8924520435203496</c:v>
                </c:pt>
                <c:pt idx="696">
                  <c:v>8.2485291248002106</c:v>
                </c:pt>
                <c:pt idx="697">
                  <c:v>8.6508495762289108</c:v>
                </c:pt>
                <c:pt idx="698">
                  <c:v>7.1616220029391799</c:v>
                </c:pt>
                <c:pt idx="699">
                  <c:v>9.5600813313119808</c:v>
                </c:pt>
                <c:pt idx="700">
                  <c:v>8.2617846795147507</c:v>
                </c:pt>
                <c:pt idx="701">
                  <c:v>8.0721553081882504</c:v>
                </c:pt>
                <c:pt idx="702">
                  <c:v>9.8240654855586307</c:v>
                </c:pt>
                <c:pt idx="703">
                  <c:v>9.0899790153049995</c:v>
                </c:pt>
                <c:pt idx="704">
                  <c:v>8.8744479672199699</c:v>
                </c:pt>
                <c:pt idx="705">
                  <c:v>6.8772960714974198</c:v>
                </c:pt>
                <c:pt idx="706">
                  <c:v>10.682192971457599</c:v>
                </c:pt>
                <c:pt idx="707">
                  <c:v>7.9416512529305496</c:v>
                </c:pt>
                <c:pt idx="708">
                  <c:v>8.0420564100587502</c:v>
                </c:pt>
                <c:pt idx="709">
                  <c:v>7.4541410781466704</c:v>
                </c:pt>
                <c:pt idx="710">
                  <c:v>8.7363287213328995</c:v>
                </c:pt>
                <c:pt idx="711">
                  <c:v>9.0803455753599902</c:v>
                </c:pt>
                <c:pt idx="712">
                  <c:v>9.5410100922274008</c:v>
                </c:pt>
                <c:pt idx="713">
                  <c:v>9.8816508579269495</c:v>
                </c:pt>
                <c:pt idx="714">
                  <c:v>8.6745387621400099</c:v>
                </c:pt>
                <c:pt idx="715">
                  <c:v>7.92117272158701</c:v>
                </c:pt>
                <c:pt idx="716">
                  <c:v>9.7746878051445396</c:v>
                </c:pt>
                <c:pt idx="717">
                  <c:v>11.171068758072099</c:v>
                </c:pt>
                <c:pt idx="718">
                  <c:v>9.3871467480820208</c:v>
                </c:pt>
                <c:pt idx="719">
                  <c:v>7.9779680931285402</c:v>
                </c:pt>
                <c:pt idx="720">
                  <c:v>7.8773971863532797</c:v>
                </c:pt>
                <c:pt idx="721">
                  <c:v>7.6290038896529504</c:v>
                </c:pt>
                <c:pt idx="722">
                  <c:v>8.1498905444024192</c:v>
                </c:pt>
                <c:pt idx="723">
                  <c:v>7.9197197609245702</c:v>
                </c:pt>
                <c:pt idx="724">
                  <c:v>6.7979404129749303</c:v>
                </c:pt>
                <c:pt idx="725">
                  <c:v>7.6202147705744503</c:v>
                </c:pt>
                <c:pt idx="726">
                  <c:v>7.9909154630913202</c:v>
                </c:pt>
                <c:pt idx="727">
                  <c:v>8.9964043014128805</c:v>
                </c:pt>
                <c:pt idx="728">
                  <c:v>7.9251575122247004</c:v>
                </c:pt>
                <c:pt idx="729">
                  <c:v>8.4213428657593994</c:v>
                </c:pt>
                <c:pt idx="730">
                  <c:v>6.2025355171879202</c:v>
                </c:pt>
                <c:pt idx="731">
                  <c:v>7.3271232922592899</c:v>
                </c:pt>
                <c:pt idx="732">
                  <c:v>9.3104571633109501</c:v>
                </c:pt>
                <c:pt idx="733">
                  <c:v>5.8260001073804499</c:v>
                </c:pt>
                <c:pt idx="734">
                  <c:v>7.7226775164679999</c:v>
                </c:pt>
                <c:pt idx="735">
                  <c:v>7.1155821261844503</c:v>
                </c:pt>
                <c:pt idx="736">
                  <c:v>8.3705476110747501</c:v>
                </c:pt>
                <c:pt idx="737">
                  <c:v>9.0246130220473901</c:v>
                </c:pt>
                <c:pt idx="738">
                  <c:v>7.7061629701995704</c:v>
                </c:pt>
                <c:pt idx="739">
                  <c:v>9.0055277773466909</c:v>
                </c:pt>
                <c:pt idx="740">
                  <c:v>7.7519053330786098</c:v>
                </c:pt>
                <c:pt idx="741">
                  <c:v>8.7337551313648891</c:v>
                </c:pt>
                <c:pt idx="742">
                  <c:v>9.8570770547134607</c:v>
                </c:pt>
                <c:pt idx="743">
                  <c:v>8.0925452638912994</c:v>
                </c:pt>
                <c:pt idx="744">
                  <c:v>7.8336002236611</c:v>
                </c:pt>
                <c:pt idx="745">
                  <c:v>10.546551232928</c:v>
                </c:pt>
                <c:pt idx="746">
                  <c:v>8.1662162685921391</c:v>
                </c:pt>
                <c:pt idx="747">
                  <c:v>8.6044711995232905</c:v>
                </c:pt>
                <c:pt idx="748">
                  <c:v>7.7182409519593103</c:v>
                </c:pt>
                <c:pt idx="749">
                  <c:v>8.3527901351246197</c:v>
                </c:pt>
                <c:pt idx="750">
                  <c:v>8.8094149439100509</c:v>
                </c:pt>
                <c:pt idx="751">
                  <c:v>7.5240214152061196</c:v>
                </c:pt>
                <c:pt idx="752">
                  <c:v>7.1106961229788199</c:v>
                </c:pt>
                <c:pt idx="753">
                  <c:v>6.7810576259361799</c:v>
                </c:pt>
                <c:pt idx="754">
                  <c:v>8.9845683693082794</c:v>
                </c:pt>
                <c:pt idx="755">
                  <c:v>9.0369389125567796</c:v>
                </c:pt>
                <c:pt idx="756">
                  <c:v>8.9810529859014796</c:v>
                </c:pt>
                <c:pt idx="757">
                  <c:v>9.2416452218045908</c:v>
                </c:pt>
                <c:pt idx="758">
                  <c:v>8.7363287213328995</c:v>
                </c:pt>
                <c:pt idx="759">
                  <c:v>7.5358304627983603</c:v>
                </c:pt>
                <c:pt idx="760">
                  <c:v>6.6039438246004698</c:v>
                </c:pt>
                <c:pt idx="761">
                  <c:v>8.0013550258266992</c:v>
                </c:pt>
                <c:pt idx="762">
                  <c:v>8.3753991857983507</c:v>
                </c:pt>
                <c:pt idx="763">
                  <c:v>6.3007857946632404</c:v>
                </c:pt>
                <c:pt idx="764">
                  <c:v>7.6033993397406698</c:v>
                </c:pt>
                <c:pt idx="765">
                  <c:v>8.5371918779229201</c:v>
                </c:pt>
                <c:pt idx="766">
                  <c:v>10.579997091943</c:v>
                </c:pt>
                <c:pt idx="767">
                  <c:v>8.1791997984230793</c:v>
                </c:pt>
                <c:pt idx="768">
                  <c:v>7.6619975589018896</c:v>
                </c:pt>
                <c:pt idx="769">
                  <c:v>9.0819386571716496</c:v>
                </c:pt>
                <c:pt idx="770">
                  <c:v>9.3263440477324799</c:v>
                </c:pt>
                <c:pt idx="771">
                  <c:v>7.4966524381682804</c:v>
                </c:pt>
                <c:pt idx="772">
                  <c:v>7.0992017435530901</c:v>
                </c:pt>
                <c:pt idx="773">
                  <c:v>5.8944028342648496</c:v>
                </c:pt>
                <c:pt idx="774">
                  <c:v>6.7044143549640998</c:v>
                </c:pt>
                <c:pt idx="775">
                  <c:v>8.82335348511379</c:v>
                </c:pt>
                <c:pt idx="776">
                  <c:v>9.5731067255512308</c:v>
                </c:pt>
                <c:pt idx="777">
                  <c:v>9.3667456511403095</c:v>
                </c:pt>
                <c:pt idx="778">
                  <c:v>9.2854478444629809</c:v>
                </c:pt>
                <c:pt idx="779">
                  <c:v>10.9552003885128</c:v>
                </c:pt>
                <c:pt idx="780">
                  <c:v>10.1370565693339</c:v>
                </c:pt>
                <c:pt idx="781">
                  <c:v>10.3046433890561</c:v>
                </c:pt>
                <c:pt idx="782">
                  <c:v>8.5644583838833501</c:v>
                </c:pt>
                <c:pt idx="783">
                  <c:v>7.3702306418070798</c:v>
                </c:pt>
              </c:numCache>
            </c:numRef>
          </c:xVal>
          <c:yVal>
            <c:numRef>
              <c:f>[data.csv]Sheet1!$K$2:$K$785</c:f>
              <c:numCache>
                <c:formatCode>0.000_ </c:formatCode>
                <c:ptCount val="784"/>
                <c:pt idx="0">
                  <c:v>4.7004803657924104</c:v>
                </c:pt>
                <c:pt idx="1">
                  <c:v>6.2934192788464802</c:v>
                </c:pt>
                <c:pt idx="2">
                  <c:v>9.1279365457213597</c:v>
                </c:pt>
                <c:pt idx="3">
                  <c:v>5.9076299370286796</c:v>
                </c:pt>
                <c:pt idx="4">
                  <c:v>7.1163941440934604</c:v>
                </c:pt>
                <c:pt idx="5">
                  <c:v>6.9948499858330697</c:v>
                </c:pt>
                <c:pt idx="6">
                  <c:v>7.0749631979660403</c:v>
                </c:pt>
                <c:pt idx="7">
                  <c:v>6.4892049313253102</c:v>
                </c:pt>
                <c:pt idx="8">
                  <c:v>5.3913522325152199</c:v>
                </c:pt>
                <c:pt idx="9">
                  <c:v>7.58375630070711</c:v>
                </c:pt>
                <c:pt idx="10">
                  <c:v>6.7190131543852596</c:v>
                </c:pt>
                <c:pt idx="11">
                  <c:v>6.7897222120705401</c:v>
                </c:pt>
                <c:pt idx="12">
                  <c:v>6.14846829591764</c:v>
                </c:pt>
                <c:pt idx="13">
                  <c:v>4.7184988712950897</c:v>
                </c:pt>
                <c:pt idx="14">
                  <c:v>5.8805329864007003</c:v>
                </c:pt>
                <c:pt idx="15">
                  <c:v>6.3543700407973498</c:v>
                </c:pt>
                <c:pt idx="16">
                  <c:v>8.1650792588050596</c:v>
                </c:pt>
                <c:pt idx="17">
                  <c:v>5.9026333334013596</c:v>
                </c:pt>
                <c:pt idx="18">
                  <c:v>5.6362171551604296</c:v>
                </c:pt>
                <c:pt idx="19">
                  <c:v>5.6094717951849598</c:v>
                </c:pt>
                <c:pt idx="20">
                  <c:v>9.4420074942312695</c:v>
                </c:pt>
                <c:pt idx="21">
                  <c:v>6.2785214241658398</c:v>
                </c:pt>
                <c:pt idx="22">
                  <c:v>5.6276211136906298</c:v>
                </c:pt>
                <c:pt idx="23">
                  <c:v>8.5279352879481394</c:v>
                </c:pt>
                <c:pt idx="24">
                  <c:v>6.1561311686632099</c:v>
                </c:pt>
                <c:pt idx="25">
                  <c:v>6.2645404671704004</c:v>
                </c:pt>
                <c:pt idx="26">
                  <c:v>5.52279336309602</c:v>
                </c:pt>
                <c:pt idx="27">
                  <c:v>7.0911873300601096</c:v>
                </c:pt>
                <c:pt idx="28">
                  <c:v>7.4036702900123696</c:v>
                </c:pt>
                <c:pt idx="29">
                  <c:v>8.7218305546936001</c:v>
                </c:pt>
                <c:pt idx="30">
                  <c:v>6.0637852086875998</c:v>
                </c:pt>
                <c:pt idx="31">
                  <c:v>8.8751473168533508</c:v>
                </c:pt>
                <c:pt idx="32">
                  <c:v>7.6525456926939199</c:v>
                </c:pt>
                <c:pt idx="33">
                  <c:v>10.0367501590408</c:v>
                </c:pt>
                <c:pt idx="34">
                  <c:v>5.0039463059454503</c:v>
                </c:pt>
                <c:pt idx="35">
                  <c:v>7.1292975489293697</c:v>
                </c:pt>
                <c:pt idx="36">
                  <c:v>9.0994088112688996</c:v>
                </c:pt>
                <c:pt idx="37">
                  <c:v>7.4211775285953898</c:v>
                </c:pt>
                <c:pt idx="38">
                  <c:v>5.0814043649844596</c:v>
                </c:pt>
                <c:pt idx="39">
                  <c:v>4.9473404437239399</c:v>
                </c:pt>
                <c:pt idx="40">
                  <c:v>4.9126548857360497</c:v>
                </c:pt>
                <c:pt idx="41">
                  <c:v>5.0689042022202297</c:v>
                </c:pt>
                <c:pt idx="42">
                  <c:v>5.7349580921246499</c:v>
                </c:pt>
                <c:pt idx="43">
                  <c:v>5.8998973535824897</c:v>
                </c:pt>
                <c:pt idx="44">
                  <c:v>7.4454175567016803</c:v>
                </c:pt>
                <c:pt idx="45">
                  <c:v>7.0273145140397704</c:v>
                </c:pt>
                <c:pt idx="46">
                  <c:v>5.0205856249494198</c:v>
                </c:pt>
                <c:pt idx="47">
                  <c:v>5.9295891433898902</c:v>
                </c:pt>
                <c:pt idx="48">
                  <c:v>7.3664451483275899</c:v>
                </c:pt>
                <c:pt idx="49">
                  <c:v>3.4657359027997199</c:v>
                </c:pt>
                <c:pt idx="50">
                  <c:v>8.1881334145104692</c:v>
                </c:pt>
                <c:pt idx="51">
                  <c:v>7.0544496581329401</c:v>
                </c:pt>
                <c:pt idx="52">
                  <c:v>6.7776465936351098</c:v>
                </c:pt>
                <c:pt idx="53">
                  <c:v>5.2522734280466299</c:v>
                </c:pt>
                <c:pt idx="54">
                  <c:v>9.6109939230871202</c:v>
                </c:pt>
                <c:pt idx="55">
                  <c:v>4.7019943706236296</c:v>
                </c:pt>
                <c:pt idx="56">
                  <c:v>7.6458758251848096</c:v>
                </c:pt>
                <c:pt idx="57">
                  <c:v>4.9052747784384296</c:v>
                </c:pt>
                <c:pt idx="58">
                  <c:v>8.7209500289302504</c:v>
                </c:pt>
                <c:pt idx="59">
                  <c:v>4.9904325867787298</c:v>
                </c:pt>
                <c:pt idx="60">
                  <c:v>5.0562458053482997</c:v>
                </c:pt>
                <c:pt idx="61">
                  <c:v>6.5264948595707901</c:v>
                </c:pt>
                <c:pt idx="62">
                  <c:v>6.9005628084006299</c:v>
                </c:pt>
                <c:pt idx="63">
                  <c:v>6.9488972223133096</c:v>
                </c:pt>
                <c:pt idx="64">
                  <c:v>5.6687308365972804</c:v>
                </c:pt>
                <c:pt idx="65">
                  <c:v>9.2672876524179308</c:v>
                </c:pt>
                <c:pt idx="66">
                  <c:v>8.4417444607074597</c:v>
                </c:pt>
                <c:pt idx="67">
                  <c:v>7.86068096623511</c:v>
                </c:pt>
                <c:pt idx="68">
                  <c:v>5.9939614273065596</c:v>
                </c:pt>
                <c:pt idx="69">
                  <c:v>6.3385940782031804</c:v>
                </c:pt>
                <c:pt idx="70">
                  <c:v>7.6296981412776201</c:v>
                </c:pt>
                <c:pt idx="71">
                  <c:v>6.4134589571673501</c:v>
                </c:pt>
                <c:pt idx="72">
                  <c:v>7.4377951216719298</c:v>
                </c:pt>
                <c:pt idx="73">
                  <c:v>7.3045159464601497</c:v>
                </c:pt>
                <c:pt idx="74">
                  <c:v>7.95085485771998</c:v>
                </c:pt>
                <c:pt idx="75">
                  <c:v>8.7876782390394901</c:v>
                </c:pt>
                <c:pt idx="76">
                  <c:v>8.4796989869886499</c:v>
                </c:pt>
                <c:pt idx="77">
                  <c:v>5.6835797673386796</c:v>
                </c:pt>
                <c:pt idx="78">
                  <c:v>4.5951198501345898</c:v>
                </c:pt>
                <c:pt idx="79">
                  <c:v>8.4311994782492601</c:v>
                </c:pt>
                <c:pt idx="80">
                  <c:v>5.9712618397904604</c:v>
                </c:pt>
                <c:pt idx="81">
                  <c:v>5.8888779583328796</c:v>
                </c:pt>
                <c:pt idx="82">
                  <c:v>5.9269260259704097</c:v>
                </c:pt>
                <c:pt idx="83">
                  <c:v>7.0424450912885002</c:v>
                </c:pt>
                <c:pt idx="84">
                  <c:v>12.8604010321564</c:v>
                </c:pt>
                <c:pt idx="85">
                  <c:v>5.42053499927228</c:v>
                </c:pt>
                <c:pt idx="86">
                  <c:v>6.4068799860693098</c:v>
                </c:pt>
                <c:pt idx="87">
                  <c:v>6.4967749901858598</c:v>
                </c:pt>
                <c:pt idx="88">
                  <c:v>6.4216222678065096</c:v>
                </c:pt>
                <c:pt idx="89">
                  <c:v>5.6454468976432297</c:v>
                </c:pt>
                <c:pt idx="90">
                  <c:v>6.7557689219842496</c:v>
                </c:pt>
                <c:pt idx="91">
                  <c:v>4.6491870714048602</c:v>
                </c:pt>
                <c:pt idx="92">
                  <c:v>6.9884131819995901</c:v>
                </c:pt>
                <c:pt idx="93">
                  <c:v>5.7300997829735696</c:v>
                </c:pt>
                <c:pt idx="94">
                  <c:v>6.9772813416307402</c:v>
                </c:pt>
                <c:pt idx="95">
                  <c:v>5.40717177146011</c:v>
                </c:pt>
                <c:pt idx="96">
                  <c:v>7.6843240676811497</c:v>
                </c:pt>
                <c:pt idx="97">
                  <c:v>5.1704839950381496</c:v>
                </c:pt>
                <c:pt idx="98">
                  <c:v>15.2494878037792</c:v>
                </c:pt>
                <c:pt idx="99">
                  <c:v>9.8829276385707594</c:v>
                </c:pt>
                <c:pt idx="100">
                  <c:v>5.8944028342648496</c:v>
                </c:pt>
                <c:pt idx="101">
                  <c:v>5.6276211136906298</c:v>
                </c:pt>
                <c:pt idx="102">
                  <c:v>5.2417470150596399</c:v>
                </c:pt>
                <c:pt idx="103">
                  <c:v>6.6052979209481997</c:v>
                </c:pt>
                <c:pt idx="104">
                  <c:v>7.4133673356952396</c:v>
                </c:pt>
                <c:pt idx="105">
                  <c:v>7.0791843946096602</c:v>
                </c:pt>
                <c:pt idx="106">
                  <c:v>7.6610563823618296</c:v>
                </c:pt>
                <c:pt idx="107">
                  <c:v>6.7878449823095703</c:v>
                </c:pt>
                <c:pt idx="108">
                  <c:v>7.99539087693661</c:v>
                </c:pt>
                <c:pt idx="109">
                  <c:v>5.1984970312658199</c:v>
                </c:pt>
                <c:pt idx="110">
                  <c:v>6.6093492431673804</c:v>
                </c:pt>
                <c:pt idx="111">
                  <c:v>6.2409254067395601</c:v>
                </c:pt>
                <c:pt idx="112">
                  <c:v>6.5453496603344199</c:v>
                </c:pt>
                <c:pt idx="113">
                  <c:v>6.14394716983454</c:v>
                </c:pt>
                <c:pt idx="114">
                  <c:v>6.7005773461893101</c:v>
                </c:pt>
                <c:pt idx="115">
                  <c:v>1.6094379124341001</c:v>
                </c:pt>
                <c:pt idx="116">
                  <c:v>5.6664266881124297</c:v>
                </c:pt>
                <c:pt idx="117">
                  <c:v>4.7564596335343099</c:v>
                </c:pt>
                <c:pt idx="118">
                  <c:v>6.93537044601511</c:v>
                </c:pt>
                <c:pt idx="119">
                  <c:v>5.7620513827801698</c:v>
                </c:pt>
                <c:pt idx="120">
                  <c:v>9.2942218559568808</c:v>
                </c:pt>
                <c:pt idx="121">
                  <c:v>7.25205395185281</c:v>
                </c:pt>
                <c:pt idx="122">
                  <c:v>7.1974353540965899</c:v>
                </c:pt>
                <c:pt idx="123">
                  <c:v>7.3501949898816603</c:v>
                </c:pt>
                <c:pt idx="124">
                  <c:v>6.6476883735633203</c:v>
                </c:pt>
                <c:pt idx="125">
                  <c:v>6.2166061010848601</c:v>
                </c:pt>
                <c:pt idx="126">
                  <c:v>7.7437032581737499</c:v>
                </c:pt>
                <c:pt idx="127">
                  <c:v>7.4436636831155898</c:v>
                </c:pt>
                <c:pt idx="128">
                  <c:v>7.1605870739981698</c:v>
                </c:pt>
                <c:pt idx="129">
                  <c:v>5.3447237393621903</c:v>
                </c:pt>
                <c:pt idx="130">
                  <c:v>4.7535901911063601</c:v>
                </c:pt>
                <c:pt idx="131">
                  <c:v>6.9911768871212097</c:v>
                </c:pt>
                <c:pt idx="132">
                  <c:v>5.4293456289544402</c:v>
                </c:pt>
                <c:pt idx="133">
                  <c:v>6.2822667468960001</c:v>
                </c:pt>
                <c:pt idx="134">
                  <c:v>6.0567840132286204</c:v>
                </c:pt>
                <c:pt idx="135">
                  <c:v>7.2806971953847404</c:v>
                </c:pt>
                <c:pt idx="136">
                  <c:v>4.06902675423781</c:v>
                </c:pt>
                <c:pt idx="137">
                  <c:v>4.9416424226093003</c:v>
                </c:pt>
                <c:pt idx="138">
                  <c:v>7.2348984203148303</c:v>
                </c:pt>
                <c:pt idx="139">
                  <c:v>4.6395716127054198</c:v>
                </c:pt>
                <c:pt idx="140">
                  <c:v>4.4543472962535002</c:v>
                </c:pt>
                <c:pt idx="141">
                  <c:v>6.8585650347913596</c:v>
                </c:pt>
                <c:pt idx="142">
                  <c:v>6.3607266065521797</c:v>
                </c:pt>
                <c:pt idx="143">
                  <c:v>6.8658910748834296</c:v>
                </c:pt>
                <c:pt idx="144">
                  <c:v>4.5747109785033802</c:v>
                </c:pt>
                <c:pt idx="145">
                  <c:v>7.8526723396446103</c:v>
                </c:pt>
                <c:pt idx="146">
                  <c:v>6.6139209870451499</c:v>
                </c:pt>
                <c:pt idx="147">
                  <c:v>6.6476883735633203</c:v>
                </c:pt>
                <c:pt idx="148">
                  <c:v>7.2492150571143803</c:v>
                </c:pt>
                <c:pt idx="149">
                  <c:v>7.7919359569380502</c:v>
                </c:pt>
                <c:pt idx="150">
                  <c:v>9.7469068392343203</c:v>
                </c:pt>
                <c:pt idx="151">
                  <c:v>8.3954774327321395</c:v>
                </c:pt>
                <c:pt idx="152">
                  <c:v>6.0913098820776899</c:v>
                </c:pt>
                <c:pt idx="153">
                  <c:v>6.0014148779611496</c:v>
                </c:pt>
                <c:pt idx="154">
                  <c:v>4.6634390941120598</c:v>
                </c:pt>
                <c:pt idx="155">
                  <c:v>6.2304814475784802</c:v>
                </c:pt>
                <c:pt idx="156">
                  <c:v>5.2574953720277797</c:v>
                </c:pt>
                <c:pt idx="157">
                  <c:v>7.4241652810420202</c:v>
                </c:pt>
                <c:pt idx="158">
                  <c:v>5.5645204073226902</c:v>
                </c:pt>
                <c:pt idx="159">
                  <c:v>3.8712010109078898</c:v>
                </c:pt>
                <c:pt idx="160">
                  <c:v>7.5073241125825101</c:v>
                </c:pt>
                <c:pt idx="161">
                  <c:v>9.0721122526927402</c:v>
                </c:pt>
                <c:pt idx="162">
                  <c:v>5.7776523232226502</c:v>
                </c:pt>
                <c:pt idx="163">
                  <c:v>5.6276211136906298</c:v>
                </c:pt>
                <c:pt idx="164">
                  <c:v>5.9506425525877198</c:v>
                </c:pt>
                <c:pt idx="165">
                  <c:v>7.80588204022862</c:v>
                </c:pt>
                <c:pt idx="166">
                  <c:v>5.3612921657094201</c:v>
                </c:pt>
                <c:pt idx="167">
                  <c:v>8.6199302688673498</c:v>
                </c:pt>
                <c:pt idx="168">
                  <c:v>8.0844254007800593</c:v>
                </c:pt>
                <c:pt idx="169">
                  <c:v>6.9137373506596802</c:v>
                </c:pt>
                <c:pt idx="170">
                  <c:v>5.9610053396232701</c:v>
                </c:pt>
                <c:pt idx="171">
                  <c:v>7.1090621356871697</c:v>
                </c:pt>
                <c:pt idx="172">
                  <c:v>4.3174881135363101</c:v>
                </c:pt>
                <c:pt idx="173">
                  <c:v>4.4308167988433098</c:v>
                </c:pt>
                <c:pt idx="174">
                  <c:v>6.7274317248508497</c:v>
                </c:pt>
                <c:pt idx="175">
                  <c:v>4.8978397999509102</c:v>
                </c:pt>
                <c:pt idx="176">
                  <c:v>7.9193561906606096</c:v>
                </c:pt>
                <c:pt idx="177">
                  <c:v>7.9269635448629696</c:v>
                </c:pt>
                <c:pt idx="178">
                  <c:v>5.31320597904178</c:v>
                </c:pt>
                <c:pt idx="179">
                  <c:v>3.2958368660043198</c:v>
                </c:pt>
                <c:pt idx="180">
                  <c:v>5.7868973813666997</c:v>
                </c:pt>
                <c:pt idx="181">
                  <c:v>6.1320413747652296</c:v>
                </c:pt>
                <c:pt idx="182">
                  <c:v>5.4722706736714697</c:v>
                </c:pt>
                <c:pt idx="183">
                  <c:v>5.4161004022044201</c:v>
                </c:pt>
                <c:pt idx="184">
                  <c:v>8.5937837935779502</c:v>
                </c:pt>
                <c:pt idx="185">
                  <c:v>9.7902628618214997</c:v>
                </c:pt>
                <c:pt idx="186">
                  <c:v>7.4927603009223702</c:v>
                </c:pt>
                <c:pt idx="187">
                  <c:v>4.3174881135363101</c:v>
                </c:pt>
                <c:pt idx="188">
                  <c:v>7.2751723194527704</c:v>
                </c:pt>
                <c:pt idx="189">
                  <c:v>4.4886363697321396</c:v>
                </c:pt>
                <c:pt idx="190">
                  <c:v>4.8441870864585903</c:v>
                </c:pt>
                <c:pt idx="191">
                  <c:v>7.1838707150624499</c:v>
                </c:pt>
                <c:pt idx="192">
                  <c:v>6.1882641230825897</c:v>
                </c:pt>
                <c:pt idx="193">
                  <c:v>7.3601039729891502</c:v>
                </c:pt>
                <c:pt idx="194">
                  <c:v>8.1040990561435802</c:v>
                </c:pt>
                <c:pt idx="195">
                  <c:v>5.7413993382274997</c:v>
                </c:pt>
                <c:pt idx="196">
                  <c:v>5.7037824746562</c:v>
                </c:pt>
                <c:pt idx="197">
                  <c:v>5.9506425525877198</c:v>
                </c:pt>
                <c:pt idx="198">
                  <c:v>6.4997870406558498</c:v>
                </c:pt>
                <c:pt idx="199">
                  <c:v>6.3681871863504904</c:v>
                </c:pt>
                <c:pt idx="200">
                  <c:v>7.6098622009135504</c:v>
                </c:pt>
                <c:pt idx="201">
                  <c:v>5.3518581334760604</c:v>
                </c:pt>
                <c:pt idx="202">
                  <c:v>6.3297209055226897</c:v>
                </c:pt>
                <c:pt idx="203">
                  <c:v>5.85272480937632</c:v>
                </c:pt>
                <c:pt idx="204">
                  <c:v>4.7957905455967396</c:v>
                </c:pt>
                <c:pt idx="205">
                  <c:v>7.3708601665367102</c:v>
                </c:pt>
                <c:pt idx="206">
                  <c:v>5.9532433342877802</c:v>
                </c:pt>
                <c:pt idx="207">
                  <c:v>6.6783421146543303</c:v>
                </c:pt>
                <c:pt idx="208">
                  <c:v>5.6664266881124297</c:v>
                </c:pt>
                <c:pt idx="209">
                  <c:v>4.9416424226093003</c:v>
                </c:pt>
                <c:pt idx="210">
                  <c:v>5.5333894887275203</c:v>
                </c:pt>
                <c:pt idx="211">
                  <c:v>7.2896105214511602</c:v>
                </c:pt>
                <c:pt idx="212">
                  <c:v>5.6365737249627497</c:v>
                </c:pt>
                <c:pt idx="213">
                  <c:v>5.8348107370626003</c:v>
                </c:pt>
                <c:pt idx="214">
                  <c:v>6.4488893941468497</c:v>
                </c:pt>
                <c:pt idx="215">
                  <c:v>5.2678581590633202</c:v>
                </c:pt>
                <c:pt idx="216">
                  <c:v>5.1059454739005803</c:v>
                </c:pt>
                <c:pt idx="217">
                  <c:v>5.0845051426627101</c:v>
                </c:pt>
                <c:pt idx="218">
                  <c:v>7.2327331361776102</c:v>
                </c:pt>
                <c:pt idx="219">
                  <c:v>5.5803585591097304</c:v>
                </c:pt>
                <c:pt idx="220">
                  <c:v>5.9914645471079799</c:v>
                </c:pt>
                <c:pt idx="221">
                  <c:v>6.1463292576688904</c:v>
                </c:pt>
                <c:pt idx="222">
                  <c:v>6.9027427371585901</c:v>
                </c:pt>
                <c:pt idx="223">
                  <c:v>6.2285110035911799</c:v>
                </c:pt>
                <c:pt idx="224">
                  <c:v>6.4861607889440798</c:v>
                </c:pt>
                <c:pt idx="225">
                  <c:v>7.5032896306750798</c:v>
                </c:pt>
                <c:pt idx="226">
                  <c:v>9.0996694849255793</c:v>
                </c:pt>
                <c:pt idx="227">
                  <c:v>5.7745515455443996</c:v>
                </c:pt>
                <c:pt idx="228">
                  <c:v>7.1236727852046</c:v>
                </c:pt>
                <c:pt idx="229">
                  <c:v>6.7056390948600004</c:v>
                </c:pt>
                <c:pt idx="230">
                  <c:v>6.8582148334220001</c:v>
                </c:pt>
                <c:pt idx="231">
                  <c:v>6.4723462945009</c:v>
                </c:pt>
                <c:pt idx="232">
                  <c:v>4.4485163759427104</c:v>
                </c:pt>
                <c:pt idx="233">
                  <c:v>5.2882670306945299</c:v>
                </c:pt>
                <c:pt idx="234">
                  <c:v>5.6258209331864801</c:v>
                </c:pt>
                <c:pt idx="235">
                  <c:v>5.8009848026125601</c:v>
                </c:pt>
                <c:pt idx="236">
                  <c:v>6.8847425046730599</c:v>
                </c:pt>
                <c:pt idx="237">
                  <c:v>5.4510384535657002</c:v>
                </c:pt>
                <c:pt idx="238">
                  <c:v>4.9126548857360497</c:v>
                </c:pt>
                <c:pt idx="239">
                  <c:v>6.4052284580308401</c:v>
                </c:pt>
                <c:pt idx="240">
                  <c:v>6.8762646118907602</c:v>
                </c:pt>
                <c:pt idx="241">
                  <c:v>6.6187389835172104</c:v>
                </c:pt>
                <c:pt idx="242">
                  <c:v>6.6758232216348397</c:v>
                </c:pt>
                <c:pt idx="243">
                  <c:v>5.1704839950381496</c:v>
                </c:pt>
                <c:pt idx="244">
                  <c:v>7.0466472778487503</c:v>
                </c:pt>
                <c:pt idx="245">
                  <c:v>9.0549389102472695</c:v>
                </c:pt>
                <c:pt idx="246">
                  <c:v>11.4260268089</c:v>
                </c:pt>
                <c:pt idx="247">
                  <c:v>7.7945142082502503</c:v>
                </c:pt>
                <c:pt idx="248">
                  <c:v>8.8980923455791494</c:v>
                </c:pt>
                <c:pt idx="249">
                  <c:v>5.1179938124167501</c:v>
                </c:pt>
                <c:pt idx="250">
                  <c:v>7.6907431635418702</c:v>
                </c:pt>
                <c:pt idx="251">
                  <c:v>8.2591993626662799</c:v>
                </c:pt>
                <c:pt idx="252">
                  <c:v>8.38454781731118</c:v>
                </c:pt>
                <c:pt idx="253">
                  <c:v>5.3936275463523602</c:v>
                </c:pt>
                <c:pt idx="254">
                  <c:v>6.3421214187211499</c:v>
                </c:pt>
                <c:pt idx="255">
                  <c:v>8.00658976518476</c:v>
                </c:pt>
                <c:pt idx="256">
                  <c:v>8.6316150290144993</c:v>
                </c:pt>
                <c:pt idx="257">
                  <c:v>6.1136821798322298</c:v>
                </c:pt>
                <c:pt idx="258">
                  <c:v>7.9200831990532299</c:v>
                </c:pt>
                <c:pt idx="259">
                  <c:v>4.7791234931115296</c:v>
                </c:pt>
                <c:pt idx="260">
                  <c:v>6.7782159076271498</c:v>
                </c:pt>
                <c:pt idx="261">
                  <c:v>7.1236727852046</c:v>
                </c:pt>
                <c:pt idx="262">
                  <c:v>6.9867974863220903</c:v>
                </c:pt>
                <c:pt idx="263">
                  <c:v>5.8051349689164802</c:v>
                </c:pt>
                <c:pt idx="264">
                  <c:v>6.1003189520200598</c:v>
                </c:pt>
                <c:pt idx="265">
                  <c:v>5.4992153089149198</c:v>
                </c:pt>
                <c:pt idx="266">
                  <c:v>5.31320597904178</c:v>
                </c:pt>
                <c:pt idx="267">
                  <c:v>8.2337687092170899</c:v>
                </c:pt>
                <c:pt idx="268">
                  <c:v>7.9965416734989496</c:v>
                </c:pt>
                <c:pt idx="269">
                  <c:v>7.5585167430456401</c:v>
                </c:pt>
                <c:pt idx="270">
                  <c:v>5.5721540321777603</c:v>
                </c:pt>
                <c:pt idx="271">
                  <c:v>5.7960577507653701</c:v>
                </c:pt>
                <c:pt idx="272">
                  <c:v>5.8250163394703103</c:v>
                </c:pt>
                <c:pt idx="273">
                  <c:v>5.3033049080590704</c:v>
                </c:pt>
                <c:pt idx="274">
                  <c:v>5.6801726090170597</c:v>
                </c:pt>
                <c:pt idx="275">
                  <c:v>5.5053315359323598</c:v>
                </c:pt>
                <c:pt idx="276">
                  <c:v>6.0890448754468398</c:v>
                </c:pt>
                <c:pt idx="277">
                  <c:v>5.5606816310155196</c:v>
                </c:pt>
                <c:pt idx="278">
                  <c:v>4.0430512678345503</c:v>
                </c:pt>
                <c:pt idx="279">
                  <c:v>8.5052825403904002</c:v>
                </c:pt>
                <c:pt idx="280">
                  <c:v>8.4918753834319407</c:v>
                </c:pt>
                <c:pt idx="281">
                  <c:v>7.3556411029742499</c:v>
                </c:pt>
                <c:pt idx="282">
                  <c:v>5.1590552992145202</c:v>
                </c:pt>
                <c:pt idx="283">
                  <c:v>6.8762646118907602</c:v>
                </c:pt>
                <c:pt idx="284">
                  <c:v>6.2728770065461603</c:v>
                </c:pt>
                <c:pt idx="285">
                  <c:v>7.1921820587132403</c:v>
                </c:pt>
                <c:pt idx="286">
                  <c:v>9.0523211077051897</c:v>
                </c:pt>
                <c:pt idx="287">
                  <c:v>6.21860011969172</c:v>
                </c:pt>
                <c:pt idx="288">
                  <c:v>6.3721814855269496</c:v>
                </c:pt>
                <c:pt idx="289">
                  <c:v>4.60517018598809</c:v>
                </c:pt>
                <c:pt idx="290">
                  <c:v>7.6039976644493796</c:v>
                </c:pt>
                <c:pt idx="291">
                  <c:v>6.2791466195597598</c:v>
                </c:pt>
                <c:pt idx="292">
                  <c:v>6.9157234486313097</c:v>
                </c:pt>
                <c:pt idx="293">
                  <c:v>5.6383546693337401</c:v>
                </c:pt>
                <c:pt idx="294">
                  <c:v>7.1639466843425401</c:v>
                </c:pt>
                <c:pt idx="295">
                  <c:v>8.9729711133979908</c:v>
                </c:pt>
                <c:pt idx="296">
                  <c:v>4.4773368144781998</c:v>
                </c:pt>
                <c:pt idx="297">
                  <c:v>6.3026189757448998</c:v>
                </c:pt>
                <c:pt idx="298">
                  <c:v>5.6698809229805196</c:v>
                </c:pt>
                <c:pt idx="299">
                  <c:v>5.50736199348274</c:v>
                </c:pt>
                <c:pt idx="300">
                  <c:v>6.2225762680713599</c:v>
                </c:pt>
                <c:pt idx="301">
                  <c:v>6.0282785202306899</c:v>
                </c:pt>
                <c:pt idx="302">
                  <c:v>5.1836544582278901</c:v>
                </c:pt>
                <c:pt idx="303">
                  <c:v>6.48310735145719</c:v>
                </c:pt>
                <c:pt idx="304">
                  <c:v>4.6539603501575204</c:v>
                </c:pt>
                <c:pt idx="305">
                  <c:v>5.6559918108198497</c:v>
                </c:pt>
                <c:pt idx="306">
                  <c:v>6.1114673395026697</c:v>
                </c:pt>
                <c:pt idx="307">
                  <c:v>6.4401487743361203</c:v>
                </c:pt>
                <c:pt idx="308">
                  <c:v>5.2417470150596399</c:v>
                </c:pt>
                <c:pt idx="309">
                  <c:v>8.89672491749789</c:v>
                </c:pt>
                <c:pt idx="310">
                  <c:v>6.7202201551352898</c:v>
                </c:pt>
                <c:pt idx="311">
                  <c:v>7.3806713296749002</c:v>
                </c:pt>
                <c:pt idx="312">
                  <c:v>6.9488972223133096</c:v>
                </c:pt>
                <c:pt idx="313">
                  <c:v>5.27128869416011</c:v>
                </c:pt>
                <c:pt idx="314">
                  <c:v>6.3473892096560096</c:v>
                </c:pt>
                <c:pt idx="315">
                  <c:v>7.0237589547384403</c:v>
                </c:pt>
                <c:pt idx="316">
                  <c:v>7.4474598622985004</c:v>
                </c:pt>
                <c:pt idx="317">
                  <c:v>3.8712010109078898</c:v>
                </c:pt>
                <c:pt idx="318">
                  <c:v>4.6634390941120598</c:v>
                </c:pt>
                <c:pt idx="319">
                  <c:v>7.1244782624934198</c:v>
                </c:pt>
                <c:pt idx="320">
                  <c:v>6.7661917146603496</c:v>
                </c:pt>
                <c:pt idx="321">
                  <c:v>5.1179938124167501</c:v>
                </c:pt>
                <c:pt idx="322">
                  <c:v>6.9255951971104599</c:v>
                </c:pt>
                <c:pt idx="323">
                  <c:v>5.7004435733906798</c:v>
                </c:pt>
                <c:pt idx="324">
                  <c:v>7.4139702901904396</c:v>
                </c:pt>
                <c:pt idx="325">
                  <c:v>8.26204284396694</c:v>
                </c:pt>
                <c:pt idx="326">
                  <c:v>4.7621739347977501</c:v>
                </c:pt>
                <c:pt idx="327">
                  <c:v>6.2422232654551602</c:v>
                </c:pt>
                <c:pt idx="328">
                  <c:v>6.47389069635227</c:v>
                </c:pt>
                <c:pt idx="329">
                  <c:v>4.8040210447332496</c:v>
                </c:pt>
                <c:pt idx="330">
                  <c:v>6.7592552706636901</c:v>
                </c:pt>
                <c:pt idx="331">
                  <c:v>4.1820501426411996</c:v>
                </c:pt>
                <c:pt idx="332">
                  <c:v>5.0238805208462702</c:v>
                </c:pt>
                <c:pt idx="333">
                  <c:v>6.8946700394334801</c:v>
                </c:pt>
                <c:pt idx="334">
                  <c:v>5.7268477475871897</c:v>
                </c:pt>
                <c:pt idx="335">
                  <c:v>4.4026459218766103</c:v>
                </c:pt>
                <c:pt idx="336">
                  <c:v>6.7696419768525002</c:v>
                </c:pt>
                <c:pt idx="337">
                  <c:v>4.8675344504555804</c:v>
                </c:pt>
                <c:pt idx="338">
                  <c:v>5.8435444170313602</c:v>
                </c:pt>
                <c:pt idx="339">
                  <c:v>7.93278082715306</c:v>
                </c:pt>
                <c:pt idx="340">
                  <c:v>8.7172455139070397</c:v>
                </c:pt>
                <c:pt idx="341">
                  <c:v>4.4308167988433098</c:v>
                </c:pt>
                <c:pt idx="342">
                  <c:v>5.8861040314501496</c:v>
                </c:pt>
                <c:pt idx="343">
                  <c:v>7.1234713144675501</c:v>
                </c:pt>
                <c:pt idx="344">
                  <c:v>6.3421214187211499</c:v>
                </c:pt>
                <c:pt idx="345">
                  <c:v>5.7838251823297302</c:v>
                </c:pt>
                <c:pt idx="346">
                  <c:v>6.7563508248229001</c:v>
                </c:pt>
                <c:pt idx="347">
                  <c:v>9.1600991555394309</c:v>
                </c:pt>
                <c:pt idx="348">
                  <c:v>4.8559289043352702</c:v>
                </c:pt>
                <c:pt idx="349">
                  <c:v>5.4595855141441501</c:v>
                </c:pt>
                <c:pt idx="350">
                  <c:v>6.3595738686723697</c:v>
                </c:pt>
                <c:pt idx="351">
                  <c:v>5.4638318050256096</c:v>
                </c:pt>
                <c:pt idx="352">
                  <c:v>7.4494980053828401</c:v>
                </c:pt>
                <c:pt idx="353">
                  <c:v>3.6635616461296401</c:v>
                </c:pt>
                <c:pt idx="354">
                  <c:v>7.5714736488512697</c:v>
                </c:pt>
                <c:pt idx="355">
                  <c:v>8.01201823915906</c:v>
                </c:pt>
                <c:pt idx="356">
                  <c:v>5.6869753563398202</c:v>
                </c:pt>
                <c:pt idx="357">
                  <c:v>6.3315018498936899</c:v>
                </c:pt>
                <c:pt idx="358">
                  <c:v>5.4722706736714697</c:v>
                </c:pt>
                <c:pt idx="359">
                  <c:v>4.9972122737641103</c:v>
                </c:pt>
                <c:pt idx="360">
                  <c:v>6.0913098820776899</c:v>
                </c:pt>
                <c:pt idx="361">
                  <c:v>6.9469759921354104</c:v>
                </c:pt>
                <c:pt idx="362">
                  <c:v>5.8111409929766999</c:v>
                </c:pt>
                <c:pt idx="363">
                  <c:v>6.7776465936351098</c:v>
                </c:pt>
                <c:pt idx="364">
                  <c:v>6.13988455222625</c:v>
                </c:pt>
                <c:pt idx="365">
                  <c:v>8.1758290087145902</c:v>
                </c:pt>
                <c:pt idx="366">
                  <c:v>4.4308167988433098</c:v>
                </c:pt>
                <c:pt idx="367">
                  <c:v>4.9628446302598999</c:v>
                </c:pt>
                <c:pt idx="368">
                  <c:v>6.6359465556866404</c:v>
                </c:pt>
                <c:pt idx="369">
                  <c:v>4.3882571844245097</c:v>
                </c:pt>
                <c:pt idx="370">
                  <c:v>2.9444389791664398</c:v>
                </c:pt>
                <c:pt idx="371">
                  <c:v>5.4467373716663099</c:v>
                </c:pt>
                <c:pt idx="372">
                  <c:v>7.3343293503005302</c:v>
                </c:pt>
                <c:pt idx="373">
                  <c:v>5.7071102647488701</c:v>
                </c:pt>
                <c:pt idx="374">
                  <c:v>3.7135720667043</c:v>
                </c:pt>
                <c:pt idx="375">
                  <c:v>6.8700534117981196</c:v>
                </c:pt>
                <c:pt idx="376">
                  <c:v>6.9186952190204698</c:v>
                </c:pt>
                <c:pt idx="377">
                  <c:v>7.1163941440934604</c:v>
                </c:pt>
                <c:pt idx="378">
                  <c:v>5.5834963087816902</c:v>
                </c:pt>
                <c:pt idx="379">
                  <c:v>8.4691052806091793</c:v>
                </c:pt>
                <c:pt idx="380">
                  <c:v>7.1631723908466398</c:v>
                </c:pt>
                <c:pt idx="381">
                  <c:v>6.4488893941468497</c:v>
                </c:pt>
                <c:pt idx="382">
                  <c:v>5.5490760848952201</c:v>
                </c:pt>
                <c:pt idx="383">
                  <c:v>5.8941523646329799</c:v>
                </c:pt>
                <c:pt idx="384">
                  <c:v>8.5694060628631696</c:v>
                </c:pt>
                <c:pt idx="385">
                  <c:v>5.1328529268205001</c:v>
                </c:pt>
                <c:pt idx="386">
                  <c:v>6.1393456139216402</c:v>
                </c:pt>
                <c:pt idx="387">
                  <c:v>7.6972348439899001</c:v>
                </c:pt>
                <c:pt idx="388">
                  <c:v>4.2121275978784798</c:v>
                </c:pt>
                <c:pt idx="389">
                  <c:v>6.4318677065774201</c:v>
                </c:pt>
                <c:pt idx="390">
                  <c:v>6.0614569189280099</c:v>
                </c:pt>
                <c:pt idx="391">
                  <c:v>6.0913098820776899</c:v>
                </c:pt>
                <c:pt idx="392">
                  <c:v>6.8844866520427797</c:v>
                </c:pt>
                <c:pt idx="393">
                  <c:v>4.1588830833596697</c:v>
                </c:pt>
                <c:pt idx="394">
                  <c:v>5.4467373716663099</c:v>
                </c:pt>
                <c:pt idx="395">
                  <c:v>8.5952647268363904</c:v>
                </c:pt>
                <c:pt idx="396">
                  <c:v>6.2595814640649197</c:v>
                </c:pt>
                <c:pt idx="397">
                  <c:v>9.5012173353244798</c:v>
                </c:pt>
                <c:pt idx="398">
                  <c:v>7.3852309230665698</c:v>
                </c:pt>
                <c:pt idx="399">
                  <c:v>7.3085427975391903</c:v>
                </c:pt>
                <c:pt idx="400">
                  <c:v>6.8123450941774699</c:v>
                </c:pt>
                <c:pt idx="401">
                  <c:v>6.9426396808356303</c:v>
                </c:pt>
                <c:pt idx="402">
                  <c:v>6.9782137426306896</c:v>
                </c:pt>
                <c:pt idx="403">
                  <c:v>5.3375380797013099</c:v>
                </c:pt>
                <c:pt idx="404">
                  <c:v>4.6913478822291399</c:v>
                </c:pt>
                <c:pt idx="405">
                  <c:v>5.5333894887275203</c:v>
                </c:pt>
                <c:pt idx="406">
                  <c:v>6.3368257311464404</c:v>
                </c:pt>
                <c:pt idx="407">
                  <c:v>4.9926975934095799</c:v>
                </c:pt>
                <c:pt idx="408">
                  <c:v>6.7511014689367599</c:v>
                </c:pt>
                <c:pt idx="409">
                  <c:v>4.3944491546724302</c:v>
                </c:pt>
                <c:pt idx="410">
                  <c:v>7.53689712956617</c:v>
                </c:pt>
                <c:pt idx="411">
                  <c:v>7.3218497137883496</c:v>
                </c:pt>
                <c:pt idx="412">
                  <c:v>7.0379059634471801</c:v>
                </c:pt>
                <c:pt idx="413">
                  <c:v>8.0003494953246808</c:v>
                </c:pt>
                <c:pt idx="414">
                  <c:v>8.0274765308604792</c:v>
                </c:pt>
                <c:pt idx="415">
                  <c:v>7.6694952510076897</c:v>
                </c:pt>
                <c:pt idx="416">
                  <c:v>5.43372200355424</c:v>
                </c:pt>
                <c:pt idx="417">
                  <c:v>6.3977626415200302</c:v>
                </c:pt>
                <c:pt idx="418">
                  <c:v>4.76643833358421</c:v>
                </c:pt>
                <c:pt idx="419">
                  <c:v>7.4854916080307499</c:v>
                </c:pt>
                <c:pt idx="420">
                  <c:v>7.6934816408351701</c:v>
                </c:pt>
                <c:pt idx="421">
                  <c:v>4.5747109785033802</c:v>
                </c:pt>
                <c:pt idx="422">
                  <c:v>7.5595594960076999</c:v>
                </c:pt>
                <c:pt idx="423">
                  <c:v>5.8377304471659297</c:v>
                </c:pt>
                <c:pt idx="424">
                  <c:v>6.4457198193855696</c:v>
                </c:pt>
                <c:pt idx="425">
                  <c:v>9.2562693038645794</c:v>
                </c:pt>
                <c:pt idx="426">
                  <c:v>6.0753460310886798</c:v>
                </c:pt>
                <c:pt idx="427">
                  <c:v>7.1884127364969501</c:v>
                </c:pt>
                <c:pt idx="428">
                  <c:v>6.2106000770246501</c:v>
                </c:pt>
                <c:pt idx="429">
                  <c:v>7.2710085382809897</c:v>
                </c:pt>
                <c:pt idx="430">
                  <c:v>7.3401868353201101</c:v>
                </c:pt>
                <c:pt idx="431">
                  <c:v>5.5039756035212202</c:v>
                </c:pt>
                <c:pt idx="432">
                  <c:v>6.8700534117981196</c:v>
                </c:pt>
                <c:pt idx="433">
                  <c:v>7.1340937211928601</c:v>
                </c:pt>
                <c:pt idx="434">
                  <c:v>6.8156399900743301</c:v>
                </c:pt>
                <c:pt idx="435">
                  <c:v>6.0935697700451303</c:v>
                </c:pt>
                <c:pt idx="436">
                  <c:v>5.5134287461649798</c:v>
                </c:pt>
                <c:pt idx="437">
                  <c:v>7.54855597916987</c:v>
                </c:pt>
                <c:pt idx="438">
                  <c:v>6.5930445341424297</c:v>
                </c:pt>
                <c:pt idx="439">
                  <c:v>5.8406416573733901</c:v>
                </c:pt>
                <c:pt idx="440">
                  <c:v>5.4930614433405403</c:v>
                </c:pt>
                <c:pt idx="441">
                  <c:v>6.5439118455647902</c:v>
                </c:pt>
                <c:pt idx="442">
                  <c:v>6.48310735145719</c:v>
                </c:pt>
                <c:pt idx="443">
                  <c:v>5.9375362050824201</c:v>
                </c:pt>
                <c:pt idx="444">
                  <c:v>7.6468313914304797</c:v>
                </c:pt>
                <c:pt idx="445">
                  <c:v>4.4886363697321396</c:v>
                </c:pt>
                <c:pt idx="446">
                  <c:v>6.9591610670420296</c:v>
                </c:pt>
                <c:pt idx="447">
                  <c:v>5.0814043649844596</c:v>
                </c:pt>
                <c:pt idx="448">
                  <c:v>4.6539603501575204</c:v>
                </c:pt>
                <c:pt idx="449">
                  <c:v>5.8971538676367397</c:v>
                </c:pt>
                <c:pt idx="450">
                  <c:v>5.5134287461649798</c:v>
                </c:pt>
                <c:pt idx="451">
                  <c:v>6.0330862217987997</c:v>
                </c:pt>
                <c:pt idx="452">
                  <c:v>6.2402758451707596</c:v>
                </c:pt>
                <c:pt idx="453">
                  <c:v>8.5447651236192197</c:v>
                </c:pt>
                <c:pt idx="454">
                  <c:v>6.62140565176413</c:v>
                </c:pt>
                <c:pt idx="455">
                  <c:v>7.5740450053721897</c:v>
                </c:pt>
                <c:pt idx="456">
                  <c:v>6.2146080984221896</c:v>
                </c:pt>
                <c:pt idx="457">
                  <c:v>5.4380793089231902</c:v>
                </c:pt>
                <c:pt idx="458">
                  <c:v>5.9678546814688396</c:v>
                </c:pt>
                <c:pt idx="459">
                  <c:v>7.2882444010201199</c:v>
                </c:pt>
                <c:pt idx="460">
                  <c:v>7.2152399787300903</c:v>
                </c:pt>
                <c:pt idx="461">
                  <c:v>5.3706380281276598</c:v>
                </c:pt>
                <c:pt idx="462">
                  <c:v>8.3882228101192702</c:v>
                </c:pt>
                <c:pt idx="463">
                  <c:v>8.9694146508661703</c:v>
                </c:pt>
                <c:pt idx="464">
                  <c:v>6.5694814204142897</c:v>
                </c:pt>
                <c:pt idx="465">
                  <c:v>5.6167710976665699</c:v>
                </c:pt>
                <c:pt idx="466">
                  <c:v>6.19065687759967</c:v>
                </c:pt>
                <c:pt idx="467">
                  <c:v>5.1532915944977704</c:v>
                </c:pt>
                <c:pt idx="468">
                  <c:v>8.1958853913147909</c:v>
                </c:pt>
                <c:pt idx="469">
                  <c:v>6.81014245011513</c:v>
                </c:pt>
                <c:pt idx="470">
                  <c:v>6.0378709199221303</c:v>
                </c:pt>
                <c:pt idx="471">
                  <c:v>7.3178761986264904</c:v>
                </c:pt>
                <c:pt idx="472">
                  <c:v>6.13988455222625</c:v>
                </c:pt>
                <c:pt idx="473">
                  <c:v>4.82028156560503</c:v>
                </c:pt>
                <c:pt idx="474">
                  <c:v>7.5852810786391203</c:v>
                </c:pt>
                <c:pt idx="475">
                  <c:v>6.1543271675372599</c:v>
                </c:pt>
                <c:pt idx="476">
                  <c:v>5.6733232671714902</c:v>
                </c:pt>
                <c:pt idx="477">
                  <c:v>5.7589017738772803</c:v>
                </c:pt>
                <c:pt idx="478">
                  <c:v>9.1504842048228099</c:v>
                </c:pt>
                <c:pt idx="479">
                  <c:v>6.9627168370561101</c:v>
                </c:pt>
                <c:pt idx="480">
                  <c:v>6.8057225534169801</c:v>
                </c:pt>
                <c:pt idx="481">
                  <c:v>5.9635793436184397</c:v>
                </c:pt>
                <c:pt idx="482">
                  <c:v>4.7004803657924104</c:v>
                </c:pt>
                <c:pt idx="483">
                  <c:v>4.4942386252807998</c:v>
                </c:pt>
                <c:pt idx="484">
                  <c:v>7.00033446027523</c:v>
                </c:pt>
                <c:pt idx="485">
                  <c:v>6.1047932324149796</c:v>
                </c:pt>
                <c:pt idx="486">
                  <c:v>6.0684255882441098</c:v>
                </c:pt>
                <c:pt idx="487">
                  <c:v>4.7184988712950897</c:v>
                </c:pt>
                <c:pt idx="488">
                  <c:v>7.6468313914304797</c:v>
                </c:pt>
                <c:pt idx="489">
                  <c:v>8.0491077213264006</c:v>
                </c:pt>
                <c:pt idx="490">
                  <c:v>5.1199878310236198</c:v>
                </c:pt>
                <c:pt idx="491">
                  <c:v>8.4392316499465192</c:v>
                </c:pt>
                <c:pt idx="492">
                  <c:v>6.3473892096560096</c:v>
                </c:pt>
                <c:pt idx="493">
                  <c:v>7.5781454724194601</c:v>
                </c:pt>
                <c:pt idx="494">
                  <c:v>7.9728107841213998</c:v>
                </c:pt>
                <c:pt idx="495">
                  <c:v>5.58537424360589</c:v>
                </c:pt>
                <c:pt idx="496">
                  <c:v>8.3974632617911098</c:v>
                </c:pt>
                <c:pt idx="497">
                  <c:v>4.6728288344618996</c:v>
                </c:pt>
                <c:pt idx="498">
                  <c:v>5.2770937300964098</c:v>
                </c:pt>
                <c:pt idx="499">
                  <c:v>11.0855802230428</c:v>
                </c:pt>
                <c:pt idx="500">
                  <c:v>4.9904325867787298</c:v>
                </c:pt>
                <c:pt idx="501">
                  <c:v>5.5254529391317799</c:v>
                </c:pt>
                <c:pt idx="502">
                  <c:v>6.4194518925649602</c:v>
                </c:pt>
                <c:pt idx="503">
                  <c:v>6.0306852602612597</c:v>
                </c:pt>
                <c:pt idx="504">
                  <c:v>7.1420365747068004</c:v>
                </c:pt>
                <c:pt idx="505">
                  <c:v>5.9080829381689304</c:v>
                </c:pt>
                <c:pt idx="506">
                  <c:v>5.6021188208797001</c:v>
                </c:pt>
                <c:pt idx="507">
                  <c:v>9.0532186162039707</c:v>
                </c:pt>
                <c:pt idx="508">
                  <c:v>5.4806389233419903</c:v>
                </c:pt>
                <c:pt idx="509">
                  <c:v>9.05333562316601</c:v>
                </c:pt>
                <c:pt idx="510">
                  <c:v>8.39185670010494</c:v>
                </c:pt>
                <c:pt idx="511">
                  <c:v>8.1839557173049506</c:v>
                </c:pt>
                <c:pt idx="512">
                  <c:v>5.5909869805108503</c:v>
                </c:pt>
                <c:pt idx="513">
                  <c:v>7.9905768817439196</c:v>
                </c:pt>
                <c:pt idx="514">
                  <c:v>4.6347289882296296</c:v>
                </c:pt>
                <c:pt idx="515">
                  <c:v>4.3174881135363101</c:v>
                </c:pt>
                <c:pt idx="516">
                  <c:v>4.3567088266895899</c:v>
                </c:pt>
                <c:pt idx="517">
                  <c:v>4.1896547420264199</c:v>
                </c:pt>
                <c:pt idx="518">
                  <c:v>5.7137328055093599</c:v>
                </c:pt>
                <c:pt idx="519">
                  <c:v>4.27666611901605</c:v>
                </c:pt>
                <c:pt idx="520">
                  <c:v>6.9411900550683701</c:v>
                </c:pt>
                <c:pt idx="521">
                  <c:v>4.8040210447332496</c:v>
                </c:pt>
                <c:pt idx="522">
                  <c:v>6.6385677891665198</c:v>
                </c:pt>
                <c:pt idx="523">
                  <c:v>7.7828072628396896</c:v>
                </c:pt>
                <c:pt idx="524">
                  <c:v>5.7300997829735696</c:v>
                </c:pt>
                <c:pt idx="525">
                  <c:v>8.0562908764168402</c:v>
                </c:pt>
                <c:pt idx="526">
                  <c:v>5.8464387750577202</c:v>
                </c:pt>
                <c:pt idx="527">
                  <c:v>6.34563636082859</c:v>
                </c:pt>
                <c:pt idx="528">
                  <c:v>7.0166096838942096</c:v>
                </c:pt>
                <c:pt idx="529">
                  <c:v>6.0450053140360103</c:v>
                </c:pt>
                <c:pt idx="530">
                  <c:v>5.9674279692797398</c:v>
                </c:pt>
                <c:pt idx="531">
                  <c:v>6.2025355171879202</c:v>
                </c:pt>
                <c:pt idx="532">
                  <c:v>6.4551985633401197</c:v>
                </c:pt>
                <c:pt idx="533">
                  <c:v>9.6227148883852802</c:v>
                </c:pt>
                <c:pt idx="534">
                  <c:v>5.5947113796018302</c:v>
                </c:pt>
                <c:pt idx="535">
                  <c:v>3.93182563272432</c:v>
                </c:pt>
                <c:pt idx="536">
                  <c:v>6.6498477352315799</c:v>
                </c:pt>
                <c:pt idx="537">
                  <c:v>6.7546040994879597</c:v>
                </c:pt>
                <c:pt idx="538">
                  <c:v>5.4467373716663099</c:v>
                </c:pt>
                <c:pt idx="539">
                  <c:v>5.6961342538179398</c:v>
                </c:pt>
                <c:pt idx="540">
                  <c:v>9.15841529911126</c:v>
                </c:pt>
                <c:pt idx="541">
                  <c:v>7.0673198486534696</c:v>
                </c:pt>
                <c:pt idx="542">
                  <c:v>7.3375877435385899</c:v>
                </c:pt>
                <c:pt idx="543">
                  <c:v>7.7323692222843796</c:v>
                </c:pt>
                <c:pt idx="544">
                  <c:v>4.9052747784384296</c:v>
                </c:pt>
                <c:pt idx="545">
                  <c:v>7.0732697174597101</c:v>
                </c:pt>
                <c:pt idx="546">
                  <c:v>5.2219761332913102</c:v>
                </c:pt>
                <c:pt idx="547">
                  <c:v>9.6176038620257192</c:v>
                </c:pt>
                <c:pt idx="548">
                  <c:v>5.2626901889048803</c:v>
                </c:pt>
                <c:pt idx="549">
                  <c:v>7.3990922261642602</c:v>
                </c:pt>
                <c:pt idx="550">
                  <c:v>4.9698132995759998</c:v>
                </c:pt>
                <c:pt idx="551">
                  <c:v>4.7095302013123304</c:v>
                </c:pt>
                <c:pt idx="552">
                  <c:v>7.2122944685003398</c:v>
                </c:pt>
                <c:pt idx="553">
                  <c:v>7.03702761468627</c:v>
                </c:pt>
                <c:pt idx="554">
                  <c:v>4.3820266346738803</c:v>
                </c:pt>
                <c:pt idx="555">
                  <c:v>6.1548580940164097</c:v>
                </c:pt>
                <c:pt idx="556">
                  <c:v>3.17805383034794</c:v>
                </c:pt>
                <c:pt idx="557">
                  <c:v>4.4426512564903096</c:v>
                </c:pt>
                <c:pt idx="558">
                  <c:v>9.0009764440703393</c:v>
                </c:pt>
                <c:pt idx="559">
                  <c:v>6.6754027885826099</c:v>
                </c:pt>
                <c:pt idx="560">
                  <c:v>5.9362160728775004</c:v>
                </c:pt>
                <c:pt idx="561">
                  <c:v>6.6666386756776701</c:v>
                </c:pt>
                <c:pt idx="562">
                  <c:v>8.0426994968976295</c:v>
                </c:pt>
                <c:pt idx="563">
                  <c:v>5.67675380226828</c:v>
                </c:pt>
                <c:pt idx="564">
                  <c:v>6.6025878921893302</c:v>
                </c:pt>
                <c:pt idx="565">
                  <c:v>5.8833223884882697</c:v>
                </c:pt>
                <c:pt idx="566">
                  <c:v>4.4543472962535002</c:v>
                </c:pt>
                <c:pt idx="567">
                  <c:v>7.6250258044392796</c:v>
                </c:pt>
                <c:pt idx="568">
                  <c:v>6.3535000972888103</c:v>
                </c:pt>
                <c:pt idx="569">
                  <c:v>5.5333894887275203</c:v>
                </c:pt>
                <c:pt idx="570">
                  <c:v>7.5459181512093201</c:v>
                </c:pt>
                <c:pt idx="571">
                  <c:v>5.4806389233419903</c:v>
                </c:pt>
                <c:pt idx="572">
                  <c:v>7.4336665401661604</c:v>
                </c:pt>
                <c:pt idx="573">
                  <c:v>7.5632005923580703</c:v>
                </c:pt>
                <c:pt idx="574">
                  <c:v>6.6682282484173996</c:v>
                </c:pt>
                <c:pt idx="575">
                  <c:v>9.7595017020077393</c:v>
                </c:pt>
                <c:pt idx="576">
                  <c:v>8.2511421390907493</c:v>
                </c:pt>
                <c:pt idx="577">
                  <c:v>4.0253516907351496</c:v>
                </c:pt>
                <c:pt idx="578">
                  <c:v>5.3351313396707498</c:v>
                </c:pt>
                <c:pt idx="579">
                  <c:v>4.7791234931115296</c:v>
                </c:pt>
                <c:pt idx="580">
                  <c:v>6.69950034016167</c:v>
                </c:pt>
                <c:pt idx="581">
                  <c:v>7.8529832607508796</c:v>
                </c:pt>
                <c:pt idx="582">
                  <c:v>8.1799006184111196</c:v>
                </c:pt>
                <c:pt idx="583">
                  <c:v>4.6539603501575204</c:v>
                </c:pt>
                <c:pt idx="584">
                  <c:v>3.95124371858142</c:v>
                </c:pt>
                <c:pt idx="585">
                  <c:v>5.7235851019523798</c:v>
                </c:pt>
                <c:pt idx="586">
                  <c:v>5.8971538676367397</c:v>
                </c:pt>
                <c:pt idx="587">
                  <c:v>7.9434277678763703</c:v>
                </c:pt>
                <c:pt idx="588">
                  <c:v>4.2484952420493496</c:v>
                </c:pt>
                <c:pt idx="589">
                  <c:v>5.6204008657171496</c:v>
                </c:pt>
                <c:pt idx="590">
                  <c:v>6.4264884574576904</c:v>
                </c:pt>
                <c:pt idx="591">
                  <c:v>6.0063531596017299</c:v>
                </c:pt>
                <c:pt idx="592">
                  <c:v>4.3820266346738803</c:v>
                </c:pt>
                <c:pt idx="593">
                  <c:v>8.3758600152995903</c:v>
                </c:pt>
                <c:pt idx="594">
                  <c:v>5.9997633499226701</c:v>
                </c:pt>
                <c:pt idx="595">
                  <c:v>8.3530258452023194</c:v>
                </c:pt>
                <c:pt idx="596">
                  <c:v>8.9048110924806103</c:v>
                </c:pt>
                <c:pt idx="597">
                  <c:v>7.00033446027523</c:v>
                </c:pt>
                <c:pt idx="598">
                  <c:v>4.8520302639196098</c:v>
                </c:pt>
                <c:pt idx="599">
                  <c:v>4.7184988712950897</c:v>
                </c:pt>
                <c:pt idx="600">
                  <c:v>9.5153956524852994</c:v>
                </c:pt>
                <c:pt idx="601">
                  <c:v>7.3258075025957696</c:v>
                </c:pt>
                <c:pt idx="602">
                  <c:v>5.1179938124167501</c:v>
                </c:pt>
                <c:pt idx="603">
                  <c:v>4.8283137373022997</c:v>
                </c:pt>
                <c:pt idx="604">
                  <c:v>6.87901281011648</c:v>
                </c:pt>
                <c:pt idx="605">
                  <c:v>7.54855597916987</c:v>
                </c:pt>
                <c:pt idx="606">
                  <c:v>7.4960973451759498</c:v>
                </c:pt>
                <c:pt idx="607">
                  <c:v>7.2456550675945302</c:v>
                </c:pt>
                <c:pt idx="608">
                  <c:v>4.3307333402863302</c:v>
                </c:pt>
                <c:pt idx="609">
                  <c:v>9.5429480077809501</c:v>
                </c:pt>
                <c:pt idx="610">
                  <c:v>5.7446044691764504</c:v>
                </c:pt>
                <c:pt idx="611">
                  <c:v>5.3278761687895804</c:v>
                </c:pt>
                <c:pt idx="612">
                  <c:v>4.9836066217083301</c:v>
                </c:pt>
                <c:pt idx="613">
                  <c:v>10.682090966291</c:v>
                </c:pt>
                <c:pt idx="614">
                  <c:v>8.6606872910549608</c:v>
                </c:pt>
                <c:pt idx="615">
                  <c:v>5.5333894887275203</c:v>
                </c:pt>
                <c:pt idx="616">
                  <c:v>8.1610895128457894</c:v>
                </c:pt>
                <c:pt idx="617">
                  <c:v>4.9698132995759998</c:v>
                </c:pt>
                <c:pt idx="618">
                  <c:v>6.9603477291012998</c:v>
                </c:pt>
                <c:pt idx="619">
                  <c:v>5.0369526024136198</c:v>
                </c:pt>
                <c:pt idx="620">
                  <c:v>6.1896321123520099</c:v>
                </c:pt>
                <c:pt idx="621">
                  <c:v>6.0402547112774103</c:v>
                </c:pt>
                <c:pt idx="622">
                  <c:v>5.4510384535657002</c:v>
                </c:pt>
                <c:pt idx="623">
                  <c:v>4.8520302639196098</c:v>
                </c:pt>
                <c:pt idx="624">
                  <c:v>5.5012582105447203</c:v>
                </c:pt>
                <c:pt idx="625">
                  <c:v>6.6541525201832101</c:v>
                </c:pt>
                <c:pt idx="626">
                  <c:v>5.94542060860657</c:v>
                </c:pt>
                <c:pt idx="627">
                  <c:v>6.6982680541154096</c:v>
                </c:pt>
                <c:pt idx="628">
                  <c:v>5.6801726090170597</c:v>
                </c:pt>
                <c:pt idx="629">
                  <c:v>8.7132532743206994</c:v>
                </c:pt>
                <c:pt idx="630">
                  <c:v>8.5879147639166398</c:v>
                </c:pt>
                <c:pt idx="631">
                  <c:v>6.2728770065461603</c:v>
                </c:pt>
                <c:pt idx="632">
                  <c:v>7.2100796281707797</c:v>
                </c:pt>
                <c:pt idx="633">
                  <c:v>9.2355109191181199</c:v>
                </c:pt>
                <c:pt idx="634">
                  <c:v>5.20331963792575</c:v>
                </c:pt>
                <c:pt idx="635">
                  <c:v>7.3696007205263996</c:v>
                </c:pt>
                <c:pt idx="636">
                  <c:v>6.7638849085624297</c:v>
                </c:pt>
                <c:pt idx="637">
                  <c:v>11.1675154047373</c:v>
                </c:pt>
                <c:pt idx="638">
                  <c:v>4.4543472962535002</c:v>
                </c:pt>
                <c:pt idx="639">
                  <c:v>5.6454468976432297</c:v>
                </c:pt>
                <c:pt idx="640">
                  <c:v>4.3820266346738803</c:v>
                </c:pt>
                <c:pt idx="641">
                  <c:v>6.7900972355139002</c:v>
                </c:pt>
                <c:pt idx="642">
                  <c:v>5.5254529391317799</c:v>
                </c:pt>
                <c:pt idx="643">
                  <c:v>6.7696419768525002</c:v>
                </c:pt>
                <c:pt idx="644">
                  <c:v>8.1199938277251</c:v>
                </c:pt>
                <c:pt idx="645">
                  <c:v>7.9824163468277298</c:v>
                </c:pt>
                <c:pt idx="646">
                  <c:v>7.75245793801085</c:v>
                </c:pt>
                <c:pt idx="647">
                  <c:v>6.0088131854425901</c:v>
                </c:pt>
                <c:pt idx="648">
                  <c:v>8.8187485828005201</c:v>
                </c:pt>
                <c:pt idx="649">
                  <c:v>4.5538768916005399</c:v>
                </c:pt>
                <c:pt idx="650">
                  <c:v>4.9972122737641103</c:v>
                </c:pt>
                <c:pt idx="651">
                  <c:v>6.4150969591715903</c:v>
                </c:pt>
                <c:pt idx="652">
                  <c:v>5.5451774444795596</c:v>
                </c:pt>
                <c:pt idx="653">
                  <c:v>7.3251489579555704</c:v>
                </c:pt>
                <c:pt idx="654">
                  <c:v>7.6406038263936296</c:v>
                </c:pt>
                <c:pt idx="655">
                  <c:v>4.3040650932041702</c:v>
                </c:pt>
                <c:pt idx="656">
                  <c:v>9.5702500784248397</c:v>
                </c:pt>
                <c:pt idx="657">
                  <c:v>7.4958196830889303</c:v>
                </c:pt>
                <c:pt idx="658">
                  <c:v>7.8363697605451197</c:v>
                </c:pt>
                <c:pt idx="659">
                  <c:v>3.7841896339182601</c:v>
                </c:pt>
                <c:pt idx="660">
                  <c:v>6.7286286130846999</c:v>
                </c:pt>
                <c:pt idx="661">
                  <c:v>6.8662385987791996</c:v>
                </c:pt>
                <c:pt idx="662">
                  <c:v>7.0527210492323196</c:v>
                </c:pt>
                <c:pt idx="663">
                  <c:v>3.8066624897703099</c:v>
                </c:pt>
                <c:pt idx="664">
                  <c:v>6.74758652682931</c:v>
                </c:pt>
                <c:pt idx="665">
                  <c:v>8.2427563457144704</c:v>
                </c:pt>
                <c:pt idx="666">
                  <c:v>5.0039463059454503</c:v>
                </c:pt>
                <c:pt idx="667">
                  <c:v>5.9763509092979303</c:v>
                </c:pt>
                <c:pt idx="668">
                  <c:v>5.8051349689164802</c:v>
                </c:pt>
                <c:pt idx="669">
                  <c:v>5.9738096118692603</c:v>
                </c:pt>
                <c:pt idx="670">
                  <c:v>6.7129562006770698</c:v>
                </c:pt>
                <c:pt idx="671">
                  <c:v>6.7262334023587398</c:v>
                </c:pt>
                <c:pt idx="672">
                  <c:v>8.7272920292096394</c:v>
                </c:pt>
                <c:pt idx="673">
                  <c:v>7.7393592026890898</c:v>
                </c:pt>
                <c:pt idx="674">
                  <c:v>5.8749307308520304</c:v>
                </c:pt>
                <c:pt idx="675">
                  <c:v>7.9105906122564704</c:v>
                </c:pt>
                <c:pt idx="676">
                  <c:v>12.2396137989368</c:v>
                </c:pt>
                <c:pt idx="677">
                  <c:v>8.94780609305705</c:v>
                </c:pt>
                <c:pt idx="678">
                  <c:v>7.2196420401307302</c:v>
                </c:pt>
                <c:pt idx="679">
                  <c:v>9.6841492520628893</c:v>
                </c:pt>
                <c:pt idx="680">
                  <c:v>5.8916442118257697</c:v>
                </c:pt>
                <c:pt idx="681">
                  <c:v>7.68294316987829</c:v>
                </c:pt>
                <c:pt idx="682">
                  <c:v>8.5145898055461195</c:v>
                </c:pt>
                <c:pt idx="683">
                  <c:v>6.9017372066565699</c:v>
                </c:pt>
                <c:pt idx="684">
                  <c:v>5.7004435733906798</c:v>
                </c:pt>
                <c:pt idx="685">
                  <c:v>6.5381398237676702</c:v>
                </c:pt>
                <c:pt idx="686">
                  <c:v>5.0751738152338204</c:v>
                </c:pt>
                <c:pt idx="687">
                  <c:v>4.9199809258281197</c:v>
                </c:pt>
                <c:pt idx="688">
                  <c:v>3.8918202981106198</c:v>
                </c:pt>
                <c:pt idx="689">
                  <c:v>8.8392766905853506</c:v>
                </c:pt>
                <c:pt idx="690">
                  <c:v>7.5927862789398199</c:v>
                </c:pt>
                <c:pt idx="691">
                  <c:v>4.3630986247883596</c:v>
                </c:pt>
                <c:pt idx="692">
                  <c:v>5.2781146592305097</c:v>
                </c:pt>
                <c:pt idx="693">
                  <c:v>7.7070626553704704</c:v>
                </c:pt>
                <c:pt idx="694">
                  <c:v>7.1762545320171398</c:v>
                </c:pt>
                <c:pt idx="695">
                  <c:v>6.3647507568519099</c:v>
                </c:pt>
                <c:pt idx="696">
                  <c:v>4.5849674786705696</c:v>
                </c:pt>
                <c:pt idx="697">
                  <c:v>8.9100457614735493</c:v>
                </c:pt>
                <c:pt idx="698">
                  <c:v>6.2285110035911799</c:v>
                </c:pt>
                <c:pt idx="699">
                  <c:v>11.3883141697202</c:v>
                </c:pt>
                <c:pt idx="700">
                  <c:v>5.5333894887275203</c:v>
                </c:pt>
                <c:pt idx="701">
                  <c:v>5.4595855141441501</c:v>
                </c:pt>
                <c:pt idx="702">
                  <c:v>6.7650389767805397</c:v>
                </c:pt>
                <c:pt idx="703">
                  <c:v>6.9275579062783104</c:v>
                </c:pt>
                <c:pt idx="704">
                  <c:v>5.4467373716663099</c:v>
                </c:pt>
                <c:pt idx="705">
                  <c:v>5.6204008657171496</c:v>
                </c:pt>
                <c:pt idx="706">
                  <c:v>6.21527454296535</c:v>
                </c:pt>
                <c:pt idx="707">
                  <c:v>6.3716118472318497</c:v>
                </c:pt>
                <c:pt idx="708">
                  <c:v>8.8400010658433903</c:v>
                </c:pt>
                <c:pt idx="709">
                  <c:v>6.1964441277945204</c:v>
                </c:pt>
                <c:pt idx="710">
                  <c:v>6.2522891653898798</c:v>
                </c:pt>
                <c:pt idx="711">
                  <c:v>9.5473838739656802</c:v>
                </c:pt>
                <c:pt idx="712">
                  <c:v>7.9434277678763703</c:v>
                </c:pt>
                <c:pt idx="713">
                  <c:v>7.5683792678365203</c:v>
                </c:pt>
                <c:pt idx="714">
                  <c:v>6.2065759267249199</c:v>
                </c:pt>
                <c:pt idx="715">
                  <c:v>7.4804283060741996</c:v>
                </c:pt>
                <c:pt idx="716">
                  <c:v>5.7525726388256304</c:v>
                </c:pt>
                <c:pt idx="717">
                  <c:v>12.7625119652565</c:v>
                </c:pt>
                <c:pt idx="718">
                  <c:v>7.0277087969428598</c:v>
                </c:pt>
                <c:pt idx="719">
                  <c:v>5.82304589548301</c:v>
                </c:pt>
                <c:pt idx="720">
                  <c:v>8.6436496153687905</c:v>
                </c:pt>
                <c:pt idx="721">
                  <c:v>5.6835797673386796</c:v>
                </c:pt>
                <c:pt idx="722">
                  <c:v>5.9153031861424097</c:v>
                </c:pt>
                <c:pt idx="723">
                  <c:v>5.7462031905401503</c:v>
                </c:pt>
                <c:pt idx="724">
                  <c:v>5.8289456176102004</c:v>
                </c:pt>
                <c:pt idx="725">
                  <c:v>7.3617565507503597</c:v>
                </c:pt>
                <c:pt idx="726">
                  <c:v>7.29369772060143</c:v>
                </c:pt>
                <c:pt idx="727">
                  <c:v>5.8021183753770602</c:v>
                </c:pt>
                <c:pt idx="728">
                  <c:v>5.4038028743940103</c:v>
                </c:pt>
                <c:pt idx="729">
                  <c:v>5.1179938124167501</c:v>
                </c:pt>
                <c:pt idx="730">
                  <c:v>7.60688453121963</c:v>
                </c:pt>
                <c:pt idx="731">
                  <c:v>7.4018415787438299</c:v>
                </c:pt>
                <c:pt idx="732">
                  <c:v>8.3112508474217996</c:v>
                </c:pt>
                <c:pt idx="733">
                  <c:v>5.2933048247244896</c:v>
                </c:pt>
                <c:pt idx="734">
                  <c:v>6.6096187486264899</c:v>
                </c:pt>
                <c:pt idx="735">
                  <c:v>7.2943772992888203</c:v>
                </c:pt>
                <c:pt idx="736">
                  <c:v>6.7334018918373504</c:v>
                </c:pt>
                <c:pt idx="737">
                  <c:v>8.3596618034294998</c:v>
                </c:pt>
                <c:pt idx="738">
                  <c:v>5.0369526024136198</c:v>
                </c:pt>
                <c:pt idx="739">
                  <c:v>6.7945865808764898</c:v>
                </c:pt>
                <c:pt idx="740">
                  <c:v>7.6847839435227803</c:v>
                </c:pt>
                <c:pt idx="741">
                  <c:v>5.6970934865054002</c:v>
                </c:pt>
                <c:pt idx="742">
                  <c:v>7.3852309230665698</c:v>
                </c:pt>
                <c:pt idx="743">
                  <c:v>6.4777412979525604</c:v>
                </c:pt>
                <c:pt idx="744">
                  <c:v>5.1817835502920797</c:v>
                </c:pt>
                <c:pt idx="745">
                  <c:v>7.4558766874918199</c:v>
                </c:pt>
                <c:pt idx="746">
                  <c:v>5.2364419628299403</c:v>
                </c:pt>
                <c:pt idx="747">
                  <c:v>8.4007717283989791</c:v>
                </c:pt>
                <c:pt idx="748">
                  <c:v>6.8478283304017804</c:v>
                </c:pt>
                <c:pt idx="749">
                  <c:v>6.8834625864130903</c:v>
                </c:pt>
                <c:pt idx="750">
                  <c:v>5.7397929121792304</c:v>
                </c:pt>
                <c:pt idx="751">
                  <c:v>7.2997973667581597</c:v>
                </c:pt>
                <c:pt idx="752">
                  <c:v>5.22035582507832</c:v>
                </c:pt>
                <c:pt idx="753">
                  <c:v>6.7707894239089796</c:v>
                </c:pt>
                <c:pt idx="754">
                  <c:v>5.3471075307174596</c:v>
                </c:pt>
                <c:pt idx="755">
                  <c:v>5.4680601411351297</c:v>
                </c:pt>
                <c:pt idx="756">
                  <c:v>9.2635019200904107</c:v>
                </c:pt>
                <c:pt idx="757">
                  <c:v>5.7071102647488701</c:v>
                </c:pt>
                <c:pt idx="758">
                  <c:v>7.55616656570069</c:v>
                </c:pt>
                <c:pt idx="759">
                  <c:v>5.7300997829735696</c:v>
                </c:pt>
                <c:pt idx="760">
                  <c:v>6.5694814204142897</c:v>
                </c:pt>
                <c:pt idx="761">
                  <c:v>8.1089241559753393</c:v>
                </c:pt>
                <c:pt idx="762">
                  <c:v>7.5275787951232296</c:v>
                </c:pt>
                <c:pt idx="763">
                  <c:v>7.8477625374736002</c:v>
                </c:pt>
                <c:pt idx="764">
                  <c:v>6.3885614055456301</c:v>
                </c:pt>
                <c:pt idx="765">
                  <c:v>4.4830025520138799</c:v>
                </c:pt>
                <c:pt idx="766">
                  <c:v>6.8977049431286304</c:v>
                </c:pt>
                <c:pt idx="767">
                  <c:v>7.4460014983241196</c:v>
                </c:pt>
                <c:pt idx="768">
                  <c:v>7.1869010204116304</c:v>
                </c:pt>
                <c:pt idx="769">
                  <c:v>8.8558059925365598</c:v>
                </c:pt>
                <c:pt idx="770">
                  <c:v>7.0237589547384403</c:v>
                </c:pt>
                <c:pt idx="771">
                  <c:v>5.0689042022202297</c:v>
                </c:pt>
                <c:pt idx="772">
                  <c:v>5.2417470150596399</c:v>
                </c:pt>
                <c:pt idx="773">
                  <c:v>5.4764635519315101</c:v>
                </c:pt>
                <c:pt idx="774">
                  <c:v>4.9972122737641103</c:v>
                </c:pt>
                <c:pt idx="775">
                  <c:v>6.6758232216348397</c:v>
                </c:pt>
                <c:pt idx="776">
                  <c:v>6.6749821786920798</c:v>
                </c:pt>
                <c:pt idx="777">
                  <c:v>6.2519038831658804</c:v>
                </c:pt>
                <c:pt idx="778">
                  <c:v>6.76272950693187</c:v>
                </c:pt>
                <c:pt idx="779">
                  <c:v>9.9772623059133299</c:v>
                </c:pt>
                <c:pt idx="780">
                  <c:v>10.0960969169849</c:v>
                </c:pt>
                <c:pt idx="781">
                  <c:v>6.5778613577210399</c:v>
                </c:pt>
                <c:pt idx="782">
                  <c:v>5.3936275463523602</c:v>
                </c:pt>
                <c:pt idx="783">
                  <c:v>5.3612921657094201</c:v>
                </c:pt>
              </c:numCache>
            </c:numRef>
          </c:yVal>
          <c:smooth val="0"/>
          <c:extLst>
            <c:ext xmlns:c16="http://schemas.microsoft.com/office/drawing/2014/chart" uri="{C3380CC4-5D6E-409C-BE32-E72D297353CC}">
              <c16:uniqueId val="{00000000-209F-4684-B05F-FC9EB06B143B}"/>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[data.csv]Sheet1!$E$786:$E$1227</c:f>
              <c:numCache>
                <c:formatCode>0.000_ </c:formatCode>
                <c:ptCount val="442"/>
                <c:pt idx="0">
                  <c:v>5.81413053182506</c:v>
                </c:pt>
                <c:pt idx="1">
                  <c:v>7.2793188354146201</c:v>
                </c:pt>
                <c:pt idx="2">
                  <c:v>5.1119877883565401</c:v>
                </c:pt>
                <c:pt idx="3">
                  <c:v>4.0430512678345503</c:v>
                </c:pt>
                <c:pt idx="4">
                  <c:v>5.7397929121792304</c:v>
                </c:pt>
                <c:pt idx="5">
                  <c:v>7.4558766874918199</c:v>
                </c:pt>
                <c:pt idx="6">
                  <c:v>6.7129562006770698</c:v>
                </c:pt>
                <c:pt idx="7">
                  <c:v>6.2005091740426899</c:v>
                </c:pt>
                <c:pt idx="8">
                  <c:v>5.7525726388256304</c:v>
                </c:pt>
                <c:pt idx="9">
                  <c:v>3.9889840465642701</c:v>
                </c:pt>
                <c:pt idx="10">
                  <c:v>5.1239639794032499</c:v>
                </c:pt>
                <c:pt idx="11">
                  <c:v>4.1108738641733096</c:v>
                </c:pt>
                <c:pt idx="12">
                  <c:v>8.7274541168994304</c:v>
                </c:pt>
                <c:pt idx="13">
                  <c:v>5.8692969131337698</c:v>
                </c:pt>
                <c:pt idx="14">
                  <c:v>3.4657359027997199</c:v>
                </c:pt>
                <c:pt idx="15">
                  <c:v>6.4754327167040904</c:v>
                </c:pt>
                <c:pt idx="16">
                  <c:v>7.92588031673756</c:v>
                </c:pt>
                <c:pt idx="17">
                  <c:v>6.3243589623813099</c:v>
                </c:pt>
                <c:pt idx="18">
                  <c:v>6.0234475929610296</c:v>
                </c:pt>
                <c:pt idx="19">
                  <c:v>6.12686918411418</c:v>
                </c:pt>
                <c:pt idx="20">
                  <c:v>5.1532915944977704</c:v>
                </c:pt>
                <c:pt idx="21">
                  <c:v>4.6151205168412597</c:v>
                </c:pt>
                <c:pt idx="22">
                  <c:v>6.42810527268459</c:v>
                </c:pt>
                <c:pt idx="23">
                  <c:v>5.37527840768416</c:v>
                </c:pt>
                <c:pt idx="24">
                  <c:v>6.9772813416307402</c:v>
                </c:pt>
                <c:pt idx="25">
                  <c:v>7.0975488506147899</c:v>
                </c:pt>
                <c:pt idx="26">
                  <c:v>6.75343791859778</c:v>
                </c:pt>
                <c:pt idx="27">
                  <c:v>6.85224256905187</c:v>
                </c:pt>
                <c:pt idx="28">
                  <c:v>2.7725887222397798</c:v>
                </c:pt>
                <c:pt idx="29">
                  <c:v>6.5424719605068002</c:v>
                </c:pt>
                <c:pt idx="30">
                  <c:v>4.3040650932041702</c:v>
                </c:pt>
                <c:pt idx="31">
                  <c:v>6.2576675878826302</c:v>
                </c:pt>
                <c:pt idx="32">
                  <c:v>7.09340462586876</c:v>
                </c:pt>
                <c:pt idx="33">
                  <c:v>4.3174881135363101</c:v>
                </c:pt>
                <c:pt idx="34">
                  <c:v>5.7037824746562</c:v>
                </c:pt>
                <c:pt idx="35">
                  <c:v>6.0753460310886798</c:v>
                </c:pt>
                <c:pt idx="36">
                  <c:v>4.1743872698956297</c:v>
                </c:pt>
                <c:pt idx="37">
                  <c:v>7.1853870155804103</c:v>
                </c:pt>
                <c:pt idx="38">
                  <c:v>5.0562458053482997</c:v>
                </c:pt>
                <c:pt idx="39">
                  <c:v>5.5412635451584196</c:v>
                </c:pt>
                <c:pt idx="40">
                  <c:v>4.7535901911063601</c:v>
                </c:pt>
                <c:pt idx="41">
                  <c:v>5.5947113796018302</c:v>
                </c:pt>
                <c:pt idx="42">
                  <c:v>6.0378709199221303</c:v>
                </c:pt>
                <c:pt idx="43">
                  <c:v>5.2781146592305097</c:v>
                </c:pt>
                <c:pt idx="44">
                  <c:v>4.9344739331306897</c:v>
                </c:pt>
                <c:pt idx="45">
                  <c:v>4.1743872698956297</c:v>
                </c:pt>
                <c:pt idx="46">
                  <c:v>5.5214609178622398</c:v>
                </c:pt>
                <c:pt idx="47">
                  <c:v>4.5747109785033802</c:v>
                </c:pt>
                <c:pt idx="48">
                  <c:v>3.2188758248682001</c:v>
                </c:pt>
                <c:pt idx="49">
                  <c:v>5.3278761687895804</c:v>
                </c:pt>
                <c:pt idx="50">
                  <c:v>5.2729995585637397</c:v>
                </c:pt>
                <c:pt idx="51">
                  <c:v>5.7868973813666997</c:v>
                </c:pt>
                <c:pt idx="52">
                  <c:v>6.6106960447177503</c:v>
                </c:pt>
                <c:pt idx="53">
                  <c:v>4.7184988712950897</c:v>
                </c:pt>
                <c:pt idx="54">
                  <c:v>4.7706846244656598</c:v>
                </c:pt>
                <c:pt idx="55">
                  <c:v>4.1108738641733096</c:v>
                </c:pt>
                <c:pt idx="56">
                  <c:v>7.2392149737798004</c:v>
                </c:pt>
                <c:pt idx="57">
                  <c:v>6.1696107324914502</c:v>
                </c:pt>
                <c:pt idx="58">
                  <c:v>6.1312264894831401</c:v>
                </c:pt>
                <c:pt idx="59">
                  <c:v>5.8051349689164802</c:v>
                </c:pt>
                <c:pt idx="60">
                  <c:v>7.9164428601222596</c:v>
                </c:pt>
                <c:pt idx="61">
                  <c:v>7.4826818281546501</c:v>
                </c:pt>
                <c:pt idx="62">
                  <c:v>7.1491315985573998</c:v>
                </c:pt>
                <c:pt idx="63">
                  <c:v>5.1474944768134501</c:v>
                </c:pt>
                <c:pt idx="64">
                  <c:v>6.3630281035404597</c:v>
                </c:pt>
                <c:pt idx="65">
                  <c:v>5.1761497325738199</c:v>
                </c:pt>
                <c:pt idx="66">
                  <c:v>6.1114673395026697</c:v>
                </c:pt>
                <c:pt idx="67">
                  <c:v>4.8040210447332496</c:v>
                </c:pt>
                <c:pt idx="68">
                  <c:v>8.7068213233926297</c:v>
                </c:pt>
                <c:pt idx="69">
                  <c:v>4.2195077051760999</c:v>
                </c:pt>
                <c:pt idx="70">
                  <c:v>4.3174881135363101</c:v>
                </c:pt>
                <c:pt idx="71">
                  <c:v>7.5953872788539698</c:v>
                </c:pt>
                <c:pt idx="72">
                  <c:v>5.3278761687895804</c:v>
                </c:pt>
                <c:pt idx="73">
                  <c:v>5.5872486584002496</c:v>
                </c:pt>
                <c:pt idx="74">
                  <c:v>8.0580108008020801</c:v>
                </c:pt>
                <c:pt idx="75">
                  <c:v>6.3681871863504904</c:v>
                </c:pt>
                <c:pt idx="76">
                  <c:v>5.1357984370502603</c:v>
                </c:pt>
                <c:pt idx="77">
                  <c:v>4.6443908991413698</c:v>
                </c:pt>
                <c:pt idx="78">
                  <c:v>6.70196036600254</c:v>
                </c:pt>
                <c:pt idx="79">
                  <c:v>6.6267177492490204</c:v>
                </c:pt>
                <c:pt idx="80">
                  <c:v>5.3033049080590704</c:v>
                </c:pt>
                <c:pt idx="81">
                  <c:v>4.7957905455967396</c:v>
                </c:pt>
                <c:pt idx="82">
                  <c:v>6.3350542514980503</c:v>
                </c:pt>
                <c:pt idx="83">
                  <c:v>4.3694478524670197</c:v>
                </c:pt>
                <c:pt idx="84">
                  <c:v>5.6383546693337401</c:v>
                </c:pt>
                <c:pt idx="85">
                  <c:v>7.5049420683961703</c:v>
                </c:pt>
                <c:pt idx="86">
                  <c:v>5.5568280616995303</c:v>
                </c:pt>
                <c:pt idx="87">
                  <c:v>6.0282785202306899</c:v>
                </c:pt>
                <c:pt idx="88">
                  <c:v>6.5971457018866504</c:v>
                </c:pt>
                <c:pt idx="89">
                  <c:v>6.3421214187211499</c:v>
                </c:pt>
                <c:pt idx="90">
                  <c:v>5.0998664278241899</c:v>
                </c:pt>
                <c:pt idx="91">
                  <c:v>6.7322107064671997</c:v>
                </c:pt>
                <c:pt idx="92">
                  <c:v>5.1357984370502603</c:v>
                </c:pt>
                <c:pt idx="93">
                  <c:v>5.5645204073226902</c:v>
                </c:pt>
                <c:pt idx="94">
                  <c:v>6.6293632534374396</c:v>
                </c:pt>
                <c:pt idx="95">
                  <c:v>5.9053618480545698</c:v>
                </c:pt>
                <c:pt idx="96">
                  <c:v>4.3567088266895899</c:v>
                </c:pt>
                <c:pt idx="97">
                  <c:v>6.6093492431673804</c:v>
                </c:pt>
                <c:pt idx="98">
                  <c:v>7.5953872788539698</c:v>
                </c:pt>
                <c:pt idx="99">
                  <c:v>5.5984219589983697</c:v>
                </c:pt>
                <c:pt idx="100">
                  <c:v>6.3279367837291902</c:v>
                </c:pt>
                <c:pt idx="101">
                  <c:v>7.1762545320171398</c:v>
                </c:pt>
                <c:pt idx="102">
                  <c:v>6.7776465936351098</c:v>
                </c:pt>
                <c:pt idx="103">
                  <c:v>5.0625950330269598</c:v>
                </c:pt>
                <c:pt idx="104">
                  <c:v>4.3307333402863302</c:v>
                </c:pt>
                <c:pt idx="105">
                  <c:v>5.9788857649011202</c:v>
                </c:pt>
                <c:pt idx="106">
                  <c:v>5.1817835502920797</c:v>
                </c:pt>
                <c:pt idx="107">
                  <c:v>4.2341065045972597</c:v>
                </c:pt>
                <c:pt idx="108">
                  <c:v>5.7365722974791904</c:v>
                </c:pt>
                <c:pt idx="109">
                  <c:v>5.9687075599853596</c:v>
                </c:pt>
                <c:pt idx="110">
                  <c:v>7.3105501585344204</c:v>
                </c:pt>
                <c:pt idx="111">
                  <c:v>6.2065759267249199</c:v>
                </c:pt>
                <c:pt idx="112">
                  <c:v>6.7345916599729403</c:v>
                </c:pt>
                <c:pt idx="113">
                  <c:v>6.1590953884919299</c:v>
                </c:pt>
                <c:pt idx="114">
                  <c:v>6.2690962837062596</c:v>
                </c:pt>
                <c:pt idx="115">
                  <c:v>5.7589017738772803</c:v>
                </c:pt>
                <c:pt idx="116">
                  <c:v>6.62140565176413</c:v>
                </c:pt>
                <c:pt idx="117">
                  <c:v>5.6903594543240601</c:v>
                </c:pt>
                <c:pt idx="118">
                  <c:v>4.9199809258281197</c:v>
                </c:pt>
                <c:pt idx="119">
                  <c:v>5.4930614433405403</c:v>
                </c:pt>
                <c:pt idx="120">
                  <c:v>4.8828019225863697</c:v>
                </c:pt>
                <c:pt idx="121">
                  <c:v>6.7684932116486296</c:v>
                </c:pt>
                <c:pt idx="122">
                  <c:v>5.6383546693337401</c:v>
                </c:pt>
                <c:pt idx="123">
                  <c:v>5.5174528964647003</c:v>
                </c:pt>
                <c:pt idx="124">
                  <c:v>6.9117473002516698</c:v>
                </c:pt>
                <c:pt idx="125">
                  <c:v>6.2324480165505198</c:v>
                </c:pt>
                <c:pt idx="126">
                  <c:v>3.4965075614664798</c:v>
                </c:pt>
                <c:pt idx="127">
                  <c:v>5.6733232671714902</c:v>
                </c:pt>
                <c:pt idx="128">
                  <c:v>6.9603477291012998</c:v>
                </c:pt>
                <c:pt idx="129">
                  <c:v>6.7226297948554397</c:v>
                </c:pt>
                <c:pt idx="130">
                  <c:v>6.3350542514980503</c:v>
                </c:pt>
                <c:pt idx="131">
                  <c:v>5.5412635451584196</c:v>
                </c:pt>
                <c:pt idx="132">
                  <c:v>6.51914728794039</c:v>
                </c:pt>
                <c:pt idx="133">
                  <c:v>4.0775374439057197</c:v>
                </c:pt>
                <c:pt idx="134">
                  <c:v>6.1114673395026697</c:v>
                </c:pt>
                <c:pt idx="135">
                  <c:v>4.1108738641733096</c:v>
                </c:pt>
                <c:pt idx="136">
                  <c:v>6.4425401664681896</c:v>
                </c:pt>
                <c:pt idx="137">
                  <c:v>7.66856110801589</c:v>
                </c:pt>
                <c:pt idx="138">
                  <c:v>6.3261494731550902</c:v>
                </c:pt>
                <c:pt idx="139">
                  <c:v>7.2570027070920702</c:v>
                </c:pt>
                <c:pt idx="140">
                  <c:v>5.7807435157923202</c:v>
                </c:pt>
                <c:pt idx="141">
                  <c:v>5.38449506278908</c:v>
                </c:pt>
                <c:pt idx="142">
                  <c:v>6.0450053140360103</c:v>
                </c:pt>
                <c:pt idx="143">
                  <c:v>5.7807435157923202</c:v>
                </c:pt>
                <c:pt idx="144">
                  <c:v>7.2093402566029097</c:v>
                </c:pt>
                <c:pt idx="145">
                  <c:v>5.16478597392351</c:v>
                </c:pt>
                <c:pt idx="146">
                  <c:v>5.7868973813666997</c:v>
                </c:pt>
                <c:pt idx="147">
                  <c:v>7.9312847615258901</c:v>
                </c:pt>
                <c:pt idx="148">
                  <c:v>6.1420374055873497</c:v>
                </c:pt>
                <c:pt idx="149">
                  <c:v>5.8081424899804404</c:v>
                </c:pt>
                <c:pt idx="150">
                  <c:v>6.3153580015223296</c:v>
                </c:pt>
                <c:pt idx="151">
                  <c:v>6.1944053911046701</c:v>
                </c:pt>
                <c:pt idx="152">
                  <c:v>7.7173512721853204</c:v>
                </c:pt>
                <c:pt idx="153">
                  <c:v>5.5568280616995303</c:v>
                </c:pt>
                <c:pt idx="154">
                  <c:v>5.16478597392351</c:v>
                </c:pt>
                <c:pt idx="155">
                  <c:v>5.4553211153576999</c:v>
                </c:pt>
                <c:pt idx="156">
                  <c:v>6.2952660014396402</c:v>
                </c:pt>
                <c:pt idx="157">
                  <c:v>5.7493929859082504</c:v>
                </c:pt>
                <c:pt idx="158">
                  <c:v>4.3944491546724302</c:v>
                </c:pt>
                <c:pt idx="159">
                  <c:v>4.3174881135363101</c:v>
                </c:pt>
                <c:pt idx="160">
                  <c:v>4.4543472962535002</c:v>
                </c:pt>
                <c:pt idx="161">
                  <c:v>6.2766434893416401</c:v>
                </c:pt>
                <c:pt idx="162">
                  <c:v>6.5539334040258099</c:v>
                </c:pt>
                <c:pt idx="163">
                  <c:v>6.0614569189280099</c:v>
                </c:pt>
                <c:pt idx="164">
                  <c:v>4.4543472962535002</c:v>
                </c:pt>
                <c:pt idx="165">
                  <c:v>8.51819269174932</c:v>
                </c:pt>
                <c:pt idx="166">
                  <c:v>4.2626798770413101</c:v>
                </c:pt>
                <c:pt idx="167">
                  <c:v>6.0330862217987997</c:v>
                </c:pt>
                <c:pt idx="168">
                  <c:v>5.5683445037610904</c:v>
                </c:pt>
                <c:pt idx="169">
                  <c:v>4.7361984483944903</c:v>
                </c:pt>
                <c:pt idx="170">
                  <c:v>5.0625950330269598</c:v>
                </c:pt>
                <c:pt idx="171">
                  <c:v>7.6741529212816699</c:v>
                </c:pt>
                <c:pt idx="172">
                  <c:v>6.0844994130751697</c:v>
                </c:pt>
                <c:pt idx="173">
                  <c:v>5.5174528964647003</c:v>
                </c:pt>
                <c:pt idx="174">
                  <c:v>4.8040210447332496</c:v>
                </c:pt>
                <c:pt idx="175">
                  <c:v>5.5683445037610904</c:v>
                </c:pt>
                <c:pt idx="176">
                  <c:v>4.1108738641733096</c:v>
                </c:pt>
                <c:pt idx="177">
                  <c:v>7.5427435453685501</c:v>
                </c:pt>
                <c:pt idx="178">
                  <c:v>5.8721177894754097</c:v>
                </c:pt>
                <c:pt idx="179">
                  <c:v>5.2781146592305097</c:v>
                </c:pt>
                <c:pt idx="180">
                  <c:v>6.0282785202306899</c:v>
                </c:pt>
                <c:pt idx="181">
                  <c:v>5.5333894887275203</c:v>
                </c:pt>
                <c:pt idx="182">
                  <c:v>5.0562458053482997</c:v>
                </c:pt>
                <c:pt idx="183">
                  <c:v>9.2673821123433804</c:v>
                </c:pt>
                <c:pt idx="184">
                  <c:v>9.0081017813418693</c:v>
                </c:pt>
                <c:pt idx="185">
                  <c:v>5.8579331544834501</c:v>
                </c:pt>
                <c:pt idx="186">
                  <c:v>5.4971682252932004</c:v>
                </c:pt>
                <c:pt idx="187">
                  <c:v>4.3567088266895899</c:v>
                </c:pt>
                <c:pt idx="188">
                  <c:v>5.7493929859082504</c:v>
                </c:pt>
                <c:pt idx="189">
                  <c:v>5.4467373716663099</c:v>
                </c:pt>
                <c:pt idx="190">
                  <c:v>5.5214609178622398</c:v>
                </c:pt>
                <c:pt idx="191">
                  <c:v>8.3270007402417097</c:v>
                </c:pt>
                <c:pt idx="192">
                  <c:v>2.3978952727983698</c:v>
                </c:pt>
                <c:pt idx="193">
                  <c:v>6.3315018498936899</c:v>
                </c:pt>
                <c:pt idx="194">
                  <c:v>4.60517018598809</c:v>
                </c:pt>
                <c:pt idx="195">
                  <c:v>5.6489742381612</c:v>
                </c:pt>
                <c:pt idx="196">
                  <c:v>5.8579331544834501</c:v>
                </c:pt>
                <c:pt idx="197">
                  <c:v>4.5849674786705696</c:v>
                </c:pt>
                <c:pt idx="198">
                  <c:v>5.7960577507653701</c:v>
                </c:pt>
                <c:pt idx="199">
                  <c:v>4.7361984483944903</c:v>
                </c:pt>
                <c:pt idx="200">
                  <c:v>6.4297194780391296</c:v>
                </c:pt>
                <c:pt idx="201">
                  <c:v>5.3936275463523602</c:v>
                </c:pt>
                <c:pt idx="202">
                  <c:v>4.95582705760126</c:v>
                </c:pt>
                <c:pt idx="203">
                  <c:v>7.2413662833223098</c:v>
                </c:pt>
                <c:pt idx="204">
                  <c:v>7.2765564027187102</c:v>
                </c:pt>
                <c:pt idx="205">
                  <c:v>10.466098849451299</c:v>
                </c:pt>
                <c:pt idx="206">
                  <c:v>3.6109179126442199</c:v>
                </c:pt>
                <c:pt idx="207">
                  <c:v>6.1092475827643602</c:v>
                </c:pt>
                <c:pt idx="208">
                  <c:v>6.4167322825123199</c:v>
                </c:pt>
                <c:pt idx="209">
                  <c:v>6.0354814325247501</c:v>
                </c:pt>
                <c:pt idx="210">
                  <c:v>4.5643481914678299</c:v>
                </c:pt>
                <c:pt idx="211">
                  <c:v>6.3664704477314302</c:v>
                </c:pt>
                <c:pt idx="212">
                  <c:v>4.6821312271242199</c:v>
                </c:pt>
                <c:pt idx="213">
                  <c:v>5.4467373716663099</c:v>
                </c:pt>
                <c:pt idx="214">
                  <c:v>6.1025585946135603</c:v>
                </c:pt>
                <c:pt idx="215">
                  <c:v>6.0867747269123003</c:v>
                </c:pt>
                <c:pt idx="216">
                  <c:v>5.5490760848952201</c:v>
                </c:pt>
                <c:pt idx="217">
                  <c:v>4.5951198501345898</c:v>
                </c:pt>
                <c:pt idx="218">
                  <c:v>5.4847969334906503</c:v>
                </c:pt>
                <c:pt idx="219">
                  <c:v>5.6869753563398202</c:v>
                </c:pt>
                <c:pt idx="220">
                  <c:v>5.7620513827801698</c:v>
                </c:pt>
                <c:pt idx="221">
                  <c:v>5.7838251823297302</c:v>
                </c:pt>
                <c:pt idx="222">
                  <c:v>4.9126548857360497</c:v>
                </c:pt>
                <c:pt idx="223">
                  <c:v>5.2311086168545797</c:v>
                </c:pt>
                <c:pt idx="224">
                  <c:v>6.3835066348840002</c:v>
                </c:pt>
                <c:pt idx="225">
                  <c:v>8.6616397957812605</c:v>
                </c:pt>
                <c:pt idx="226">
                  <c:v>7.5719884493774403</c:v>
                </c:pt>
                <c:pt idx="227">
                  <c:v>6.4922398350204702</c:v>
                </c:pt>
                <c:pt idx="228">
                  <c:v>7.1754897136242199</c:v>
                </c:pt>
                <c:pt idx="229">
                  <c:v>3.8712010109078898</c:v>
                </c:pt>
                <c:pt idx="230">
                  <c:v>6.2045577625686903</c:v>
                </c:pt>
                <c:pt idx="231">
                  <c:v>5.0875963352323801</c:v>
                </c:pt>
                <c:pt idx="232">
                  <c:v>6.7742238863576096</c:v>
                </c:pt>
                <c:pt idx="233">
                  <c:v>5.0689042022202297</c:v>
                </c:pt>
                <c:pt idx="234">
                  <c:v>6.3630281035404597</c:v>
                </c:pt>
                <c:pt idx="235">
                  <c:v>5.40717177146011</c:v>
                </c:pt>
                <c:pt idx="236">
                  <c:v>6.9196838498474103</c:v>
                </c:pt>
                <c:pt idx="237">
                  <c:v>6.6694980898578704</c:v>
                </c:pt>
                <c:pt idx="238">
                  <c:v>6.6554403503676403</c:v>
                </c:pt>
                <c:pt idx="239">
                  <c:v>6.3007857946632404</c:v>
                </c:pt>
                <c:pt idx="240">
                  <c:v>4.5432947822700003</c:v>
                </c:pt>
                <c:pt idx="241">
                  <c:v>4.7957905455967396</c:v>
                </c:pt>
                <c:pt idx="242">
                  <c:v>6.4457198193855696</c:v>
                </c:pt>
                <c:pt idx="243">
                  <c:v>4.4426512564903096</c:v>
                </c:pt>
                <c:pt idx="244">
                  <c:v>3.85014760171005</c:v>
                </c:pt>
                <c:pt idx="245">
                  <c:v>10.2864343492136</c:v>
                </c:pt>
                <c:pt idx="246">
                  <c:v>5.9506425525877198</c:v>
                </c:pt>
                <c:pt idx="247">
                  <c:v>5.7397929121792304</c:v>
                </c:pt>
                <c:pt idx="248">
                  <c:v>5.6970934865054002</c:v>
                </c:pt>
                <c:pt idx="249">
                  <c:v>5.3471075307174596</c:v>
                </c:pt>
                <c:pt idx="250">
                  <c:v>5.0039463059454503</c:v>
                </c:pt>
                <c:pt idx="251">
                  <c:v>6.68461172766792</c:v>
                </c:pt>
                <c:pt idx="252">
                  <c:v>5.2257466737131999</c:v>
                </c:pt>
                <c:pt idx="253">
                  <c:v>6.3368257311464404</c:v>
                </c:pt>
                <c:pt idx="254">
                  <c:v>7.3479438231486798</c:v>
                </c:pt>
                <c:pt idx="255">
                  <c:v>6.4134589571673501</c:v>
                </c:pt>
                <c:pt idx="256">
                  <c:v>4.9628446302598999</c:v>
                </c:pt>
                <c:pt idx="257">
                  <c:v>6.5847913923857098</c:v>
                </c:pt>
                <c:pt idx="258">
                  <c:v>5.9839362806871899</c:v>
                </c:pt>
                <c:pt idx="259">
                  <c:v>5.9939614273065596</c:v>
                </c:pt>
                <c:pt idx="260">
                  <c:v>5.5645204073226902</c:v>
                </c:pt>
                <c:pt idx="261">
                  <c:v>6.2519038831658804</c:v>
                </c:pt>
                <c:pt idx="262">
                  <c:v>6.4645883036899603</c:v>
                </c:pt>
                <c:pt idx="263">
                  <c:v>5.0434251169192397</c:v>
                </c:pt>
                <c:pt idx="264">
                  <c:v>6.28785856016178</c:v>
                </c:pt>
                <c:pt idx="265">
                  <c:v>5.7462031905401503</c:v>
                </c:pt>
                <c:pt idx="266">
                  <c:v>5.1929568508902104</c:v>
                </c:pt>
                <c:pt idx="267">
                  <c:v>7.5196924041165296</c:v>
                </c:pt>
                <c:pt idx="268">
                  <c:v>3.8918202981106198</c:v>
                </c:pt>
                <c:pt idx="269">
                  <c:v>5.1929568508902104</c:v>
                </c:pt>
                <c:pt idx="270">
                  <c:v>7.2916562091744597</c:v>
                </c:pt>
                <c:pt idx="271">
                  <c:v>5.9635793436184397</c:v>
                </c:pt>
                <c:pt idx="272">
                  <c:v>4.5643481914678299</c:v>
                </c:pt>
                <c:pt idx="273">
                  <c:v>6.4907235345025001</c:v>
                </c:pt>
                <c:pt idx="274">
                  <c:v>6.9226438914758797</c:v>
                </c:pt>
                <c:pt idx="275">
                  <c:v>4.2904594411483901</c:v>
                </c:pt>
                <c:pt idx="276">
                  <c:v>7.1300985101255696</c:v>
                </c:pt>
                <c:pt idx="277">
                  <c:v>5.8944028342648496</c:v>
                </c:pt>
                <c:pt idx="278">
                  <c:v>6.49828214947643</c:v>
                </c:pt>
                <c:pt idx="279">
                  <c:v>6.3508857167147399</c:v>
                </c:pt>
                <c:pt idx="280">
                  <c:v>5.4249500174814003</c:v>
                </c:pt>
                <c:pt idx="281">
                  <c:v>7.1115121164961499</c:v>
                </c:pt>
                <c:pt idx="282">
                  <c:v>5.7868973813666997</c:v>
                </c:pt>
                <c:pt idx="283">
                  <c:v>6.1420374055873497</c:v>
                </c:pt>
                <c:pt idx="284">
                  <c:v>5.67675380226828</c:v>
                </c:pt>
                <c:pt idx="285">
                  <c:v>5.1416635565026603</c:v>
                </c:pt>
                <c:pt idx="286">
                  <c:v>4.5849674786705696</c:v>
                </c:pt>
                <c:pt idx="287">
                  <c:v>5.7683209957937702</c:v>
                </c:pt>
                <c:pt idx="288">
                  <c:v>5.0751738152338204</c:v>
                </c:pt>
                <c:pt idx="289">
                  <c:v>4.1896547420264199</c:v>
                </c:pt>
                <c:pt idx="290">
                  <c:v>6.6106960447177503</c:v>
                </c:pt>
                <c:pt idx="291">
                  <c:v>7.5827384889144103</c:v>
                </c:pt>
                <c:pt idx="292">
                  <c:v>7.2772477266314803</c:v>
                </c:pt>
                <c:pt idx="293">
                  <c:v>4.7361984483944903</c:v>
                </c:pt>
                <c:pt idx="294">
                  <c:v>6.5352412710136498</c:v>
                </c:pt>
                <c:pt idx="295">
                  <c:v>5.7397929121792304</c:v>
                </c:pt>
                <c:pt idx="296">
                  <c:v>5.03043792139243</c:v>
                </c:pt>
                <c:pt idx="297">
                  <c:v>6.20859002609662</c:v>
                </c:pt>
                <c:pt idx="298">
                  <c:v>5.1059454739005803</c:v>
                </c:pt>
                <c:pt idx="299">
                  <c:v>6.1964441277945204</c:v>
                </c:pt>
                <c:pt idx="300">
                  <c:v>5.0369526024136198</c:v>
                </c:pt>
                <c:pt idx="301">
                  <c:v>5.2094861528414196</c:v>
                </c:pt>
                <c:pt idx="302">
                  <c:v>9.1289133732804508</c:v>
                </c:pt>
                <c:pt idx="303">
                  <c:v>5.5412635451584196</c:v>
                </c:pt>
                <c:pt idx="304">
                  <c:v>7.4133673356952396</c:v>
                </c:pt>
                <c:pt idx="305">
                  <c:v>6.5638555265321203</c:v>
                </c:pt>
                <c:pt idx="306">
                  <c:v>7.0184017990692</c:v>
                </c:pt>
                <c:pt idx="307">
                  <c:v>7.4133673356952396</c:v>
                </c:pt>
                <c:pt idx="308">
                  <c:v>6.7821920560067896</c:v>
                </c:pt>
                <c:pt idx="309">
                  <c:v>4.5747109785033802</c:v>
                </c:pt>
                <c:pt idx="310">
                  <c:v>6.0730445341003998</c:v>
                </c:pt>
                <c:pt idx="311">
                  <c:v>6.14846829591764</c:v>
                </c:pt>
                <c:pt idx="312">
                  <c:v>7.4866133131399497</c:v>
                </c:pt>
                <c:pt idx="313">
                  <c:v>7.2442275156033498</c:v>
                </c:pt>
                <c:pt idx="314">
                  <c:v>4.8828019225863697</c:v>
                </c:pt>
                <c:pt idx="315">
                  <c:v>5.8861040314501496</c:v>
                </c:pt>
                <c:pt idx="316">
                  <c:v>6.4661447242376102</c:v>
                </c:pt>
                <c:pt idx="317">
                  <c:v>7.1966865708343501</c:v>
                </c:pt>
                <c:pt idx="318">
                  <c:v>7.4383835300443</c:v>
                </c:pt>
                <c:pt idx="319">
                  <c:v>7.1899221707457999</c:v>
                </c:pt>
                <c:pt idx="320">
                  <c:v>5.1357984370502603</c:v>
                </c:pt>
                <c:pt idx="321">
                  <c:v>6.0890448754468398</c:v>
                </c:pt>
                <c:pt idx="322">
                  <c:v>5.5451774444795596</c:v>
                </c:pt>
                <c:pt idx="323">
                  <c:v>6.30991827822651</c:v>
                </c:pt>
                <c:pt idx="324">
                  <c:v>3.9120230054281402</c:v>
                </c:pt>
                <c:pt idx="325">
                  <c:v>7.06390396147206</c:v>
                </c:pt>
                <c:pt idx="326">
                  <c:v>5.0937502008067597</c:v>
                </c:pt>
                <c:pt idx="327">
                  <c:v>6.0161571596983503</c:v>
                </c:pt>
                <c:pt idx="328">
                  <c:v>7.2855065485227799</c:v>
                </c:pt>
                <c:pt idx="329">
                  <c:v>6.26339826259162</c:v>
                </c:pt>
                <c:pt idx="330">
                  <c:v>6.9087547793152204</c:v>
                </c:pt>
                <c:pt idx="331">
                  <c:v>8.8674274385249792</c:v>
                </c:pt>
                <c:pt idx="332">
                  <c:v>4.6821312271242199</c:v>
                </c:pt>
                <c:pt idx="333">
                  <c:v>4.3040650932041702</c:v>
                </c:pt>
                <c:pt idx="334">
                  <c:v>6.6895992691789603</c:v>
                </c:pt>
                <c:pt idx="335">
                  <c:v>4.8751973232011503</c:v>
                </c:pt>
                <c:pt idx="336">
                  <c:v>6.5553568918106597</c:v>
                </c:pt>
                <c:pt idx="337">
                  <c:v>5.5909869805108503</c:v>
                </c:pt>
                <c:pt idx="338">
                  <c:v>6.8426832822384203</c:v>
                </c:pt>
                <c:pt idx="339">
                  <c:v>8.5422759717837007</c:v>
                </c:pt>
                <c:pt idx="340">
                  <c:v>7.4193805829186896</c:v>
                </c:pt>
                <c:pt idx="341">
                  <c:v>4.5108595065168497</c:v>
                </c:pt>
                <c:pt idx="342">
                  <c:v>5.0172798368149198</c:v>
                </c:pt>
                <c:pt idx="343">
                  <c:v>6.7945865808764898</c:v>
                </c:pt>
                <c:pt idx="344">
                  <c:v>6.3543700407973498</c:v>
                </c:pt>
                <c:pt idx="345">
                  <c:v>7.0210839642891401</c:v>
                </c:pt>
                <c:pt idx="346">
                  <c:v>6.94985645500077</c:v>
                </c:pt>
                <c:pt idx="347">
                  <c:v>5.8493247799468504</c:v>
                </c:pt>
                <c:pt idx="348">
                  <c:v>4.4308167988433098</c:v>
                </c:pt>
                <c:pt idx="349">
                  <c:v>7.0509894470680399</c:v>
                </c:pt>
                <c:pt idx="350">
                  <c:v>6.28785856016178</c:v>
                </c:pt>
                <c:pt idx="351">
                  <c:v>5.1474944768134501</c:v>
                </c:pt>
                <c:pt idx="352">
                  <c:v>6.9402224691196297</c:v>
                </c:pt>
                <c:pt idx="353">
                  <c:v>5.6970934865054002</c:v>
                </c:pt>
                <c:pt idx="354">
                  <c:v>7.1008519089440503</c:v>
                </c:pt>
                <c:pt idx="355">
                  <c:v>5.6559918108198497</c:v>
                </c:pt>
                <c:pt idx="356">
                  <c:v>5.1532915944977704</c:v>
                </c:pt>
                <c:pt idx="357">
                  <c:v>6.1158921254830299</c:v>
                </c:pt>
                <c:pt idx="358">
                  <c:v>2.7725887222397798</c:v>
                </c:pt>
                <c:pt idx="359">
                  <c:v>4.1588830833596697</c:v>
                </c:pt>
                <c:pt idx="360">
                  <c:v>5.38449506278908</c:v>
                </c:pt>
                <c:pt idx="361">
                  <c:v>5.1532915944977704</c:v>
                </c:pt>
                <c:pt idx="362">
                  <c:v>6.2285110035911799</c:v>
                </c:pt>
                <c:pt idx="363">
                  <c:v>2.99573227355399</c:v>
                </c:pt>
                <c:pt idx="364">
                  <c:v>6.0707377280024897</c:v>
                </c:pt>
                <c:pt idx="365">
                  <c:v>6.1964441277945204</c:v>
                </c:pt>
                <c:pt idx="366">
                  <c:v>6.8501261661455004</c:v>
                </c:pt>
                <c:pt idx="367">
                  <c:v>6.3969296552161401</c:v>
                </c:pt>
                <c:pt idx="368">
                  <c:v>5.6903594543240601</c:v>
                </c:pt>
                <c:pt idx="369">
                  <c:v>6.0913098820776899</c:v>
                </c:pt>
                <c:pt idx="370">
                  <c:v>6.2934192788464802</c:v>
                </c:pt>
                <c:pt idx="371">
                  <c:v>5.4424177105217897</c:v>
                </c:pt>
                <c:pt idx="372">
                  <c:v>8.43641688138894</c:v>
                </c:pt>
                <c:pt idx="373">
                  <c:v>5.3082676974011997</c:v>
                </c:pt>
                <c:pt idx="374">
                  <c:v>8.4844633667933191</c:v>
                </c:pt>
                <c:pt idx="375">
                  <c:v>4.4886363697321396</c:v>
                </c:pt>
                <c:pt idx="376">
                  <c:v>6.2519038831658804</c:v>
                </c:pt>
                <c:pt idx="377">
                  <c:v>4.3438054218536797</c:v>
                </c:pt>
                <c:pt idx="378">
                  <c:v>5.4680601411351297</c:v>
                </c:pt>
                <c:pt idx="379">
                  <c:v>5.6131281063880696</c:v>
                </c:pt>
                <c:pt idx="380">
                  <c:v>6.0210233493495204</c:v>
                </c:pt>
                <c:pt idx="381">
                  <c:v>7.8520502072658802</c:v>
                </c:pt>
                <c:pt idx="382">
                  <c:v>7.4627891574124403</c:v>
                </c:pt>
                <c:pt idx="383">
                  <c:v>5.1239639794032499</c:v>
                </c:pt>
                <c:pt idx="384">
                  <c:v>5.1817835502920797</c:v>
                </c:pt>
                <c:pt idx="385">
                  <c:v>6.8254600362552997</c:v>
                </c:pt>
                <c:pt idx="386">
                  <c:v>5.2417470150596399</c:v>
                </c:pt>
                <c:pt idx="387">
                  <c:v>5.8348107370626003</c:v>
                </c:pt>
                <c:pt idx="388">
                  <c:v>3.8918202981106198</c:v>
                </c:pt>
                <c:pt idx="389">
                  <c:v>5.1761497325738199</c:v>
                </c:pt>
                <c:pt idx="390">
                  <c:v>7.2548848100773302</c:v>
                </c:pt>
                <c:pt idx="391">
                  <c:v>6.5957805139613104</c:v>
                </c:pt>
                <c:pt idx="392">
                  <c:v>7.5427435453685501</c:v>
                </c:pt>
                <c:pt idx="393">
                  <c:v>10.3114162900822</c:v>
                </c:pt>
                <c:pt idx="394">
                  <c:v>6.1003189520200598</c:v>
                </c:pt>
                <c:pt idx="395">
                  <c:v>4.2195077051760999</c:v>
                </c:pt>
                <c:pt idx="396">
                  <c:v>5.3375380797013099</c:v>
                </c:pt>
                <c:pt idx="397">
                  <c:v>5.9026333334013596</c:v>
                </c:pt>
                <c:pt idx="398">
                  <c:v>7.6879971663930098</c:v>
                </c:pt>
                <c:pt idx="399">
                  <c:v>6.9828627514689403</c:v>
                </c:pt>
                <c:pt idx="400">
                  <c:v>7.6177595766085</c:v>
                </c:pt>
                <c:pt idx="401">
                  <c:v>4.9052747784384296</c:v>
                </c:pt>
                <c:pt idx="402">
                  <c:v>7.3696007205263996</c:v>
                </c:pt>
                <c:pt idx="403">
                  <c:v>6.6694980898578704</c:v>
                </c:pt>
                <c:pt idx="404">
                  <c:v>9.0647363981173896</c:v>
                </c:pt>
                <c:pt idx="405">
                  <c:v>6.0306852602612597</c:v>
                </c:pt>
                <c:pt idx="406">
                  <c:v>5.9610053396232701</c:v>
                </c:pt>
                <c:pt idx="407">
                  <c:v>6.6359465556866404</c:v>
                </c:pt>
                <c:pt idx="408">
                  <c:v>5.9814142112544797</c:v>
                </c:pt>
                <c:pt idx="409">
                  <c:v>5.1059454739005803</c:v>
                </c:pt>
                <c:pt idx="410">
                  <c:v>6.4425401664681896</c:v>
                </c:pt>
                <c:pt idx="411">
                  <c:v>7.3802557884264601</c:v>
                </c:pt>
                <c:pt idx="412">
                  <c:v>10.878292445476101</c:v>
                </c:pt>
                <c:pt idx="413">
                  <c:v>6.2225762680713599</c:v>
                </c:pt>
                <c:pt idx="414">
                  <c:v>6.39024066706535</c:v>
                </c:pt>
                <c:pt idx="415">
                  <c:v>6.0913098820776899</c:v>
                </c:pt>
                <c:pt idx="416">
                  <c:v>5.9401712527204298</c:v>
                </c:pt>
                <c:pt idx="417">
                  <c:v>6.1003189520200598</c:v>
                </c:pt>
                <c:pt idx="418">
                  <c:v>6.6080006252960803</c:v>
                </c:pt>
                <c:pt idx="419">
                  <c:v>5.6733232671714902</c:v>
                </c:pt>
                <c:pt idx="420">
                  <c:v>5.91889385427314</c:v>
                </c:pt>
                <c:pt idx="421">
                  <c:v>6.3297209055226897</c:v>
                </c:pt>
                <c:pt idx="422">
                  <c:v>4.9126548857360497</c:v>
                </c:pt>
                <c:pt idx="423">
                  <c:v>6.0637852086875998</c:v>
                </c:pt>
                <c:pt idx="424">
                  <c:v>4.6821312271242199</c:v>
                </c:pt>
                <c:pt idx="425">
                  <c:v>5.0106352940962502</c:v>
                </c:pt>
                <c:pt idx="426">
                  <c:v>5.8998973535824897</c:v>
                </c:pt>
                <c:pt idx="427">
                  <c:v>6.5916737320086503</c:v>
                </c:pt>
                <c:pt idx="428">
                  <c:v>5.8916442118257697</c:v>
                </c:pt>
                <c:pt idx="429">
                  <c:v>7.7531942698843404</c:v>
                </c:pt>
                <c:pt idx="430">
                  <c:v>6.0707377280024897</c:v>
                </c:pt>
                <c:pt idx="431">
                  <c:v>4.3174881135363101</c:v>
                </c:pt>
                <c:pt idx="432">
                  <c:v>6.6333184332803699</c:v>
                </c:pt>
                <c:pt idx="433">
                  <c:v>7.7406644019172397</c:v>
                </c:pt>
                <c:pt idx="434">
                  <c:v>6.8362592772770601</c:v>
                </c:pt>
                <c:pt idx="435">
                  <c:v>9.9159594540314409</c:v>
                </c:pt>
                <c:pt idx="436">
                  <c:v>6.8834625864130903</c:v>
                </c:pt>
                <c:pt idx="437">
                  <c:v>6.4661447242376102</c:v>
                </c:pt>
                <c:pt idx="438">
                  <c:v>6.2422232654551602</c:v>
                </c:pt>
                <c:pt idx="439">
                  <c:v>4.4543472962535002</c:v>
                </c:pt>
                <c:pt idx="440">
                  <c:v>5.5797298259862202</c:v>
                </c:pt>
                <c:pt idx="441">
                  <c:v>7.6680937090823997</c:v>
                </c:pt>
              </c:numCache>
            </c:numRef>
          </c:xVal>
          <c:yVal>
            <c:numRef>
              <c:f>[data.csv]Sheet1!$K$786:$K$1227</c:f>
              <c:numCache>
                <c:formatCode>0.000_ </c:formatCode>
                <c:ptCount val="442"/>
                <c:pt idx="0">
                  <c:v>4.7095302013123304</c:v>
                </c:pt>
                <c:pt idx="1">
                  <c:v>8.0426994968976295</c:v>
                </c:pt>
                <c:pt idx="2">
                  <c:v>5.2678581590633202</c:v>
                </c:pt>
                <c:pt idx="3">
                  <c:v>4.0604430105464102</c:v>
                </c:pt>
                <c:pt idx="4">
                  <c:v>6.3368257311464404</c:v>
                </c:pt>
                <c:pt idx="5">
                  <c:v>7.1510935375818603</c:v>
                </c:pt>
                <c:pt idx="6">
                  <c:v>6.3647507568519099</c:v>
                </c:pt>
                <c:pt idx="7">
                  <c:v>5.6524891802686499</c:v>
                </c:pt>
                <c:pt idx="8">
                  <c:v>6.8814113036425297</c:v>
                </c:pt>
                <c:pt idx="9">
                  <c:v>4.3567088266895899</c:v>
                </c:pt>
                <c:pt idx="10">
                  <c:v>5.5721540321777603</c:v>
                </c:pt>
                <c:pt idx="11">
                  <c:v>4.7874917427820396</c:v>
                </c:pt>
                <c:pt idx="12">
                  <c:v>8.1062990872274394</c:v>
                </c:pt>
                <c:pt idx="13">
                  <c:v>4.3040650932041702</c:v>
                </c:pt>
                <c:pt idx="14">
                  <c:v>3.8712010109078898</c:v>
                </c:pt>
                <c:pt idx="15">
                  <c:v>6.5722825426940004</c:v>
                </c:pt>
                <c:pt idx="16">
                  <c:v>7.9997345063471403</c:v>
                </c:pt>
                <c:pt idx="17">
                  <c:v>6.1923624894748697</c:v>
                </c:pt>
                <c:pt idx="18">
                  <c:v>5.8522024797744701</c:v>
                </c:pt>
                <c:pt idx="19">
                  <c:v>5.0369526024136198</c:v>
                </c:pt>
                <c:pt idx="20">
                  <c:v>5.2882670306945299</c:v>
                </c:pt>
                <c:pt idx="21">
                  <c:v>4.6821312271242199</c:v>
                </c:pt>
                <c:pt idx="22">
                  <c:v>7.2189097076190603</c:v>
                </c:pt>
                <c:pt idx="23">
                  <c:v>3.7841896339182601</c:v>
                </c:pt>
                <c:pt idx="24">
                  <c:v>6.5424719605068002</c:v>
                </c:pt>
                <c:pt idx="25">
                  <c:v>7.7570511420320098</c:v>
                </c:pt>
                <c:pt idx="26">
                  <c:v>7.6182510978766897</c:v>
                </c:pt>
                <c:pt idx="27">
                  <c:v>7.2930176797727801</c:v>
                </c:pt>
                <c:pt idx="28">
                  <c:v>2.8903717578961601</c:v>
                </c:pt>
                <c:pt idx="29">
                  <c:v>6.1675164908883398</c:v>
                </c:pt>
                <c:pt idx="30">
                  <c:v>3.0910424533583098</c:v>
                </c:pt>
                <c:pt idx="31">
                  <c:v>7.09423484592475</c:v>
                </c:pt>
                <c:pt idx="32">
                  <c:v>6.7659996839348402</c:v>
                </c:pt>
                <c:pt idx="33">
                  <c:v>4.3174881135363101</c:v>
                </c:pt>
                <c:pt idx="34">
                  <c:v>5.5568280616995303</c:v>
                </c:pt>
                <c:pt idx="35">
                  <c:v>4.6539603501575204</c:v>
                </c:pt>
                <c:pt idx="36">
                  <c:v>3.4657359027997199</c:v>
                </c:pt>
                <c:pt idx="37">
                  <c:v>5.22035582507832</c:v>
                </c:pt>
                <c:pt idx="38">
                  <c:v>5.03043792139243</c:v>
                </c:pt>
                <c:pt idx="39">
                  <c:v>4.8675344504555804</c:v>
                </c:pt>
                <c:pt idx="40">
                  <c:v>5.9889614168898602</c:v>
                </c:pt>
                <c:pt idx="41">
                  <c:v>4.6443908991413698</c:v>
                </c:pt>
                <c:pt idx="42">
                  <c:v>4.7621739347977501</c:v>
                </c:pt>
                <c:pt idx="43">
                  <c:v>5.3565862746720097</c:v>
                </c:pt>
                <c:pt idx="44">
                  <c:v>5.2040066870767898</c:v>
                </c:pt>
                <c:pt idx="45">
                  <c:v>5.0562458053482997</c:v>
                </c:pt>
                <c:pt idx="46">
                  <c:v>5.6312117818213601</c:v>
                </c:pt>
                <c:pt idx="47">
                  <c:v>4.6913478822291399</c:v>
                </c:pt>
                <c:pt idx="48">
                  <c:v>2.3025850929940401</c:v>
                </c:pt>
                <c:pt idx="49">
                  <c:v>6.69208374250662</c:v>
                </c:pt>
                <c:pt idx="50">
                  <c:v>5.7235851019523798</c:v>
                </c:pt>
                <c:pt idx="51">
                  <c:v>6.1820849067166304</c:v>
                </c:pt>
                <c:pt idx="52">
                  <c:v>7.0707241072602702</c:v>
                </c:pt>
                <c:pt idx="53">
                  <c:v>3.8918202981106198</c:v>
                </c:pt>
                <c:pt idx="54">
                  <c:v>4.3694478524670197</c:v>
                </c:pt>
                <c:pt idx="55">
                  <c:v>4.6821312271242199</c:v>
                </c:pt>
                <c:pt idx="56">
                  <c:v>7.6152983398258103</c:v>
                </c:pt>
                <c:pt idx="57">
                  <c:v>6.7580945044277296</c:v>
                </c:pt>
                <c:pt idx="58">
                  <c:v>6.1727438943234896</c:v>
                </c:pt>
                <c:pt idx="59">
                  <c:v>6.0038870671065299</c:v>
                </c:pt>
                <c:pt idx="60">
                  <c:v>5.6131281063880696</c:v>
                </c:pt>
                <c:pt idx="61">
                  <c:v>7.8690193764990202</c:v>
                </c:pt>
                <c:pt idx="62">
                  <c:v>7.4535618716433696</c:v>
                </c:pt>
                <c:pt idx="63">
                  <c:v>4.4426512564903096</c:v>
                </c:pt>
                <c:pt idx="64">
                  <c:v>5.4806389233419903</c:v>
                </c:pt>
                <c:pt idx="65">
                  <c:v>6.0980742821662401</c:v>
                </c:pt>
                <c:pt idx="66">
                  <c:v>7.7146774738009203</c:v>
                </c:pt>
                <c:pt idx="67">
                  <c:v>4.7791234931115296</c:v>
                </c:pt>
                <c:pt idx="68">
                  <c:v>4.2626798770413101</c:v>
                </c:pt>
                <c:pt idx="69">
                  <c:v>4.2046926193909604</c:v>
                </c:pt>
                <c:pt idx="70">
                  <c:v>3.86072971104059</c:v>
                </c:pt>
                <c:pt idx="71">
                  <c:v>7.1372784372603801</c:v>
                </c:pt>
                <c:pt idx="72">
                  <c:v>4.4942386252807998</c:v>
                </c:pt>
                <c:pt idx="73">
                  <c:v>6.1675164908883398</c:v>
                </c:pt>
                <c:pt idx="74">
                  <c:v>8.2244315732211497</c:v>
                </c:pt>
                <c:pt idx="75">
                  <c:v>7.03085747611612</c:v>
                </c:pt>
                <c:pt idx="76">
                  <c:v>4.3820266346738803</c:v>
                </c:pt>
                <c:pt idx="77">
                  <c:v>4.8040210447332496</c:v>
                </c:pt>
                <c:pt idx="78">
                  <c:v>6.8741984954532898</c:v>
                </c:pt>
                <c:pt idx="79">
                  <c:v>5.5984219589983697</c:v>
                </c:pt>
                <c:pt idx="80">
                  <c:v>6.1070228877422501</c:v>
                </c:pt>
                <c:pt idx="81">
                  <c:v>5.8493247799468504</c:v>
                </c:pt>
                <c:pt idx="82">
                  <c:v>4.9199809258281197</c:v>
                </c:pt>
                <c:pt idx="83">
                  <c:v>6.1862086239004901</c:v>
                </c:pt>
                <c:pt idx="84">
                  <c:v>6.14846829591764</c:v>
                </c:pt>
                <c:pt idx="85">
                  <c:v>7.9146177090406704</c:v>
                </c:pt>
                <c:pt idx="86">
                  <c:v>6.5176712729122697</c:v>
                </c:pt>
                <c:pt idx="87">
                  <c:v>6.5117453296447199</c:v>
                </c:pt>
                <c:pt idx="88">
                  <c:v>9.4164598322845894</c:v>
                </c:pt>
                <c:pt idx="89">
                  <c:v>6.3026189757448998</c:v>
                </c:pt>
                <c:pt idx="90">
                  <c:v>5.6249196262304704</c:v>
                </c:pt>
                <c:pt idx="91">
                  <c:v>4.4886363697321396</c:v>
                </c:pt>
                <c:pt idx="92">
                  <c:v>4.4886363697321396</c:v>
                </c:pt>
                <c:pt idx="93">
                  <c:v>5.5053315359323598</c:v>
                </c:pt>
                <c:pt idx="94">
                  <c:v>6.6385677891665198</c:v>
                </c:pt>
                <c:pt idx="95">
                  <c:v>5.8406416573733901</c:v>
                </c:pt>
                <c:pt idx="96">
                  <c:v>4.5108595065168497</c:v>
                </c:pt>
                <c:pt idx="97">
                  <c:v>4.9767337424205698</c:v>
                </c:pt>
                <c:pt idx="98">
                  <c:v>7.3920315675145902</c:v>
                </c:pt>
                <c:pt idx="99">
                  <c:v>5.0172798368149198</c:v>
                </c:pt>
                <c:pt idx="100">
                  <c:v>6.0340449946431001</c:v>
                </c:pt>
                <c:pt idx="101">
                  <c:v>6.8448154792082603</c:v>
                </c:pt>
                <c:pt idx="102">
                  <c:v>7.6338535596817598</c:v>
                </c:pt>
                <c:pt idx="103">
                  <c:v>5.7930136083841397</c:v>
                </c:pt>
                <c:pt idx="104">
                  <c:v>5.1239639794032499</c:v>
                </c:pt>
                <c:pt idx="105">
                  <c:v>7.6572827929781901</c:v>
                </c:pt>
                <c:pt idx="106">
                  <c:v>6.0258659738253098</c:v>
                </c:pt>
                <c:pt idx="107">
                  <c:v>3.4011973816621501</c:v>
                </c:pt>
                <c:pt idx="108">
                  <c:v>4.9487598903781604</c:v>
                </c:pt>
                <c:pt idx="109">
                  <c:v>5.5645204073226902</c:v>
                </c:pt>
                <c:pt idx="110">
                  <c:v>9.8207579049371301</c:v>
                </c:pt>
                <c:pt idx="111">
                  <c:v>5.8738065036397398</c:v>
                </c:pt>
                <c:pt idx="112">
                  <c:v>6.7912214627261802</c:v>
                </c:pt>
                <c:pt idx="113">
                  <c:v>5.1873858058407496</c:v>
                </c:pt>
                <c:pt idx="114">
                  <c:v>4.2484952420493496</c:v>
                </c:pt>
                <c:pt idx="115">
                  <c:v>6.2285110035911799</c:v>
                </c:pt>
                <c:pt idx="116">
                  <c:v>6.8921338980791802</c:v>
                </c:pt>
                <c:pt idx="117">
                  <c:v>5.7525726388256304</c:v>
                </c:pt>
                <c:pt idx="118">
                  <c:v>4.27666611901605</c:v>
                </c:pt>
                <c:pt idx="119">
                  <c:v>5.0689042022202297</c:v>
                </c:pt>
                <c:pt idx="120">
                  <c:v>4.9126548857360497</c:v>
                </c:pt>
                <c:pt idx="121">
                  <c:v>6.6476883735633203</c:v>
                </c:pt>
                <c:pt idx="122">
                  <c:v>4.7361984483944903</c:v>
                </c:pt>
                <c:pt idx="123">
                  <c:v>5.0369526024136198</c:v>
                </c:pt>
                <c:pt idx="124">
                  <c:v>6.9631899858702297</c:v>
                </c:pt>
                <c:pt idx="125">
                  <c:v>5.2983173665480301</c:v>
                </c:pt>
                <c:pt idx="126">
                  <c:v>3.17805383034794</c:v>
                </c:pt>
                <c:pt idx="127">
                  <c:v>5.1416635565026603</c:v>
                </c:pt>
                <c:pt idx="128">
                  <c:v>6.88516878030934</c:v>
                </c:pt>
                <c:pt idx="129">
                  <c:v>6.2402758451707596</c:v>
                </c:pt>
                <c:pt idx="130">
                  <c:v>6.9726062513017499</c:v>
                </c:pt>
                <c:pt idx="131">
                  <c:v>4.0253516907351496</c:v>
                </c:pt>
                <c:pt idx="132">
                  <c:v>7.4645098346365204</c:v>
                </c:pt>
                <c:pt idx="133">
                  <c:v>3.0445224377234199</c:v>
                </c:pt>
                <c:pt idx="134">
                  <c:v>6.6528630293533402</c:v>
                </c:pt>
                <c:pt idx="135">
                  <c:v>4.83628190695147</c:v>
                </c:pt>
                <c:pt idx="136">
                  <c:v>7.0414116637948103</c:v>
                </c:pt>
                <c:pt idx="137">
                  <c:v>6.5998704992128303</c:v>
                </c:pt>
                <c:pt idx="138">
                  <c:v>5.4889377261566796</c:v>
                </c:pt>
                <c:pt idx="139">
                  <c:v>5.1179938124167501</c:v>
                </c:pt>
                <c:pt idx="140">
                  <c:v>5.3375380797013099</c:v>
                </c:pt>
                <c:pt idx="141">
                  <c:v>5.1761497325738199</c:v>
                </c:pt>
                <c:pt idx="142">
                  <c:v>5.2933048247244896</c:v>
                </c:pt>
                <c:pt idx="143">
                  <c:v>5.8111409929766999</c:v>
                </c:pt>
                <c:pt idx="144">
                  <c:v>6.6476883735633203</c:v>
                </c:pt>
                <c:pt idx="145">
                  <c:v>4.3694478524670197</c:v>
                </c:pt>
                <c:pt idx="146">
                  <c:v>5.9401712527204298</c:v>
                </c:pt>
                <c:pt idx="147">
                  <c:v>7.0343879299154999</c:v>
                </c:pt>
                <c:pt idx="148">
                  <c:v>6.50428817353664</c:v>
                </c:pt>
                <c:pt idx="149">
                  <c:v>5.5134287461649798</c:v>
                </c:pt>
                <c:pt idx="150">
                  <c:v>5.2257466737131999</c:v>
                </c:pt>
                <c:pt idx="151">
                  <c:v>6.3153580015223296</c:v>
                </c:pt>
                <c:pt idx="152">
                  <c:v>9.32847889999322</c:v>
                </c:pt>
                <c:pt idx="153">
                  <c:v>6.4567696555721596</c:v>
                </c:pt>
                <c:pt idx="154">
                  <c:v>5.7493929859082504</c:v>
                </c:pt>
                <c:pt idx="155">
                  <c:v>4.8675344504555804</c:v>
                </c:pt>
                <c:pt idx="156">
                  <c:v>5.6347896031692404</c:v>
                </c:pt>
                <c:pt idx="157">
                  <c:v>6.2672005485413598</c:v>
                </c:pt>
                <c:pt idx="158">
                  <c:v>4.5951198501345898</c:v>
                </c:pt>
                <c:pt idx="159">
                  <c:v>4.4308167988433098</c:v>
                </c:pt>
                <c:pt idx="160">
                  <c:v>6.1506027684462703</c:v>
                </c:pt>
                <c:pt idx="161">
                  <c:v>6.7900972355139002</c:v>
                </c:pt>
                <c:pt idx="162">
                  <c:v>5.7960577507653701</c:v>
                </c:pt>
                <c:pt idx="163">
                  <c:v>4.7184988712950897</c:v>
                </c:pt>
                <c:pt idx="164">
                  <c:v>4.4773368144781998</c:v>
                </c:pt>
                <c:pt idx="165">
                  <c:v>6.9874902470009896</c:v>
                </c:pt>
                <c:pt idx="166">
                  <c:v>5.5333894887275203</c:v>
                </c:pt>
                <c:pt idx="167">
                  <c:v>4.3174881135363101</c:v>
                </c:pt>
                <c:pt idx="168">
                  <c:v>5.16478597392351</c:v>
                </c:pt>
                <c:pt idx="169">
                  <c:v>5.34233425196481</c:v>
                </c:pt>
                <c:pt idx="170">
                  <c:v>4.5217885770490396</c:v>
                </c:pt>
                <c:pt idx="171">
                  <c:v>6.8772960714974198</c:v>
                </c:pt>
                <c:pt idx="172">
                  <c:v>5.7589017738772803</c:v>
                </c:pt>
                <c:pt idx="173">
                  <c:v>5.9061400582105703</c:v>
                </c:pt>
                <c:pt idx="174">
                  <c:v>5.0265086432525399</c:v>
                </c:pt>
                <c:pt idx="175">
                  <c:v>5.8607862234658601</c:v>
                </c:pt>
                <c:pt idx="176">
                  <c:v>4.9836066217083301</c:v>
                </c:pt>
                <c:pt idx="177">
                  <c:v>7.8528278122817401</c:v>
                </c:pt>
                <c:pt idx="178">
                  <c:v>4.5217885770490396</c:v>
                </c:pt>
                <c:pt idx="179">
                  <c:v>8.1519098729408999</c:v>
                </c:pt>
                <c:pt idx="180">
                  <c:v>6.5294188382622202</c:v>
                </c:pt>
                <c:pt idx="181">
                  <c:v>6.8035052576083297</c:v>
                </c:pt>
                <c:pt idx="182">
                  <c:v>5.3612921657094201</c:v>
                </c:pt>
                <c:pt idx="183">
                  <c:v>7.8669522318667404</c:v>
                </c:pt>
                <c:pt idx="184">
                  <c:v>9.1679546554797398</c:v>
                </c:pt>
                <c:pt idx="185">
                  <c:v>4.9767337424205698</c:v>
                </c:pt>
                <c:pt idx="186">
                  <c:v>5.7930136083841397</c:v>
                </c:pt>
                <c:pt idx="187">
                  <c:v>4.8675344504555804</c:v>
                </c:pt>
                <c:pt idx="188">
                  <c:v>6.0185932144962297</c:v>
                </c:pt>
                <c:pt idx="189">
                  <c:v>5.3447237393621903</c:v>
                </c:pt>
                <c:pt idx="190">
                  <c:v>5.5668166195830402</c:v>
                </c:pt>
                <c:pt idx="191">
                  <c:v>6.1420374055873497</c:v>
                </c:pt>
                <c:pt idx="192">
                  <c:v>2.3025850929940401</c:v>
                </c:pt>
                <c:pt idx="193">
                  <c:v>7.8339963417094598</c:v>
                </c:pt>
                <c:pt idx="194">
                  <c:v>5.2626901889048803</c:v>
                </c:pt>
                <c:pt idx="195">
                  <c:v>5.0455733454575302</c:v>
                </c:pt>
                <c:pt idx="196">
                  <c:v>6.8208348069514297</c:v>
                </c:pt>
                <c:pt idx="197">
                  <c:v>5.3798973535404597</c:v>
                </c:pt>
                <c:pt idx="198">
                  <c:v>5.5034820809942397</c:v>
                </c:pt>
                <c:pt idx="199">
                  <c:v>5.4249500174814003</c:v>
                </c:pt>
                <c:pt idx="200">
                  <c:v>6.8679744089702899</c:v>
                </c:pt>
                <c:pt idx="201">
                  <c:v>5.9712618397904604</c:v>
                </c:pt>
                <c:pt idx="202">
                  <c:v>3.9702919135521202</c:v>
                </c:pt>
                <c:pt idx="203">
                  <c:v>6.7363736622265096</c:v>
                </c:pt>
                <c:pt idx="204">
                  <c:v>5.0562458053482997</c:v>
                </c:pt>
                <c:pt idx="205">
                  <c:v>13.0300419268958</c:v>
                </c:pt>
                <c:pt idx="206">
                  <c:v>3.9120230054281402</c:v>
                </c:pt>
                <c:pt idx="207">
                  <c:v>5.4510384535657002</c:v>
                </c:pt>
                <c:pt idx="208">
                  <c:v>5.6454468976432297</c:v>
                </c:pt>
                <c:pt idx="209">
                  <c:v>5.6347896031692404</c:v>
                </c:pt>
                <c:pt idx="210">
                  <c:v>4.5325994931532501</c:v>
                </c:pt>
                <c:pt idx="211">
                  <c:v>5.4722706736714697</c:v>
                </c:pt>
                <c:pt idx="212">
                  <c:v>4.6249728132842698</c:v>
                </c:pt>
                <c:pt idx="213">
                  <c:v>3.5263605246161598</c:v>
                </c:pt>
                <c:pt idx="214">
                  <c:v>7.4860526178631401</c:v>
                </c:pt>
                <c:pt idx="215">
                  <c:v>5.3278761687895804</c:v>
                </c:pt>
                <c:pt idx="216">
                  <c:v>6.0330862217987997</c:v>
                </c:pt>
                <c:pt idx="217">
                  <c:v>4.6539603501575204</c:v>
                </c:pt>
                <c:pt idx="218">
                  <c:v>5.6629604801359399</c:v>
                </c:pt>
                <c:pt idx="219">
                  <c:v>5.6312117818213601</c:v>
                </c:pt>
                <c:pt idx="220">
                  <c:v>6.4907235345025001</c:v>
                </c:pt>
                <c:pt idx="221">
                  <c:v>5.8348107370626003</c:v>
                </c:pt>
                <c:pt idx="222">
                  <c:v>5.7714411231300096</c:v>
                </c:pt>
                <c:pt idx="223">
                  <c:v>6.0426328336823802</c:v>
                </c:pt>
                <c:pt idx="224">
                  <c:v>6.7274317248508497</c:v>
                </c:pt>
                <c:pt idx="225">
                  <c:v>11.641125169372</c:v>
                </c:pt>
                <c:pt idx="226">
                  <c:v>6.5294188382622202</c:v>
                </c:pt>
                <c:pt idx="227">
                  <c:v>7.0535857271936697</c:v>
                </c:pt>
                <c:pt idx="228">
                  <c:v>6.8977049431286304</c:v>
                </c:pt>
                <c:pt idx="229">
                  <c:v>4.5643481914678299</c:v>
                </c:pt>
                <c:pt idx="230">
                  <c:v>5.4510384535657002</c:v>
                </c:pt>
                <c:pt idx="231">
                  <c:v>4.6821312271242199</c:v>
                </c:pt>
                <c:pt idx="232">
                  <c:v>5.7037824746562</c:v>
                </c:pt>
                <c:pt idx="233">
                  <c:v>5.03043792139243</c:v>
                </c:pt>
                <c:pt idx="234">
                  <c:v>7.6294899163939904</c:v>
                </c:pt>
                <c:pt idx="235">
                  <c:v>4.5538768916005399</c:v>
                </c:pt>
                <c:pt idx="236">
                  <c:v>7.2696167496081596</c:v>
                </c:pt>
                <c:pt idx="237">
                  <c:v>5.9026333334013596</c:v>
                </c:pt>
                <c:pt idx="238">
                  <c:v>8.2101244051642599</c:v>
                </c:pt>
                <c:pt idx="239">
                  <c:v>5.6204008657171496</c:v>
                </c:pt>
                <c:pt idx="240">
                  <c:v>4.7791234931115296</c:v>
                </c:pt>
                <c:pt idx="241">
                  <c:v>4.7621739347977501</c:v>
                </c:pt>
                <c:pt idx="242">
                  <c:v>5.7384139186258398</c:v>
                </c:pt>
                <c:pt idx="243">
                  <c:v>4.8283137373022997</c:v>
                </c:pt>
                <c:pt idx="244">
                  <c:v>2.1972245773362098</c:v>
                </c:pt>
                <c:pt idx="245">
                  <c:v>6.0306852602612597</c:v>
                </c:pt>
                <c:pt idx="246">
                  <c:v>5.6131281063880696</c:v>
                </c:pt>
                <c:pt idx="247">
                  <c:v>5.4764635519315101</c:v>
                </c:pt>
                <c:pt idx="248">
                  <c:v>6.0330862217987997</c:v>
                </c:pt>
                <c:pt idx="249">
                  <c:v>5.8377304471659297</c:v>
                </c:pt>
                <c:pt idx="250">
                  <c:v>5.34233425196481</c:v>
                </c:pt>
                <c:pt idx="251">
                  <c:v>8.2738469327844992</c:v>
                </c:pt>
                <c:pt idx="252">
                  <c:v>4.3944491546724302</c:v>
                </c:pt>
                <c:pt idx="253">
                  <c:v>7.49331724886214</c:v>
                </c:pt>
                <c:pt idx="254">
                  <c:v>7.8636512654486497</c:v>
                </c:pt>
                <c:pt idx="255">
                  <c:v>6.8906091201471602</c:v>
                </c:pt>
                <c:pt idx="256">
                  <c:v>4.5217885770490396</c:v>
                </c:pt>
                <c:pt idx="257">
                  <c:v>4.8283137373022997</c:v>
                </c:pt>
                <c:pt idx="258">
                  <c:v>6.0958245624322203</c:v>
                </c:pt>
                <c:pt idx="259">
                  <c:v>4.5432947822700003</c:v>
                </c:pt>
                <c:pt idx="260">
                  <c:v>6.4118182677098901</c:v>
                </c:pt>
                <c:pt idx="261">
                  <c:v>5.7462031905401503</c:v>
                </c:pt>
                <c:pt idx="262">
                  <c:v>6.9641356124182403</c:v>
                </c:pt>
                <c:pt idx="263">
                  <c:v>4.4188406077965903</c:v>
                </c:pt>
                <c:pt idx="264">
                  <c:v>6.4997870406558498</c:v>
                </c:pt>
                <c:pt idx="265">
                  <c:v>5.8081424899804404</c:v>
                </c:pt>
                <c:pt idx="266">
                  <c:v>5.4380793089231902</c:v>
                </c:pt>
                <c:pt idx="267">
                  <c:v>5.8579331544834501</c:v>
                </c:pt>
                <c:pt idx="268">
                  <c:v>4.9199809258281197</c:v>
                </c:pt>
                <c:pt idx="269">
                  <c:v>5.5012582105447203</c:v>
                </c:pt>
                <c:pt idx="270">
                  <c:v>9.0651989863065108</c:v>
                </c:pt>
                <c:pt idx="271">
                  <c:v>4.3307333402863302</c:v>
                </c:pt>
                <c:pt idx="272">
                  <c:v>4.3567088266895899</c:v>
                </c:pt>
                <c:pt idx="273">
                  <c:v>6.4692503167957698</c:v>
                </c:pt>
                <c:pt idx="274">
                  <c:v>6.0591231955817904</c:v>
                </c:pt>
                <c:pt idx="275">
                  <c:v>5.2149357576089796</c:v>
                </c:pt>
                <c:pt idx="276">
                  <c:v>5.1761497325738199</c:v>
                </c:pt>
                <c:pt idx="277">
                  <c:v>4.2121275978784798</c:v>
                </c:pt>
                <c:pt idx="278">
                  <c:v>5.6524891802686499</c:v>
                </c:pt>
                <c:pt idx="279">
                  <c:v>6.5279579176225502</c:v>
                </c:pt>
                <c:pt idx="280">
                  <c:v>4.0253516907351496</c:v>
                </c:pt>
                <c:pt idx="281">
                  <c:v>7.7782114745124904</c:v>
                </c:pt>
                <c:pt idx="282">
                  <c:v>5.0998664278241899</c:v>
                </c:pt>
                <c:pt idx="283">
                  <c:v>6.0890448754468398</c:v>
                </c:pt>
                <c:pt idx="284">
                  <c:v>6.8554087986099201</c:v>
                </c:pt>
                <c:pt idx="285">
                  <c:v>2.7725887222397798</c:v>
                </c:pt>
                <c:pt idx="286">
                  <c:v>5.0998664278241899</c:v>
                </c:pt>
                <c:pt idx="287">
                  <c:v>6.2079191102713898</c:v>
                </c:pt>
                <c:pt idx="288">
                  <c:v>5.4424177105217897</c:v>
                </c:pt>
                <c:pt idx="289">
                  <c:v>4.8903491282217502</c:v>
                </c:pt>
                <c:pt idx="290">
                  <c:v>6.3868793193626399</c:v>
                </c:pt>
                <c:pt idx="291">
                  <c:v>8.0430208852982794</c:v>
                </c:pt>
                <c:pt idx="292">
                  <c:v>6.5875500148247896</c:v>
                </c:pt>
                <c:pt idx="293">
                  <c:v>4.3861846448225403</c:v>
                </c:pt>
                <c:pt idx="294">
                  <c:v>7.6463537224459897</c:v>
                </c:pt>
                <c:pt idx="295">
                  <c:v>6.3630281035404597</c:v>
                </c:pt>
                <c:pt idx="296">
                  <c:v>4.7791234931115296</c:v>
                </c:pt>
                <c:pt idx="297">
                  <c:v>6.0730445341003998</c:v>
                </c:pt>
                <c:pt idx="298">
                  <c:v>5.9964520886190202</c:v>
                </c:pt>
                <c:pt idx="299">
                  <c:v>5.4701676234746897</c:v>
                </c:pt>
                <c:pt idx="300">
                  <c:v>5.2983173665480301</c:v>
                </c:pt>
                <c:pt idx="301">
                  <c:v>4.7184988712950897</c:v>
                </c:pt>
                <c:pt idx="302">
                  <c:v>8.7884409574045907</c:v>
                </c:pt>
                <c:pt idx="303">
                  <c:v>6.62140565176413</c:v>
                </c:pt>
                <c:pt idx="304">
                  <c:v>7.5822291942764597</c:v>
                </c:pt>
                <c:pt idx="305">
                  <c:v>6.2989492468559396</c:v>
                </c:pt>
                <c:pt idx="306">
                  <c:v>6.7487595474916704</c:v>
                </c:pt>
                <c:pt idx="307">
                  <c:v>6.9351272257779799</c:v>
                </c:pt>
                <c:pt idx="308">
                  <c:v>6.70196036600254</c:v>
                </c:pt>
                <c:pt idx="309">
                  <c:v>4.9487598903781604</c:v>
                </c:pt>
                <c:pt idx="310">
                  <c:v>5.6167710976665699</c:v>
                </c:pt>
                <c:pt idx="311">
                  <c:v>5.4595855141441501</c:v>
                </c:pt>
                <c:pt idx="312">
                  <c:v>7.41758040241454</c:v>
                </c:pt>
                <c:pt idx="313">
                  <c:v>7.6962126393463999</c:v>
                </c:pt>
                <c:pt idx="314">
                  <c:v>4.8828019225863697</c:v>
                </c:pt>
                <c:pt idx="315">
                  <c:v>6.7499311937885702</c:v>
                </c:pt>
                <c:pt idx="316">
                  <c:v>6.1923624894748697</c:v>
                </c:pt>
                <c:pt idx="317">
                  <c:v>6.8394764382288402</c:v>
                </c:pt>
                <c:pt idx="318">
                  <c:v>9.0706184288010405</c:v>
                </c:pt>
                <c:pt idx="319">
                  <c:v>7.3550019211052504</c:v>
                </c:pt>
                <c:pt idx="320">
                  <c:v>4.06902675423781</c:v>
                </c:pt>
                <c:pt idx="321">
                  <c:v>5.9182215853402598</c:v>
                </c:pt>
                <c:pt idx="322">
                  <c:v>4.6249728132842698</c:v>
                </c:pt>
                <c:pt idx="323">
                  <c:v>6.7638849085624297</c:v>
                </c:pt>
                <c:pt idx="324">
                  <c:v>4.6347289882296296</c:v>
                </c:pt>
                <c:pt idx="325">
                  <c:v>7.2943772992888203</c:v>
                </c:pt>
                <c:pt idx="326">
                  <c:v>4.5849674786705696</c:v>
                </c:pt>
                <c:pt idx="327">
                  <c:v>4.7791234931115296</c:v>
                </c:pt>
                <c:pt idx="328">
                  <c:v>7.3861610114920104</c:v>
                </c:pt>
                <c:pt idx="329">
                  <c:v>4.0943445622221004</c:v>
                </c:pt>
                <c:pt idx="330">
                  <c:v>7.9312847615258901</c:v>
                </c:pt>
                <c:pt idx="331">
                  <c:v>6.7765069923721803</c:v>
                </c:pt>
                <c:pt idx="332">
                  <c:v>5.9661467391236904</c:v>
                </c:pt>
                <c:pt idx="333">
                  <c:v>5.37527840768416</c:v>
                </c:pt>
                <c:pt idx="334">
                  <c:v>7.53689712956617</c:v>
                </c:pt>
                <c:pt idx="335">
                  <c:v>5.8171111599631997</c:v>
                </c:pt>
                <c:pt idx="336">
                  <c:v>6.3001739867518296</c:v>
                </c:pt>
                <c:pt idx="337">
                  <c:v>5.4467373716663099</c:v>
                </c:pt>
                <c:pt idx="338">
                  <c:v>5.8304151255895604</c:v>
                </c:pt>
                <c:pt idx="339">
                  <c:v>6.2728770065461603</c:v>
                </c:pt>
                <c:pt idx="340">
                  <c:v>6.2705157303604802</c:v>
                </c:pt>
                <c:pt idx="341">
                  <c:v>4.83628190695147</c:v>
                </c:pt>
                <c:pt idx="342">
                  <c:v>5.9242557974145296</c:v>
                </c:pt>
                <c:pt idx="343">
                  <c:v>4.0163830207523796</c:v>
                </c:pt>
                <c:pt idx="344">
                  <c:v>7.1747243098363702</c:v>
                </c:pt>
                <c:pt idx="345">
                  <c:v>7.3699157307668397</c:v>
                </c:pt>
                <c:pt idx="346">
                  <c:v>8.0650766304642598</c:v>
                </c:pt>
                <c:pt idx="347">
                  <c:v>5.6383546693337401</c:v>
                </c:pt>
                <c:pt idx="348">
                  <c:v>4.8828019225863697</c:v>
                </c:pt>
                <c:pt idx="349">
                  <c:v>7.8811822022270999</c:v>
                </c:pt>
                <c:pt idx="350">
                  <c:v>5.91889385427314</c:v>
                </c:pt>
                <c:pt idx="351">
                  <c:v>3.9982007016691901</c:v>
                </c:pt>
                <c:pt idx="352">
                  <c:v>4.9052747784384296</c:v>
                </c:pt>
                <c:pt idx="353">
                  <c:v>7.4524024512236302</c:v>
                </c:pt>
                <c:pt idx="354">
                  <c:v>5.3890717298165001</c:v>
                </c:pt>
                <c:pt idx="355">
                  <c:v>6.44094654063292</c:v>
                </c:pt>
                <c:pt idx="356">
                  <c:v>6.2841341610708001</c:v>
                </c:pt>
                <c:pt idx="357">
                  <c:v>5.4026773818722704</c:v>
                </c:pt>
                <c:pt idx="358">
                  <c:v>3.5835189384561099</c:v>
                </c:pt>
                <c:pt idx="359">
                  <c:v>2.9177707320842701</c:v>
                </c:pt>
                <c:pt idx="360">
                  <c:v>6.0753460310886798</c:v>
                </c:pt>
                <c:pt idx="361">
                  <c:v>4.2556127098182204</c:v>
                </c:pt>
                <c:pt idx="362">
                  <c:v>6.8211074722564602</c:v>
                </c:pt>
                <c:pt idx="363">
                  <c:v>5.0562458053482997</c:v>
                </c:pt>
                <c:pt idx="364">
                  <c:v>6.0124919143000497</c:v>
                </c:pt>
                <c:pt idx="365">
                  <c:v>5.5451774444795596</c:v>
                </c:pt>
                <c:pt idx="366">
                  <c:v>5.7930136083841397</c:v>
                </c:pt>
                <c:pt idx="367">
                  <c:v>7.2492150571143803</c:v>
                </c:pt>
                <c:pt idx="368">
                  <c:v>5.1929568508902104</c:v>
                </c:pt>
                <c:pt idx="369">
                  <c:v>6.9517721643989097</c:v>
                </c:pt>
                <c:pt idx="370">
                  <c:v>5.5746856790995398</c:v>
                </c:pt>
                <c:pt idx="371">
                  <c:v>4.5538768916005399</c:v>
                </c:pt>
                <c:pt idx="372">
                  <c:v>9.4243220814979995</c:v>
                </c:pt>
                <c:pt idx="373">
                  <c:v>7.3639135014058104</c:v>
                </c:pt>
                <c:pt idx="374">
                  <c:v>9.8948694889930309</c:v>
                </c:pt>
                <c:pt idx="375">
                  <c:v>4.1743872698956297</c:v>
                </c:pt>
                <c:pt idx="376">
                  <c:v>6.3153580015223296</c:v>
                </c:pt>
                <c:pt idx="377">
                  <c:v>5.6903594543240601</c:v>
                </c:pt>
                <c:pt idx="378">
                  <c:v>7.51752085060303</c:v>
                </c:pt>
                <c:pt idx="379">
                  <c:v>6.1590953884919299</c:v>
                </c:pt>
                <c:pt idx="380">
                  <c:v>5.0875963352323801</c:v>
                </c:pt>
                <c:pt idx="381">
                  <c:v>7.5191499576698204</c:v>
                </c:pt>
                <c:pt idx="382">
                  <c:v>8.3624089776153703</c:v>
                </c:pt>
                <c:pt idx="383">
                  <c:v>3.7135720667043</c:v>
                </c:pt>
                <c:pt idx="384">
                  <c:v>5.6559918108198497</c:v>
                </c:pt>
                <c:pt idx="385">
                  <c:v>5.8998973535824897</c:v>
                </c:pt>
                <c:pt idx="386">
                  <c:v>5.0172798368149198</c:v>
                </c:pt>
                <c:pt idx="387">
                  <c:v>6.4150969591715903</c:v>
                </c:pt>
                <c:pt idx="388">
                  <c:v>3.55534806148941</c:v>
                </c:pt>
                <c:pt idx="389">
                  <c:v>4.5849674786705696</c:v>
                </c:pt>
                <c:pt idx="390">
                  <c:v>7.3901814282264198</c:v>
                </c:pt>
                <c:pt idx="391">
                  <c:v>6.34563636082859</c:v>
                </c:pt>
                <c:pt idx="392">
                  <c:v>7.5958899177185302</c:v>
                </c:pt>
                <c:pt idx="393">
                  <c:v>13.8498008673971</c:v>
                </c:pt>
                <c:pt idx="394">
                  <c:v>6.47697236288968</c:v>
                </c:pt>
                <c:pt idx="395">
                  <c:v>4.4308167988433098</c:v>
                </c:pt>
                <c:pt idx="396">
                  <c:v>4.6913478822291399</c:v>
                </c:pt>
                <c:pt idx="397">
                  <c:v>4.0943445622221004</c:v>
                </c:pt>
                <c:pt idx="398">
                  <c:v>8.1327064896932608</c:v>
                </c:pt>
                <c:pt idx="399">
                  <c:v>5.3518581334760604</c:v>
                </c:pt>
                <c:pt idx="400">
                  <c:v>5.92633325772543</c:v>
                </c:pt>
                <c:pt idx="401">
                  <c:v>5.5606816310155196</c:v>
                </c:pt>
                <c:pt idx="402">
                  <c:v>5.93489419561958</c:v>
                </c:pt>
                <c:pt idx="403">
                  <c:v>5.7203117766074101</c:v>
                </c:pt>
                <c:pt idx="404">
                  <c:v>8.2656501655803201</c:v>
                </c:pt>
                <c:pt idx="405">
                  <c:v>5.9375362050824201</c:v>
                </c:pt>
                <c:pt idx="406">
                  <c:v>5.5619628611715699</c:v>
                </c:pt>
                <c:pt idx="407">
                  <c:v>6.2915691395583204</c:v>
                </c:pt>
                <c:pt idx="408">
                  <c:v>6.6476883735633203</c:v>
                </c:pt>
                <c:pt idx="409">
                  <c:v>5.9480349891806403</c:v>
                </c:pt>
                <c:pt idx="410">
                  <c:v>4.8520302639196098</c:v>
                </c:pt>
                <c:pt idx="411">
                  <c:v>6.91473089271856</c:v>
                </c:pt>
                <c:pt idx="412">
                  <c:v>8.7137463304569103</c:v>
                </c:pt>
                <c:pt idx="413">
                  <c:v>5.7397929121792304</c:v>
                </c:pt>
                <c:pt idx="414">
                  <c:v>6.6437897331476696</c:v>
                </c:pt>
                <c:pt idx="415">
                  <c:v>5.7268477475871897</c:v>
                </c:pt>
                <c:pt idx="416">
                  <c:v>6.5206211275586901</c:v>
                </c:pt>
                <c:pt idx="417">
                  <c:v>6.4536249988926899</c:v>
                </c:pt>
                <c:pt idx="418">
                  <c:v>6.0161571596983503</c:v>
                </c:pt>
                <c:pt idx="419">
                  <c:v>6.3767269478986197</c:v>
                </c:pt>
                <c:pt idx="420">
                  <c:v>6.6720329454610603</c:v>
                </c:pt>
                <c:pt idx="421">
                  <c:v>7.4312996751559002</c:v>
                </c:pt>
                <c:pt idx="422">
                  <c:v>6.36990098282822</c:v>
                </c:pt>
                <c:pt idx="423">
                  <c:v>5.4510384535657002</c:v>
                </c:pt>
                <c:pt idx="424">
                  <c:v>4.6539603501575204</c:v>
                </c:pt>
                <c:pt idx="425">
                  <c:v>5.5412635451584196</c:v>
                </c:pt>
                <c:pt idx="426">
                  <c:v>4.8675344504555804</c:v>
                </c:pt>
                <c:pt idx="427">
                  <c:v>5.7365722974791904</c:v>
                </c:pt>
                <c:pt idx="428">
                  <c:v>7.8081980152247503</c:v>
                </c:pt>
                <c:pt idx="429">
                  <c:v>7.8739783796045</c:v>
                </c:pt>
                <c:pt idx="430">
                  <c:v>4.6913478822291399</c:v>
                </c:pt>
                <c:pt idx="431">
                  <c:v>5.2094861528414196</c:v>
                </c:pt>
                <c:pt idx="432">
                  <c:v>6.9295167707636498</c:v>
                </c:pt>
                <c:pt idx="433">
                  <c:v>9.3798299499547593</c:v>
                </c:pt>
                <c:pt idx="434">
                  <c:v>6.1675164908883398</c:v>
                </c:pt>
                <c:pt idx="435">
                  <c:v>5.93224518744801</c:v>
                </c:pt>
                <c:pt idx="436">
                  <c:v>7.6209501548458602</c:v>
                </c:pt>
                <c:pt idx="437">
                  <c:v>6.5916737320086503</c:v>
                </c:pt>
                <c:pt idx="438">
                  <c:v>6.2461067654815601</c:v>
                </c:pt>
                <c:pt idx="439">
                  <c:v>4.4659081186545802</c:v>
                </c:pt>
                <c:pt idx="440">
                  <c:v>4.5432947822700003</c:v>
                </c:pt>
                <c:pt idx="441">
                  <c:v>7.87169266432364</c:v>
                </c:pt>
              </c:numCache>
            </c:numRef>
          </c:yVal>
          <c:smooth val="0"/>
          <c:extLst>
            <c:ext xmlns:c16="http://schemas.microsoft.com/office/drawing/2014/chart" uri="{C3380CC4-5D6E-409C-BE32-E72D297353CC}">
              <c16:uniqueId val="{00000001-209F-4684-B05F-FC9EB06B143B}"/>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80000"/>
                </a:schemeClr>
              </a:solidFill>
              <a:ln w="9525">
                <a:noFill/>
              </a:ln>
              <a:effectLst/>
            </c:spPr>
          </c:marker>
          <c:xVal>
            <c:numRef>
              <c:f>[data.csv]Sheet1!$E$1228:$E$1960</c:f>
              <c:numCache>
                <c:formatCode>0.000_ </c:formatCode>
                <c:ptCount val="733"/>
                <c:pt idx="0">
                  <c:v>11.880169360258099</c:v>
                </c:pt>
                <c:pt idx="1">
                  <c:v>11.6899999465771</c:v>
                </c:pt>
                <c:pt idx="2">
                  <c:v>9.2214781163866295</c:v>
                </c:pt>
                <c:pt idx="3">
                  <c:v>10.3800322423252</c:v>
                </c:pt>
                <c:pt idx="4">
                  <c:v>9.5655642636475999</c:v>
                </c:pt>
                <c:pt idx="5">
                  <c:v>11.5356062991932</c:v>
                </c:pt>
                <c:pt idx="6">
                  <c:v>9.5184131340756899</c:v>
                </c:pt>
                <c:pt idx="7">
                  <c:v>10.888912479243899</c:v>
                </c:pt>
                <c:pt idx="8">
                  <c:v>13.878738846121299</c:v>
                </c:pt>
                <c:pt idx="9">
                  <c:v>10.038499099192</c:v>
                </c:pt>
                <c:pt idx="10">
                  <c:v>10.632412024471501</c:v>
                </c:pt>
                <c:pt idx="11">
                  <c:v>11.602802731372901</c:v>
                </c:pt>
                <c:pt idx="12">
                  <c:v>11.328786257249201</c:v>
                </c:pt>
                <c:pt idx="13">
                  <c:v>12.402292998345899</c:v>
                </c:pt>
                <c:pt idx="14">
                  <c:v>12.285549039031901</c:v>
                </c:pt>
                <c:pt idx="15">
                  <c:v>10.0298558513509</c:v>
                </c:pt>
                <c:pt idx="16">
                  <c:v>12.3463735730615</c:v>
                </c:pt>
                <c:pt idx="17">
                  <c:v>11.6430322503154</c:v>
                </c:pt>
                <c:pt idx="18">
                  <c:v>11.422387878204001</c:v>
                </c:pt>
                <c:pt idx="19">
                  <c:v>11.515073157027601</c:v>
                </c:pt>
                <c:pt idx="20">
                  <c:v>9.64627002088816</c:v>
                </c:pt>
                <c:pt idx="21">
                  <c:v>9.2509063337228401</c:v>
                </c:pt>
                <c:pt idx="22">
                  <c:v>11.0693845880098</c:v>
                </c:pt>
                <c:pt idx="23">
                  <c:v>10.0519506601737</c:v>
                </c:pt>
                <c:pt idx="24">
                  <c:v>10.1132215969404</c:v>
                </c:pt>
                <c:pt idx="25">
                  <c:v>10.0373189001696</c:v>
                </c:pt>
                <c:pt idx="26">
                  <c:v>10.5630520960789</c:v>
                </c:pt>
                <c:pt idx="27">
                  <c:v>12.772666884479801</c:v>
                </c:pt>
                <c:pt idx="28">
                  <c:v>11.4739559202715</c:v>
                </c:pt>
                <c:pt idx="29">
                  <c:v>9.3528810587582907</c:v>
                </c:pt>
                <c:pt idx="30">
                  <c:v>11.199980283892801</c:v>
                </c:pt>
                <c:pt idx="31">
                  <c:v>11.6814185138276</c:v>
                </c:pt>
                <c:pt idx="32">
                  <c:v>11.3511121688076</c:v>
                </c:pt>
                <c:pt idx="33">
                  <c:v>9.4148310347911792</c:v>
                </c:pt>
                <c:pt idx="34">
                  <c:v>9.1098568333978598</c:v>
                </c:pt>
                <c:pt idx="35">
                  <c:v>9.0244926054056602</c:v>
                </c:pt>
                <c:pt idx="36">
                  <c:v>10.0831806579763</c:v>
                </c:pt>
                <c:pt idx="37">
                  <c:v>10.7113018080742</c:v>
                </c:pt>
                <c:pt idx="38">
                  <c:v>11.581630294977201</c:v>
                </c:pt>
                <c:pt idx="39">
                  <c:v>9.6112618400344694</c:v>
                </c:pt>
                <c:pt idx="40">
                  <c:v>11.786008995353701</c:v>
                </c:pt>
                <c:pt idx="41">
                  <c:v>11.5821529755939</c:v>
                </c:pt>
                <c:pt idx="42">
                  <c:v>10.2927555257417</c:v>
                </c:pt>
                <c:pt idx="43">
                  <c:v>10.472261278256299</c:v>
                </c:pt>
                <c:pt idx="44">
                  <c:v>10.3548497550312</c:v>
                </c:pt>
                <c:pt idx="45">
                  <c:v>12.2472097903853</c:v>
                </c:pt>
                <c:pt idx="46">
                  <c:v>11.315120658921099</c:v>
                </c:pt>
                <c:pt idx="47">
                  <c:v>11.5620298654765</c:v>
                </c:pt>
                <c:pt idx="48">
                  <c:v>10.607698305452001</c:v>
                </c:pt>
                <c:pt idx="49">
                  <c:v>11.617843882917199</c:v>
                </c:pt>
                <c:pt idx="50">
                  <c:v>12.243739267093</c:v>
                </c:pt>
                <c:pt idx="51">
                  <c:v>9.5835577325342207</c:v>
                </c:pt>
                <c:pt idx="52">
                  <c:v>9.7119637849773692</c:v>
                </c:pt>
                <c:pt idx="53">
                  <c:v>9.6706723815251792</c:v>
                </c:pt>
                <c:pt idx="54">
                  <c:v>10.8994578492323</c:v>
                </c:pt>
                <c:pt idx="55">
                  <c:v>10.2697266141434</c:v>
                </c:pt>
                <c:pt idx="56">
                  <c:v>10.3887799605038</c:v>
                </c:pt>
                <c:pt idx="57">
                  <c:v>9.9951091195833506</c:v>
                </c:pt>
                <c:pt idx="58">
                  <c:v>9.9293014874291003</c:v>
                </c:pt>
                <c:pt idx="59">
                  <c:v>9.11074100675342</c:v>
                </c:pt>
                <c:pt idx="60">
                  <c:v>10.7378304297628</c:v>
                </c:pt>
                <c:pt idx="61">
                  <c:v>12.2638980590985</c:v>
                </c:pt>
                <c:pt idx="62">
                  <c:v>11.032305683261299</c:v>
                </c:pt>
                <c:pt idx="63">
                  <c:v>9.7580570743259205</c:v>
                </c:pt>
                <c:pt idx="64">
                  <c:v>10.5188353406416</c:v>
                </c:pt>
                <c:pt idx="65">
                  <c:v>10.044031797528399</c:v>
                </c:pt>
                <c:pt idx="66">
                  <c:v>9.7209459715386206</c:v>
                </c:pt>
                <c:pt idx="67">
                  <c:v>12.2019591968886</c:v>
                </c:pt>
                <c:pt idx="68">
                  <c:v>9.0752076979846805</c:v>
                </c:pt>
                <c:pt idx="69">
                  <c:v>9.8394289162354003</c:v>
                </c:pt>
                <c:pt idx="70">
                  <c:v>10.725994938401699</c:v>
                </c:pt>
                <c:pt idx="71">
                  <c:v>10.0190458931704</c:v>
                </c:pt>
                <c:pt idx="72">
                  <c:v>9.6113288080572694</c:v>
                </c:pt>
                <c:pt idx="73">
                  <c:v>11.3120080724141</c:v>
                </c:pt>
                <c:pt idx="74">
                  <c:v>11.318332926695099</c:v>
                </c:pt>
                <c:pt idx="75">
                  <c:v>10.3704239827323</c:v>
                </c:pt>
                <c:pt idx="76">
                  <c:v>10.208358545408499</c:v>
                </c:pt>
                <c:pt idx="77">
                  <c:v>8.7148958502484906</c:v>
                </c:pt>
                <c:pt idx="78">
                  <c:v>11.529320331655899</c:v>
                </c:pt>
                <c:pt idx="79">
                  <c:v>10.370706056919699</c:v>
                </c:pt>
                <c:pt idx="80">
                  <c:v>13.391104191475099</c:v>
                </c:pt>
                <c:pt idx="81">
                  <c:v>10.6210590170065</c:v>
                </c:pt>
                <c:pt idx="82">
                  <c:v>11.273360314237999</c:v>
                </c:pt>
                <c:pt idx="83">
                  <c:v>11.126733432205601</c:v>
                </c:pt>
                <c:pt idx="84">
                  <c:v>11.227534100176401</c:v>
                </c:pt>
                <c:pt idx="85">
                  <c:v>9.5407226739599906</c:v>
                </c:pt>
                <c:pt idx="86">
                  <c:v>10.10968838312</c:v>
                </c:pt>
                <c:pt idx="87">
                  <c:v>10.7002512288348</c:v>
                </c:pt>
                <c:pt idx="88">
                  <c:v>10.557452019220801</c:v>
                </c:pt>
                <c:pt idx="89">
                  <c:v>10.492079448707999</c:v>
                </c:pt>
                <c:pt idx="90">
                  <c:v>9.5324963322880407</c:v>
                </c:pt>
                <c:pt idx="91">
                  <c:v>9.7256160794157793</c:v>
                </c:pt>
                <c:pt idx="92">
                  <c:v>11.4090971082904</c:v>
                </c:pt>
                <c:pt idx="93">
                  <c:v>12.594127063378499</c:v>
                </c:pt>
                <c:pt idx="94">
                  <c:v>9.3290119016936792</c:v>
                </c:pt>
                <c:pt idx="95">
                  <c:v>10.892024524616</c:v>
                </c:pt>
                <c:pt idx="96">
                  <c:v>11.218755726382801</c:v>
                </c:pt>
                <c:pt idx="97">
                  <c:v>12.076129094611399</c:v>
                </c:pt>
                <c:pt idx="98">
                  <c:v>10.433909900048601</c:v>
                </c:pt>
                <c:pt idx="99">
                  <c:v>11.442363505966201</c:v>
                </c:pt>
                <c:pt idx="100">
                  <c:v>11.036597881611801</c:v>
                </c:pt>
                <c:pt idx="101">
                  <c:v>10.099013216813599</c:v>
                </c:pt>
                <c:pt idx="102">
                  <c:v>10.357298281574501</c:v>
                </c:pt>
                <c:pt idx="103">
                  <c:v>10.012790287426499</c:v>
                </c:pt>
                <c:pt idx="104">
                  <c:v>9.9457325341298706</c:v>
                </c:pt>
                <c:pt idx="105">
                  <c:v>10.683156406867299</c:v>
                </c:pt>
                <c:pt idx="106">
                  <c:v>10.4460153110326</c:v>
                </c:pt>
                <c:pt idx="107">
                  <c:v>11.4585537529028</c:v>
                </c:pt>
                <c:pt idx="108">
                  <c:v>11.565764563985899</c:v>
                </c:pt>
                <c:pt idx="109">
                  <c:v>11.001666413954799</c:v>
                </c:pt>
                <c:pt idx="110">
                  <c:v>9.7810939043220593</c:v>
                </c:pt>
                <c:pt idx="111">
                  <c:v>11.1276158630656</c:v>
                </c:pt>
                <c:pt idx="112">
                  <c:v>11.615698636337701</c:v>
                </c:pt>
                <c:pt idx="113">
                  <c:v>11.5752051869406</c:v>
                </c:pt>
                <c:pt idx="114">
                  <c:v>10.4801851829525</c:v>
                </c:pt>
                <c:pt idx="115">
                  <c:v>8.9230582195457195</c:v>
                </c:pt>
                <c:pt idx="116">
                  <c:v>12.728846602812</c:v>
                </c:pt>
                <c:pt idx="117">
                  <c:v>9.5336549970566704</c:v>
                </c:pt>
                <c:pt idx="118">
                  <c:v>11.3115311744429</c:v>
                </c:pt>
                <c:pt idx="119">
                  <c:v>8.8670046353335596</c:v>
                </c:pt>
                <c:pt idx="120">
                  <c:v>10.3234142525852</c:v>
                </c:pt>
                <c:pt idx="121">
                  <c:v>10.6904210251002</c:v>
                </c:pt>
                <c:pt idx="122">
                  <c:v>10.772288274673601</c:v>
                </c:pt>
                <c:pt idx="123">
                  <c:v>11.601815076971601</c:v>
                </c:pt>
                <c:pt idx="124">
                  <c:v>10.9200217301686</c:v>
                </c:pt>
                <c:pt idx="125">
                  <c:v>13.413875605436401</c:v>
                </c:pt>
                <c:pt idx="126">
                  <c:v>12.385456558336699</c:v>
                </c:pt>
                <c:pt idx="127">
                  <c:v>9.96674400217114</c:v>
                </c:pt>
                <c:pt idx="128">
                  <c:v>10.777225626489001</c:v>
                </c:pt>
                <c:pt idx="129">
                  <c:v>10.341290768556201</c:v>
                </c:pt>
                <c:pt idx="130">
                  <c:v>10.437785532487201</c:v>
                </c:pt>
                <c:pt idx="131">
                  <c:v>10.730815914561999</c:v>
                </c:pt>
                <c:pt idx="132">
                  <c:v>11.950870670522001</c:v>
                </c:pt>
                <c:pt idx="133">
                  <c:v>10.1795650516297</c:v>
                </c:pt>
                <c:pt idx="134">
                  <c:v>10.8573437822964</c:v>
                </c:pt>
                <c:pt idx="135">
                  <c:v>10.590817847774501</c:v>
                </c:pt>
                <c:pt idx="136">
                  <c:v>10.4086471546754</c:v>
                </c:pt>
                <c:pt idx="137">
                  <c:v>11.259503102269999</c:v>
                </c:pt>
                <c:pt idx="138">
                  <c:v>11.340344316007</c:v>
                </c:pt>
                <c:pt idx="139">
                  <c:v>10.175116459665601</c:v>
                </c:pt>
                <c:pt idx="140">
                  <c:v>11.49353875117</c:v>
                </c:pt>
                <c:pt idx="141">
                  <c:v>11.780162453794899</c:v>
                </c:pt>
                <c:pt idx="142">
                  <c:v>10.377514328065001</c:v>
                </c:pt>
                <c:pt idx="143">
                  <c:v>9.2894287782951395</c:v>
                </c:pt>
                <c:pt idx="144">
                  <c:v>9.8023403705311694</c:v>
                </c:pt>
                <c:pt idx="145">
                  <c:v>11.2002400649945</c:v>
                </c:pt>
                <c:pt idx="146">
                  <c:v>11.0952410037237</c:v>
                </c:pt>
                <c:pt idx="147">
                  <c:v>9.1174572444961193</c:v>
                </c:pt>
                <c:pt idx="148">
                  <c:v>9.9730136151847297</c:v>
                </c:pt>
                <c:pt idx="149">
                  <c:v>10.623739069288</c:v>
                </c:pt>
                <c:pt idx="150">
                  <c:v>11.617906908789401</c:v>
                </c:pt>
                <c:pt idx="151">
                  <c:v>9.7916617373538699</c:v>
                </c:pt>
                <c:pt idx="152">
                  <c:v>9.5151745032455199</c:v>
                </c:pt>
                <c:pt idx="153">
                  <c:v>11.1499880957728</c:v>
                </c:pt>
                <c:pt idx="154">
                  <c:v>9.7810939043220593</c:v>
                </c:pt>
                <c:pt idx="155">
                  <c:v>12.480373081928599</c:v>
                </c:pt>
                <c:pt idx="156">
                  <c:v>9.8487145266888305</c:v>
                </c:pt>
                <c:pt idx="157">
                  <c:v>11.859001437734101</c:v>
                </c:pt>
                <c:pt idx="158">
                  <c:v>10.044596413496</c:v>
                </c:pt>
                <c:pt idx="159">
                  <c:v>9.5917859742401195</c:v>
                </c:pt>
                <c:pt idx="160">
                  <c:v>9.7231041163724292</c:v>
                </c:pt>
                <c:pt idx="161">
                  <c:v>12.567477883964401</c:v>
                </c:pt>
                <c:pt idx="162">
                  <c:v>9.7476521209779996</c:v>
                </c:pt>
                <c:pt idx="163">
                  <c:v>8.7371316117814892</c:v>
                </c:pt>
                <c:pt idx="164">
                  <c:v>9.7796235653137398</c:v>
                </c:pt>
                <c:pt idx="165">
                  <c:v>9.5428045871998499</c:v>
                </c:pt>
                <c:pt idx="166">
                  <c:v>11.2369216026653</c:v>
                </c:pt>
                <c:pt idx="167">
                  <c:v>12.553583729266601</c:v>
                </c:pt>
                <c:pt idx="168">
                  <c:v>10.760622583201499</c:v>
                </c:pt>
                <c:pt idx="169">
                  <c:v>10.8822647014217</c:v>
                </c:pt>
                <c:pt idx="170">
                  <c:v>11.7948283701579</c:v>
                </c:pt>
                <c:pt idx="171">
                  <c:v>9.7003304351540294</c:v>
                </c:pt>
                <c:pt idx="172">
                  <c:v>10.3082524155299</c:v>
                </c:pt>
                <c:pt idx="173">
                  <c:v>10.4780201017598</c:v>
                </c:pt>
                <c:pt idx="174">
                  <c:v>12.622995199048599</c:v>
                </c:pt>
                <c:pt idx="175">
                  <c:v>12.6530666982105</c:v>
                </c:pt>
                <c:pt idx="176">
                  <c:v>10.761322558837</c:v>
                </c:pt>
                <c:pt idx="177">
                  <c:v>10.972585204653999</c:v>
                </c:pt>
                <c:pt idx="178">
                  <c:v>11.2795295371916</c:v>
                </c:pt>
                <c:pt idx="179">
                  <c:v>9.5460980676595195</c:v>
                </c:pt>
                <c:pt idx="180">
                  <c:v>10.411900267577799</c:v>
                </c:pt>
                <c:pt idx="181">
                  <c:v>11.040919833053801</c:v>
                </c:pt>
                <c:pt idx="182">
                  <c:v>13.2812286403841</c:v>
                </c:pt>
                <c:pt idx="183">
                  <c:v>10.6144746512244</c:v>
                </c:pt>
                <c:pt idx="184">
                  <c:v>11.747950155194699</c:v>
                </c:pt>
                <c:pt idx="185">
                  <c:v>12.0801805703029</c:v>
                </c:pt>
                <c:pt idx="186">
                  <c:v>8.8229116263541094</c:v>
                </c:pt>
                <c:pt idx="187">
                  <c:v>10.0152525158669</c:v>
                </c:pt>
                <c:pt idx="188">
                  <c:v>10.986461531090701</c:v>
                </c:pt>
                <c:pt idx="189">
                  <c:v>10.906359568923399</c:v>
                </c:pt>
                <c:pt idx="190">
                  <c:v>8.9737315697084004</c:v>
                </c:pt>
                <c:pt idx="191">
                  <c:v>9.5257348829944899</c:v>
                </c:pt>
                <c:pt idx="192">
                  <c:v>10.627382149044699</c:v>
                </c:pt>
                <c:pt idx="193">
                  <c:v>10.4986359422139</c:v>
                </c:pt>
                <c:pt idx="194">
                  <c:v>10.9229664422064</c:v>
                </c:pt>
                <c:pt idx="195">
                  <c:v>11.984702520765101</c:v>
                </c:pt>
                <c:pt idx="196">
                  <c:v>10.913978757809</c:v>
                </c:pt>
                <c:pt idx="197">
                  <c:v>11.8888931022893</c:v>
                </c:pt>
                <c:pt idx="198">
                  <c:v>11.164417083697799</c:v>
                </c:pt>
                <c:pt idx="199">
                  <c:v>10.163117312420701</c:v>
                </c:pt>
                <c:pt idx="200">
                  <c:v>9.2447417986935108</c:v>
                </c:pt>
                <c:pt idx="201">
                  <c:v>10.623301006491999</c:v>
                </c:pt>
                <c:pt idx="202">
                  <c:v>9.9324150876093</c:v>
                </c:pt>
                <c:pt idx="203">
                  <c:v>9.3097331158542094</c:v>
                </c:pt>
                <c:pt idx="204">
                  <c:v>12.206932275942</c:v>
                </c:pt>
                <c:pt idx="205">
                  <c:v>11.1934086689984</c:v>
                </c:pt>
                <c:pt idx="206">
                  <c:v>12.7732455208996</c:v>
                </c:pt>
                <c:pt idx="207">
                  <c:v>10.4545526011616</c:v>
                </c:pt>
                <c:pt idx="208">
                  <c:v>10.127071007078699</c:v>
                </c:pt>
                <c:pt idx="209">
                  <c:v>10.4381664123242</c:v>
                </c:pt>
                <c:pt idx="210">
                  <c:v>10.784441220120501</c:v>
                </c:pt>
                <c:pt idx="211">
                  <c:v>11.9349592185179</c:v>
                </c:pt>
                <c:pt idx="212">
                  <c:v>11.059094352723999</c:v>
                </c:pt>
                <c:pt idx="213">
                  <c:v>11.356692618938601</c:v>
                </c:pt>
                <c:pt idx="214">
                  <c:v>9.4900154740260394</c:v>
                </c:pt>
                <c:pt idx="215">
                  <c:v>13.4317066430658</c:v>
                </c:pt>
                <c:pt idx="216">
                  <c:v>12.887109288669899</c:v>
                </c:pt>
                <c:pt idx="217">
                  <c:v>12.803421777297</c:v>
                </c:pt>
                <c:pt idx="218">
                  <c:v>8.8004153331459207</c:v>
                </c:pt>
                <c:pt idx="219">
                  <c:v>10.577477397554301</c:v>
                </c:pt>
                <c:pt idx="220">
                  <c:v>10.359519024214899</c:v>
                </c:pt>
                <c:pt idx="221">
                  <c:v>10.8034049702923</c:v>
                </c:pt>
                <c:pt idx="222">
                  <c:v>11.808955099378499</c:v>
                </c:pt>
                <c:pt idx="223">
                  <c:v>10.9185370564335</c:v>
                </c:pt>
                <c:pt idx="224">
                  <c:v>9.5428045871998499</c:v>
                </c:pt>
                <c:pt idx="225">
                  <c:v>10.9625617443567</c:v>
                </c:pt>
                <c:pt idx="226">
                  <c:v>10.0425100911849</c:v>
                </c:pt>
                <c:pt idx="227">
                  <c:v>10.8736602253593</c:v>
                </c:pt>
                <c:pt idx="228">
                  <c:v>10.2224865894938</c:v>
                </c:pt>
                <c:pt idx="229">
                  <c:v>10.270800709494701</c:v>
                </c:pt>
                <c:pt idx="230">
                  <c:v>11.2788599859554</c:v>
                </c:pt>
                <c:pt idx="231">
                  <c:v>10.822215312443699</c:v>
                </c:pt>
                <c:pt idx="232">
                  <c:v>11.4661587522414</c:v>
                </c:pt>
                <c:pt idx="233">
                  <c:v>10.8385607837096</c:v>
                </c:pt>
                <c:pt idx="234">
                  <c:v>12.253571500127601</c:v>
                </c:pt>
                <c:pt idx="235">
                  <c:v>12.097456837151601</c:v>
                </c:pt>
                <c:pt idx="236">
                  <c:v>9.3289230878031297</c:v>
                </c:pt>
                <c:pt idx="237">
                  <c:v>10.323841273137999</c:v>
                </c:pt>
                <c:pt idx="238">
                  <c:v>8.7245325111854797</c:v>
                </c:pt>
                <c:pt idx="239">
                  <c:v>10.6065603111676</c:v>
                </c:pt>
                <c:pt idx="240">
                  <c:v>10.045594569160899</c:v>
                </c:pt>
                <c:pt idx="241">
                  <c:v>11.6203708058688</c:v>
                </c:pt>
                <c:pt idx="242">
                  <c:v>9.8199972420371004</c:v>
                </c:pt>
                <c:pt idx="243">
                  <c:v>10.960565787674501</c:v>
                </c:pt>
                <c:pt idx="244">
                  <c:v>10.1688856717471</c:v>
                </c:pt>
                <c:pt idx="245">
                  <c:v>10.87276913713</c:v>
                </c:pt>
                <c:pt idx="246">
                  <c:v>8.9860711873744599</c:v>
                </c:pt>
                <c:pt idx="247">
                  <c:v>10.779601914762701</c:v>
                </c:pt>
                <c:pt idx="248">
                  <c:v>11.177564610534899</c:v>
                </c:pt>
                <c:pt idx="249">
                  <c:v>11.9637717586742</c:v>
                </c:pt>
                <c:pt idx="250">
                  <c:v>10.771805785861099</c:v>
                </c:pt>
                <c:pt idx="251">
                  <c:v>10.541491933598801</c:v>
                </c:pt>
                <c:pt idx="252">
                  <c:v>10.4929394967573</c:v>
                </c:pt>
                <c:pt idx="253">
                  <c:v>9.4380335579889607</c:v>
                </c:pt>
                <c:pt idx="254">
                  <c:v>9.6496914760834809</c:v>
                </c:pt>
                <c:pt idx="255">
                  <c:v>9.2845197701504301</c:v>
                </c:pt>
                <c:pt idx="256">
                  <c:v>10.293297421033699</c:v>
                </c:pt>
                <c:pt idx="257">
                  <c:v>8.9067998835899402</c:v>
                </c:pt>
                <c:pt idx="258">
                  <c:v>11.4638612632559</c:v>
                </c:pt>
                <c:pt idx="259">
                  <c:v>9.7624422870540108</c:v>
                </c:pt>
                <c:pt idx="260">
                  <c:v>11.714175083733</c:v>
                </c:pt>
                <c:pt idx="261">
                  <c:v>11.157093023169701</c:v>
                </c:pt>
                <c:pt idx="262">
                  <c:v>10.979155283209099</c:v>
                </c:pt>
                <c:pt idx="263">
                  <c:v>9.6309567838516905</c:v>
                </c:pt>
                <c:pt idx="264">
                  <c:v>9.7648000327622295</c:v>
                </c:pt>
                <c:pt idx="265">
                  <c:v>11.511143878887699</c:v>
                </c:pt>
                <c:pt idx="266">
                  <c:v>11.5651763007686</c:v>
                </c:pt>
                <c:pt idx="267">
                  <c:v>10.639287051550999</c:v>
                </c:pt>
                <c:pt idx="268">
                  <c:v>9.1762663916424305</c:v>
                </c:pt>
                <c:pt idx="269">
                  <c:v>10.2471127172903</c:v>
                </c:pt>
                <c:pt idx="270">
                  <c:v>11.355873915018099</c:v>
                </c:pt>
                <c:pt idx="271">
                  <c:v>10.6584586354879</c:v>
                </c:pt>
                <c:pt idx="272">
                  <c:v>11.298865532389</c:v>
                </c:pt>
                <c:pt idx="273">
                  <c:v>12.6787134194511</c:v>
                </c:pt>
                <c:pt idx="274">
                  <c:v>10.843865835939299</c:v>
                </c:pt>
                <c:pt idx="275">
                  <c:v>11.268966773941999</c:v>
                </c:pt>
                <c:pt idx="276">
                  <c:v>11.472311782084899</c:v>
                </c:pt>
                <c:pt idx="277">
                  <c:v>9.8277937081669204</c:v>
                </c:pt>
                <c:pt idx="278">
                  <c:v>11.27984520771</c:v>
                </c:pt>
                <c:pt idx="279">
                  <c:v>10.2416369533594</c:v>
                </c:pt>
                <c:pt idx="280">
                  <c:v>12.4226345854788</c:v>
                </c:pt>
                <c:pt idx="281">
                  <c:v>9.9339682597897099</c:v>
                </c:pt>
                <c:pt idx="282">
                  <c:v>10.9423498367984</c:v>
                </c:pt>
                <c:pt idx="283">
                  <c:v>11.1409918400708</c:v>
                </c:pt>
                <c:pt idx="284">
                  <c:v>10.3021294352961</c:v>
                </c:pt>
                <c:pt idx="285">
                  <c:v>10.8696916271023</c:v>
                </c:pt>
                <c:pt idx="286">
                  <c:v>10.5237145168194</c:v>
                </c:pt>
                <c:pt idx="287">
                  <c:v>11.4317696380092</c:v>
                </c:pt>
                <c:pt idx="288">
                  <c:v>10.764498105582099</c:v>
                </c:pt>
                <c:pt idx="289">
                  <c:v>10.789566469002001</c:v>
                </c:pt>
                <c:pt idx="290">
                  <c:v>9.9238782421838607</c:v>
                </c:pt>
                <c:pt idx="291">
                  <c:v>11.377907253292101</c:v>
                </c:pt>
                <c:pt idx="292">
                  <c:v>12.3515918958</c:v>
                </c:pt>
                <c:pt idx="293">
                  <c:v>9.8803212745042792</c:v>
                </c:pt>
                <c:pt idx="294">
                  <c:v>9.9879206085109509</c:v>
                </c:pt>
                <c:pt idx="295">
                  <c:v>10.742162629060999</c:v>
                </c:pt>
                <c:pt idx="296">
                  <c:v>11.3341934580268</c:v>
                </c:pt>
                <c:pt idx="297">
                  <c:v>9.9118524688677496</c:v>
                </c:pt>
                <c:pt idx="298">
                  <c:v>11.1507640693711</c:v>
                </c:pt>
                <c:pt idx="299">
                  <c:v>10.5776812451789</c:v>
                </c:pt>
                <c:pt idx="300">
                  <c:v>10.150933396373301</c:v>
                </c:pt>
                <c:pt idx="301">
                  <c:v>11.343630690016299</c:v>
                </c:pt>
                <c:pt idx="302">
                  <c:v>11.302056274531401</c:v>
                </c:pt>
                <c:pt idx="303">
                  <c:v>10.2300537430378</c:v>
                </c:pt>
                <c:pt idx="304">
                  <c:v>9.7068642110313093</c:v>
                </c:pt>
                <c:pt idx="305">
                  <c:v>10.3907169624469</c:v>
                </c:pt>
                <c:pt idx="306">
                  <c:v>11.743330587145101</c:v>
                </c:pt>
                <c:pt idx="307">
                  <c:v>11.6109048066631</c:v>
                </c:pt>
                <c:pt idx="308">
                  <c:v>8.3712421359319293</c:v>
                </c:pt>
                <c:pt idx="309">
                  <c:v>11.179045864561299</c:v>
                </c:pt>
                <c:pt idx="310">
                  <c:v>10.714395546283299</c:v>
                </c:pt>
                <c:pt idx="311">
                  <c:v>10.9880516254781</c:v>
                </c:pt>
                <c:pt idx="312">
                  <c:v>7.9686657004662296</c:v>
                </c:pt>
                <c:pt idx="313">
                  <c:v>12.920876126429199</c:v>
                </c:pt>
                <c:pt idx="314">
                  <c:v>10.487851700636901</c:v>
                </c:pt>
                <c:pt idx="315">
                  <c:v>12.9101597661284</c:v>
                </c:pt>
                <c:pt idx="316">
                  <c:v>10.440273277971601</c:v>
                </c:pt>
                <c:pt idx="317">
                  <c:v>12.683377679528</c:v>
                </c:pt>
                <c:pt idx="318">
                  <c:v>10.5108589560746</c:v>
                </c:pt>
                <c:pt idx="319">
                  <c:v>10.734808458400099</c:v>
                </c:pt>
                <c:pt idx="320">
                  <c:v>9.6593756947857194</c:v>
                </c:pt>
                <c:pt idx="321">
                  <c:v>11.283147454219799</c:v>
                </c:pt>
                <c:pt idx="322">
                  <c:v>10.6757000401923</c:v>
                </c:pt>
                <c:pt idx="323">
                  <c:v>10.6807230922283</c:v>
                </c:pt>
                <c:pt idx="324">
                  <c:v>10.908173703172</c:v>
                </c:pt>
                <c:pt idx="325">
                  <c:v>10.413552887355699</c:v>
                </c:pt>
                <c:pt idx="326">
                  <c:v>11.3795083515298</c:v>
                </c:pt>
                <c:pt idx="327">
                  <c:v>8.3428398042714598</c:v>
                </c:pt>
                <c:pt idx="328">
                  <c:v>10.796714344811701</c:v>
                </c:pt>
                <c:pt idx="329">
                  <c:v>10.7278384187114</c:v>
                </c:pt>
                <c:pt idx="330">
                  <c:v>10.3774520770689</c:v>
                </c:pt>
                <c:pt idx="331">
                  <c:v>12.082548159244601</c:v>
                </c:pt>
                <c:pt idx="332">
                  <c:v>9.0034391962078306</c:v>
                </c:pt>
                <c:pt idx="333">
                  <c:v>12.0689232873828</c:v>
                </c:pt>
                <c:pt idx="334">
                  <c:v>10.3784165323043</c:v>
                </c:pt>
                <c:pt idx="335">
                  <c:v>12.5133440872461</c:v>
                </c:pt>
                <c:pt idx="336">
                  <c:v>9.4589177245472005</c:v>
                </c:pt>
                <c:pt idx="337">
                  <c:v>11.3412589411636</c:v>
                </c:pt>
                <c:pt idx="338">
                  <c:v>10.331203269579101</c:v>
                </c:pt>
                <c:pt idx="339">
                  <c:v>11.0496352502436</c:v>
                </c:pt>
                <c:pt idx="340">
                  <c:v>10.412471481422701</c:v>
                </c:pt>
                <c:pt idx="341">
                  <c:v>11.424203534909401</c:v>
                </c:pt>
                <c:pt idx="342">
                  <c:v>9.8846614482860797</c:v>
                </c:pt>
                <c:pt idx="343">
                  <c:v>10.854546793502999</c:v>
                </c:pt>
                <c:pt idx="344">
                  <c:v>10.9075327185978</c:v>
                </c:pt>
                <c:pt idx="345">
                  <c:v>12.040023964370301</c:v>
                </c:pt>
                <c:pt idx="346">
                  <c:v>11.534432521254599</c:v>
                </c:pt>
                <c:pt idx="347">
                  <c:v>11.0875433230217</c:v>
                </c:pt>
                <c:pt idx="348">
                  <c:v>11.7950395649935</c:v>
                </c:pt>
                <c:pt idx="349">
                  <c:v>11.198269513149899</c:v>
                </c:pt>
                <c:pt idx="350">
                  <c:v>11.8005525359094</c:v>
                </c:pt>
                <c:pt idx="351">
                  <c:v>8.2829886927426006</c:v>
                </c:pt>
                <c:pt idx="352">
                  <c:v>13.169487392413</c:v>
                </c:pt>
                <c:pt idx="353">
                  <c:v>10.8884831144172</c:v>
                </c:pt>
                <c:pt idx="354">
                  <c:v>9.1488904096599608</c:v>
                </c:pt>
                <c:pt idx="355">
                  <c:v>11.808873281839</c:v>
                </c:pt>
                <c:pt idx="356">
                  <c:v>12.073004002963099</c:v>
                </c:pt>
                <c:pt idx="357">
                  <c:v>12.3096305374376</c:v>
                </c:pt>
                <c:pt idx="358">
                  <c:v>9.8604756619428304</c:v>
                </c:pt>
                <c:pt idx="359">
                  <c:v>11.5273903423807</c:v>
                </c:pt>
                <c:pt idx="360">
                  <c:v>11.3815517428995</c:v>
                </c:pt>
                <c:pt idx="361">
                  <c:v>10.996299719639399</c:v>
                </c:pt>
                <c:pt idx="362">
                  <c:v>9.6927047909201303</c:v>
                </c:pt>
                <c:pt idx="363">
                  <c:v>11.639232071567401</c:v>
                </c:pt>
                <c:pt idx="364">
                  <c:v>10.6124588684429</c:v>
                </c:pt>
                <c:pt idx="365">
                  <c:v>12.116202641101101</c:v>
                </c:pt>
                <c:pt idx="366">
                  <c:v>10.7966938779629</c:v>
                </c:pt>
                <c:pt idx="367">
                  <c:v>9.5379880723710109</c:v>
                </c:pt>
                <c:pt idx="368">
                  <c:v>10.679504210918299</c:v>
                </c:pt>
                <c:pt idx="369">
                  <c:v>12.526713074989299</c:v>
                </c:pt>
                <c:pt idx="370">
                  <c:v>11.124966230991699</c:v>
                </c:pt>
                <c:pt idx="371">
                  <c:v>11.7979314599185</c:v>
                </c:pt>
                <c:pt idx="372">
                  <c:v>10.2391737660363</c:v>
                </c:pt>
                <c:pt idx="373">
                  <c:v>11.6208826064753</c:v>
                </c:pt>
                <c:pt idx="374">
                  <c:v>10.2326474044342</c:v>
                </c:pt>
                <c:pt idx="375">
                  <c:v>10.3580919702045</c:v>
                </c:pt>
                <c:pt idx="376">
                  <c:v>10.739067019969101</c:v>
                </c:pt>
                <c:pt idx="377">
                  <c:v>8.4757460015020598</c:v>
                </c:pt>
                <c:pt idx="378">
                  <c:v>11.7359490090838</c:v>
                </c:pt>
                <c:pt idx="379">
                  <c:v>11.829595788580701</c:v>
                </c:pt>
                <c:pt idx="380">
                  <c:v>11.829603074263201</c:v>
                </c:pt>
                <c:pt idx="381">
                  <c:v>12.1925415112458</c:v>
                </c:pt>
                <c:pt idx="382">
                  <c:v>10.3089526606442</c:v>
                </c:pt>
                <c:pt idx="383">
                  <c:v>11.2612795531833</c:v>
                </c:pt>
                <c:pt idx="384">
                  <c:v>10.292992641065499</c:v>
                </c:pt>
                <c:pt idx="385">
                  <c:v>10.708310266986601</c:v>
                </c:pt>
                <c:pt idx="386">
                  <c:v>10.8484823525386</c:v>
                </c:pt>
                <c:pt idx="387">
                  <c:v>11.013517741515001</c:v>
                </c:pt>
                <c:pt idx="388">
                  <c:v>9.5314088634455896</c:v>
                </c:pt>
                <c:pt idx="389">
                  <c:v>10.483326047588999</c:v>
                </c:pt>
                <c:pt idx="390">
                  <c:v>10.8610929575444</c:v>
                </c:pt>
                <c:pt idx="391">
                  <c:v>11.3433463769857</c:v>
                </c:pt>
                <c:pt idx="392">
                  <c:v>11.2797947071229</c:v>
                </c:pt>
                <c:pt idx="393">
                  <c:v>12.0852995190043</c:v>
                </c:pt>
                <c:pt idx="394">
                  <c:v>10.955968638860501</c:v>
                </c:pt>
                <c:pt idx="395">
                  <c:v>11.2247365974528</c:v>
                </c:pt>
                <c:pt idx="396">
                  <c:v>9.0577717733315701</c:v>
                </c:pt>
                <c:pt idx="397">
                  <c:v>9.55201334699656</c:v>
                </c:pt>
                <c:pt idx="398">
                  <c:v>12.083921960564799</c:v>
                </c:pt>
                <c:pt idx="399">
                  <c:v>11.630183918613</c:v>
                </c:pt>
                <c:pt idx="400">
                  <c:v>13.651323178554099</c:v>
                </c:pt>
                <c:pt idx="401">
                  <c:v>11.0099191902563</c:v>
                </c:pt>
                <c:pt idx="402">
                  <c:v>10.773441109201899</c:v>
                </c:pt>
                <c:pt idx="403">
                  <c:v>12.0509673435294</c:v>
                </c:pt>
                <c:pt idx="404">
                  <c:v>10.399615695541501</c:v>
                </c:pt>
                <c:pt idx="405">
                  <c:v>9.9621808988753404</c:v>
                </c:pt>
                <c:pt idx="406">
                  <c:v>11.6640830986717</c:v>
                </c:pt>
                <c:pt idx="407">
                  <c:v>10.553126843119101</c:v>
                </c:pt>
                <c:pt idx="408">
                  <c:v>12.3017918325887</c:v>
                </c:pt>
                <c:pt idx="409">
                  <c:v>12.111162885547101</c:v>
                </c:pt>
                <c:pt idx="410">
                  <c:v>11.9216452707988</c:v>
                </c:pt>
                <c:pt idx="411">
                  <c:v>10.0072618107525</c:v>
                </c:pt>
                <c:pt idx="412">
                  <c:v>10.1296266128301</c:v>
                </c:pt>
                <c:pt idx="413">
                  <c:v>10.184711314926799</c:v>
                </c:pt>
                <c:pt idx="414">
                  <c:v>10.1495660751328</c:v>
                </c:pt>
                <c:pt idx="415">
                  <c:v>10.5563334363225</c:v>
                </c:pt>
                <c:pt idx="416">
                  <c:v>10.935835387056301</c:v>
                </c:pt>
                <c:pt idx="417">
                  <c:v>10.482513733991301</c:v>
                </c:pt>
                <c:pt idx="418">
                  <c:v>10.9822542129835</c:v>
                </c:pt>
                <c:pt idx="419">
                  <c:v>9.92446595892131</c:v>
                </c:pt>
                <c:pt idx="420">
                  <c:v>11.8470878931795</c:v>
                </c:pt>
                <c:pt idx="421">
                  <c:v>12.598266748778199</c:v>
                </c:pt>
                <c:pt idx="422">
                  <c:v>10.743825534777301</c:v>
                </c:pt>
                <c:pt idx="423">
                  <c:v>10.5387407546771</c:v>
                </c:pt>
                <c:pt idx="424">
                  <c:v>10.442375714066999</c:v>
                </c:pt>
                <c:pt idx="425">
                  <c:v>11.055924927899101</c:v>
                </c:pt>
                <c:pt idx="426">
                  <c:v>11.210183898758601</c:v>
                </c:pt>
                <c:pt idx="427">
                  <c:v>10.651501634536899</c:v>
                </c:pt>
                <c:pt idx="428">
                  <c:v>9.8159123802801709</c:v>
                </c:pt>
                <c:pt idx="429">
                  <c:v>11.277190473141101</c:v>
                </c:pt>
                <c:pt idx="430">
                  <c:v>10.460442661144301</c:v>
                </c:pt>
                <c:pt idx="431">
                  <c:v>10.291263797773199</c:v>
                </c:pt>
                <c:pt idx="432">
                  <c:v>10.6714174775397</c:v>
                </c:pt>
                <c:pt idx="433">
                  <c:v>10.9499992034588</c:v>
                </c:pt>
                <c:pt idx="434">
                  <c:v>11.567385240759799</c:v>
                </c:pt>
                <c:pt idx="435">
                  <c:v>12.735081939729699</c:v>
                </c:pt>
                <c:pt idx="436">
                  <c:v>10.8185575396044</c:v>
                </c:pt>
                <c:pt idx="437">
                  <c:v>11.431270625176399</c:v>
                </c:pt>
                <c:pt idx="438">
                  <c:v>10.4760477701069</c:v>
                </c:pt>
                <c:pt idx="439">
                  <c:v>12.1041561922749</c:v>
                </c:pt>
                <c:pt idx="440">
                  <c:v>8.4329416389686394</c:v>
                </c:pt>
                <c:pt idx="441">
                  <c:v>11.981277731466699</c:v>
                </c:pt>
                <c:pt idx="442">
                  <c:v>11.257852553861801</c:v>
                </c:pt>
                <c:pt idx="443">
                  <c:v>9.6267454201226794</c:v>
                </c:pt>
                <c:pt idx="444">
                  <c:v>12.1551582267286</c:v>
                </c:pt>
                <c:pt idx="445">
                  <c:v>11.1703083874252</c:v>
                </c:pt>
                <c:pt idx="446">
                  <c:v>11.1700407120434</c:v>
                </c:pt>
                <c:pt idx="447">
                  <c:v>11.9393950921922</c:v>
                </c:pt>
                <c:pt idx="448">
                  <c:v>11.033291613631</c:v>
                </c:pt>
                <c:pt idx="449">
                  <c:v>11.040711394498301</c:v>
                </c:pt>
                <c:pt idx="450">
                  <c:v>10.673271647634699</c:v>
                </c:pt>
                <c:pt idx="451">
                  <c:v>9.6406931955921191</c:v>
                </c:pt>
                <c:pt idx="452">
                  <c:v>11.7012622274189</c:v>
                </c:pt>
                <c:pt idx="453">
                  <c:v>11.048172029306601</c:v>
                </c:pt>
                <c:pt idx="454">
                  <c:v>10.7923659767999</c:v>
                </c:pt>
                <c:pt idx="455">
                  <c:v>11.2616010366393</c:v>
                </c:pt>
                <c:pt idx="456">
                  <c:v>9.5085171815206007</c:v>
                </c:pt>
                <c:pt idx="457">
                  <c:v>10.689578478738801</c:v>
                </c:pt>
                <c:pt idx="458">
                  <c:v>11.578207459662799</c:v>
                </c:pt>
                <c:pt idx="459">
                  <c:v>12.156157348636199</c:v>
                </c:pt>
                <c:pt idx="460">
                  <c:v>10.9476260558164</c:v>
                </c:pt>
                <c:pt idx="461">
                  <c:v>10.936102478697</c:v>
                </c:pt>
                <c:pt idx="462">
                  <c:v>10.590918426099901</c:v>
                </c:pt>
                <c:pt idx="463">
                  <c:v>10.6789287508221</c:v>
                </c:pt>
                <c:pt idx="464">
                  <c:v>11.409673835159699</c:v>
                </c:pt>
                <c:pt idx="465">
                  <c:v>11.2150179571608</c:v>
                </c:pt>
                <c:pt idx="466">
                  <c:v>9.97534298963655</c:v>
                </c:pt>
                <c:pt idx="467">
                  <c:v>9.5354627274018</c:v>
                </c:pt>
                <c:pt idx="468">
                  <c:v>10.6035606931668</c:v>
                </c:pt>
                <c:pt idx="469">
                  <c:v>9.1269587630371305</c:v>
                </c:pt>
                <c:pt idx="470">
                  <c:v>11.6540256419446</c:v>
                </c:pt>
                <c:pt idx="471">
                  <c:v>11.335913785791099</c:v>
                </c:pt>
                <c:pt idx="472">
                  <c:v>11.476375581972601</c:v>
                </c:pt>
                <c:pt idx="473">
                  <c:v>9.9691816557314894</c:v>
                </c:pt>
                <c:pt idx="474">
                  <c:v>10.4095820019262</c:v>
                </c:pt>
                <c:pt idx="475">
                  <c:v>10.058266606323601</c:v>
                </c:pt>
                <c:pt idx="476">
                  <c:v>10.2114133314649</c:v>
                </c:pt>
                <c:pt idx="477">
                  <c:v>11.435763603671001</c:v>
                </c:pt>
                <c:pt idx="478">
                  <c:v>10.747530120202599</c:v>
                </c:pt>
                <c:pt idx="479">
                  <c:v>9.3069224698224193</c:v>
                </c:pt>
                <c:pt idx="480">
                  <c:v>9.6682714199876401</c:v>
                </c:pt>
                <c:pt idx="481">
                  <c:v>11.257000424131601</c:v>
                </c:pt>
                <c:pt idx="482">
                  <c:v>12.960615914955101</c:v>
                </c:pt>
                <c:pt idx="483">
                  <c:v>10.8914289541536</c:v>
                </c:pt>
                <c:pt idx="484">
                  <c:v>9.8038881873133708</c:v>
                </c:pt>
                <c:pt idx="485">
                  <c:v>10.3482695230212</c:v>
                </c:pt>
                <c:pt idx="486">
                  <c:v>12.8299929986661</c:v>
                </c:pt>
                <c:pt idx="487">
                  <c:v>8.9801722057249993</c:v>
                </c:pt>
                <c:pt idx="488">
                  <c:v>12.243537009512499</c:v>
                </c:pt>
                <c:pt idx="489">
                  <c:v>9.7230442307539402</c:v>
                </c:pt>
                <c:pt idx="490">
                  <c:v>11.2348504301298</c:v>
                </c:pt>
                <c:pt idx="491">
                  <c:v>11.013781345978</c:v>
                </c:pt>
                <c:pt idx="492">
                  <c:v>10.042292515413299</c:v>
                </c:pt>
                <c:pt idx="493">
                  <c:v>12.095688421040601</c:v>
                </c:pt>
                <c:pt idx="494">
                  <c:v>9.4480177930674198</c:v>
                </c:pt>
                <c:pt idx="495">
                  <c:v>10.600502244622501</c:v>
                </c:pt>
                <c:pt idx="496">
                  <c:v>13.216813187196401</c:v>
                </c:pt>
                <c:pt idx="497">
                  <c:v>10.0122074192503</c:v>
                </c:pt>
                <c:pt idx="498">
                  <c:v>9.21483027724903</c:v>
                </c:pt>
                <c:pt idx="499">
                  <c:v>12.5608898649667</c:v>
                </c:pt>
                <c:pt idx="500">
                  <c:v>10.446654511472699</c:v>
                </c:pt>
                <c:pt idx="501">
                  <c:v>9.4652151214518394</c:v>
                </c:pt>
                <c:pt idx="502">
                  <c:v>12.5042346115623</c:v>
                </c:pt>
                <c:pt idx="503">
                  <c:v>12.7815195995049</c:v>
                </c:pt>
                <c:pt idx="504">
                  <c:v>10.1949997805682</c:v>
                </c:pt>
                <c:pt idx="505">
                  <c:v>11.868408699104799</c:v>
                </c:pt>
                <c:pt idx="506">
                  <c:v>8.9100457614735493</c:v>
                </c:pt>
                <c:pt idx="507">
                  <c:v>11.9627327644291</c:v>
                </c:pt>
                <c:pt idx="508">
                  <c:v>9.3909938716694406</c:v>
                </c:pt>
                <c:pt idx="509">
                  <c:v>9.7131741458126193</c:v>
                </c:pt>
                <c:pt idx="510">
                  <c:v>10.4190618833243</c:v>
                </c:pt>
                <c:pt idx="511">
                  <c:v>11.425524921355899</c:v>
                </c:pt>
                <c:pt idx="512">
                  <c:v>13.370071533116199</c:v>
                </c:pt>
                <c:pt idx="513">
                  <c:v>12.0330398146384</c:v>
                </c:pt>
                <c:pt idx="514">
                  <c:v>11.74888257093</c:v>
                </c:pt>
                <c:pt idx="515">
                  <c:v>9.5569750810205001</c:v>
                </c:pt>
                <c:pt idx="516">
                  <c:v>10.2627341868426</c:v>
                </c:pt>
                <c:pt idx="517">
                  <c:v>8.9966519794327198</c:v>
                </c:pt>
                <c:pt idx="518">
                  <c:v>10.8366943967865</c:v>
                </c:pt>
                <c:pt idx="519">
                  <c:v>9.8699307690072793</c:v>
                </c:pt>
                <c:pt idx="520">
                  <c:v>10.2206677457767</c:v>
                </c:pt>
                <c:pt idx="521">
                  <c:v>10.1072851722528</c:v>
                </c:pt>
                <c:pt idx="522">
                  <c:v>10.4375803832404</c:v>
                </c:pt>
                <c:pt idx="523">
                  <c:v>9.1284793454958599</c:v>
                </c:pt>
                <c:pt idx="524">
                  <c:v>10.065138605537999</c:v>
                </c:pt>
                <c:pt idx="525">
                  <c:v>9.9945614994355001</c:v>
                </c:pt>
                <c:pt idx="526">
                  <c:v>11.890279122917301</c:v>
                </c:pt>
                <c:pt idx="527">
                  <c:v>10.552735090805999</c:v>
                </c:pt>
                <c:pt idx="528">
                  <c:v>9.6170713452055807</c:v>
                </c:pt>
                <c:pt idx="529">
                  <c:v>11.0125121115515</c:v>
                </c:pt>
                <c:pt idx="530">
                  <c:v>9.7720111897477402</c:v>
                </c:pt>
                <c:pt idx="531">
                  <c:v>10.8774809945385</c:v>
                </c:pt>
                <c:pt idx="532">
                  <c:v>10.4700222069602</c:v>
                </c:pt>
                <c:pt idx="533">
                  <c:v>9.1938044033360793</c:v>
                </c:pt>
                <c:pt idx="534">
                  <c:v>11.010563919616301</c:v>
                </c:pt>
                <c:pt idx="535">
                  <c:v>10.579666584865899</c:v>
                </c:pt>
                <c:pt idx="536">
                  <c:v>11.909894584157099</c:v>
                </c:pt>
                <c:pt idx="537">
                  <c:v>10.034296492647499</c:v>
                </c:pt>
                <c:pt idx="538">
                  <c:v>11.8035182970479</c:v>
                </c:pt>
                <c:pt idx="539">
                  <c:v>11.6814016149421</c:v>
                </c:pt>
                <c:pt idx="540">
                  <c:v>10.9001224850917</c:v>
                </c:pt>
                <c:pt idx="541">
                  <c:v>11.744338727766801</c:v>
                </c:pt>
                <c:pt idx="542">
                  <c:v>10.096707835198901</c:v>
                </c:pt>
                <c:pt idx="543">
                  <c:v>12.238186433441401</c:v>
                </c:pt>
                <c:pt idx="544">
                  <c:v>11.5440073785332</c:v>
                </c:pt>
                <c:pt idx="545">
                  <c:v>11.166271570741801</c:v>
                </c:pt>
                <c:pt idx="546">
                  <c:v>11.6828623135507</c:v>
                </c:pt>
                <c:pt idx="547">
                  <c:v>10.0570666404644</c:v>
                </c:pt>
                <c:pt idx="548">
                  <c:v>10.9355860371458</c:v>
                </c:pt>
                <c:pt idx="549">
                  <c:v>10.55385770374</c:v>
                </c:pt>
                <c:pt idx="550">
                  <c:v>9.2319061498907402</c:v>
                </c:pt>
                <c:pt idx="551">
                  <c:v>10.4819531330124</c:v>
                </c:pt>
                <c:pt idx="552">
                  <c:v>10.492051692903599</c:v>
                </c:pt>
                <c:pt idx="553">
                  <c:v>11.7880768553241</c:v>
                </c:pt>
                <c:pt idx="554">
                  <c:v>11.431964836135901</c:v>
                </c:pt>
                <c:pt idx="555">
                  <c:v>13.076491151908</c:v>
                </c:pt>
                <c:pt idx="556">
                  <c:v>11.8182313221755</c:v>
                </c:pt>
                <c:pt idx="557">
                  <c:v>9.7453121175702506</c:v>
                </c:pt>
                <c:pt idx="558">
                  <c:v>10.000705003251401</c:v>
                </c:pt>
                <c:pt idx="559">
                  <c:v>9.5702500784248397</c:v>
                </c:pt>
                <c:pt idx="560">
                  <c:v>11.469057168513499</c:v>
                </c:pt>
                <c:pt idx="561">
                  <c:v>9.9124968466937098</c:v>
                </c:pt>
                <c:pt idx="562">
                  <c:v>11.919656438199601</c:v>
                </c:pt>
                <c:pt idx="563">
                  <c:v>11.3960545132388</c:v>
                </c:pt>
                <c:pt idx="564">
                  <c:v>10.414453166503</c:v>
                </c:pt>
                <c:pt idx="565">
                  <c:v>12.178362233961501</c:v>
                </c:pt>
                <c:pt idx="566">
                  <c:v>11.457381042063499</c:v>
                </c:pt>
                <c:pt idx="567">
                  <c:v>10.540646222887201</c:v>
                </c:pt>
                <c:pt idx="568">
                  <c:v>10.3902561117083</c:v>
                </c:pt>
                <c:pt idx="569">
                  <c:v>9.4422454289589606</c:v>
                </c:pt>
                <c:pt idx="570">
                  <c:v>9.2061315272021194</c:v>
                </c:pt>
                <c:pt idx="571">
                  <c:v>11.015460192906</c:v>
                </c:pt>
                <c:pt idx="572">
                  <c:v>11.724983801694201</c:v>
                </c:pt>
                <c:pt idx="573">
                  <c:v>10.817736200776</c:v>
                </c:pt>
                <c:pt idx="574">
                  <c:v>11.2973903956094</c:v>
                </c:pt>
                <c:pt idx="575">
                  <c:v>10.2422428951719</c:v>
                </c:pt>
                <c:pt idx="576">
                  <c:v>11.3844896392939</c:v>
                </c:pt>
                <c:pt idx="577">
                  <c:v>9.2681374707023991</c:v>
                </c:pt>
                <c:pt idx="578">
                  <c:v>12.520916231546</c:v>
                </c:pt>
                <c:pt idx="579">
                  <c:v>10.4029893025706</c:v>
                </c:pt>
                <c:pt idx="580">
                  <c:v>8.9331365438120294</c:v>
                </c:pt>
                <c:pt idx="581">
                  <c:v>9.6735081902126296</c:v>
                </c:pt>
                <c:pt idx="582">
                  <c:v>11.405128650611999</c:v>
                </c:pt>
                <c:pt idx="583">
                  <c:v>10.935621662368501</c:v>
                </c:pt>
                <c:pt idx="584">
                  <c:v>11.931892345865</c:v>
                </c:pt>
                <c:pt idx="585">
                  <c:v>11.299769372532801</c:v>
                </c:pt>
                <c:pt idx="586">
                  <c:v>10.761449774510099</c:v>
                </c:pt>
                <c:pt idx="587">
                  <c:v>10.5651956642606</c:v>
                </c:pt>
                <c:pt idx="588">
                  <c:v>9.9719402781705693</c:v>
                </c:pt>
                <c:pt idx="589">
                  <c:v>10.881042701514</c:v>
                </c:pt>
                <c:pt idx="590">
                  <c:v>9.6642781335351202</c:v>
                </c:pt>
                <c:pt idx="591">
                  <c:v>12.3216265318115</c:v>
                </c:pt>
                <c:pt idx="592">
                  <c:v>13.257939178800299</c:v>
                </c:pt>
                <c:pt idx="593">
                  <c:v>10.132175704105601</c:v>
                </c:pt>
                <c:pt idx="594">
                  <c:v>11.469078065189899</c:v>
                </c:pt>
                <c:pt idx="595">
                  <c:v>9.7502780962856193</c:v>
                </c:pt>
                <c:pt idx="596">
                  <c:v>11.090370147631701</c:v>
                </c:pt>
                <c:pt idx="597">
                  <c:v>9.4019519756772301</c:v>
                </c:pt>
                <c:pt idx="598">
                  <c:v>8.7795574558837206</c:v>
                </c:pt>
                <c:pt idx="599">
                  <c:v>10.524225317577899</c:v>
                </c:pt>
                <c:pt idx="600">
                  <c:v>11.4420951922092</c:v>
                </c:pt>
                <c:pt idx="601">
                  <c:v>9.9716600876391706</c:v>
                </c:pt>
                <c:pt idx="602">
                  <c:v>11.011356862466901</c:v>
                </c:pt>
                <c:pt idx="603">
                  <c:v>9.7818847307768699</c:v>
                </c:pt>
                <c:pt idx="604">
                  <c:v>9.6871954761710199</c:v>
                </c:pt>
                <c:pt idx="605">
                  <c:v>10.639622380895499</c:v>
                </c:pt>
                <c:pt idx="606">
                  <c:v>9.1355090613531793</c:v>
                </c:pt>
                <c:pt idx="607">
                  <c:v>11.764135443351901</c:v>
                </c:pt>
                <c:pt idx="608">
                  <c:v>10.6374647275843</c:v>
                </c:pt>
                <c:pt idx="609">
                  <c:v>9.7072293300032992</c:v>
                </c:pt>
                <c:pt idx="610">
                  <c:v>11.657449961402801</c:v>
                </c:pt>
                <c:pt idx="611">
                  <c:v>11.0787521927253</c:v>
                </c:pt>
                <c:pt idx="612">
                  <c:v>9.9016358391726502</c:v>
                </c:pt>
                <c:pt idx="613">
                  <c:v>11.300066347106499</c:v>
                </c:pt>
                <c:pt idx="614">
                  <c:v>9.4029422381776904</c:v>
                </c:pt>
                <c:pt idx="615">
                  <c:v>11.8601256649464</c:v>
                </c:pt>
                <c:pt idx="616">
                  <c:v>11.589849468383401</c:v>
                </c:pt>
                <c:pt idx="617">
                  <c:v>13.479306085491</c:v>
                </c:pt>
                <c:pt idx="618">
                  <c:v>9.8510356925336993</c:v>
                </c:pt>
                <c:pt idx="619">
                  <c:v>10.1198884229829</c:v>
                </c:pt>
                <c:pt idx="620">
                  <c:v>10.539932097726201</c:v>
                </c:pt>
                <c:pt idx="621">
                  <c:v>9.5842460111765799</c:v>
                </c:pt>
                <c:pt idx="622">
                  <c:v>10.746863446342701</c:v>
                </c:pt>
                <c:pt idx="623">
                  <c:v>11.772717192530999</c:v>
                </c:pt>
                <c:pt idx="624">
                  <c:v>10.715461668144201</c:v>
                </c:pt>
                <c:pt idx="625">
                  <c:v>9.0932446000999292</c:v>
                </c:pt>
                <c:pt idx="626">
                  <c:v>9.1128377906149396</c:v>
                </c:pt>
                <c:pt idx="627">
                  <c:v>8.3480642284082602</c:v>
                </c:pt>
                <c:pt idx="628">
                  <c:v>10.9867323640731</c:v>
                </c:pt>
                <c:pt idx="629">
                  <c:v>10.2941097137745</c:v>
                </c:pt>
                <c:pt idx="630">
                  <c:v>11.6368761084378</c:v>
                </c:pt>
                <c:pt idx="631">
                  <c:v>10.727860344448899</c:v>
                </c:pt>
                <c:pt idx="632">
                  <c:v>11.541561511506499</c:v>
                </c:pt>
                <c:pt idx="633">
                  <c:v>13.355067480647399</c:v>
                </c:pt>
                <c:pt idx="634">
                  <c:v>12.271265639953301</c:v>
                </c:pt>
                <c:pt idx="635">
                  <c:v>11.9110973755842</c:v>
                </c:pt>
                <c:pt idx="636">
                  <c:v>10.9108431017659</c:v>
                </c:pt>
                <c:pt idx="637">
                  <c:v>10.3989456991709</c:v>
                </c:pt>
                <c:pt idx="638">
                  <c:v>10.3926502196658</c:v>
                </c:pt>
                <c:pt idx="639">
                  <c:v>10.7715749480237</c:v>
                </c:pt>
                <c:pt idx="640">
                  <c:v>9.6073700012632397</c:v>
                </c:pt>
                <c:pt idx="641">
                  <c:v>10.196418326423499</c:v>
                </c:pt>
                <c:pt idx="642">
                  <c:v>12.8260145233308</c:v>
                </c:pt>
                <c:pt idx="643">
                  <c:v>11.705147846441401</c:v>
                </c:pt>
                <c:pt idx="644">
                  <c:v>12.231925560319199</c:v>
                </c:pt>
                <c:pt idx="645">
                  <c:v>10.7840889286683</c:v>
                </c:pt>
                <c:pt idx="646">
                  <c:v>12.295735088669799</c:v>
                </c:pt>
                <c:pt idx="647">
                  <c:v>10.252629192258</c:v>
                </c:pt>
                <c:pt idx="648">
                  <c:v>10.2583959370271</c:v>
                </c:pt>
                <c:pt idx="649">
                  <c:v>11.4183510144507</c:v>
                </c:pt>
                <c:pt idx="650">
                  <c:v>10.0062697471791</c:v>
                </c:pt>
                <c:pt idx="651">
                  <c:v>11.2608550367076</c:v>
                </c:pt>
                <c:pt idx="652">
                  <c:v>10.0739052048272</c:v>
                </c:pt>
                <c:pt idx="653">
                  <c:v>9.3283011696097393</c:v>
                </c:pt>
                <c:pt idx="654">
                  <c:v>10.3733349195735</c:v>
                </c:pt>
                <c:pt idx="655">
                  <c:v>10.792879740541499</c:v>
                </c:pt>
                <c:pt idx="656">
                  <c:v>11.4847008722751</c:v>
                </c:pt>
                <c:pt idx="657">
                  <c:v>10.6060155949018</c:v>
                </c:pt>
                <c:pt idx="658">
                  <c:v>11.5015611348911</c:v>
                </c:pt>
                <c:pt idx="659">
                  <c:v>10.3088859917553</c:v>
                </c:pt>
                <c:pt idx="660">
                  <c:v>12.4777053633376</c:v>
                </c:pt>
                <c:pt idx="661">
                  <c:v>11.915693606197101</c:v>
                </c:pt>
                <c:pt idx="662">
                  <c:v>10.7074155324394</c:v>
                </c:pt>
                <c:pt idx="663">
                  <c:v>10.309719033572099</c:v>
                </c:pt>
                <c:pt idx="664">
                  <c:v>12.073386609776501</c:v>
                </c:pt>
                <c:pt idx="665">
                  <c:v>11.6325734272361</c:v>
                </c:pt>
                <c:pt idx="666">
                  <c:v>13.528484270438501</c:v>
                </c:pt>
                <c:pt idx="667">
                  <c:v>12.0909142873922</c:v>
                </c:pt>
                <c:pt idx="668">
                  <c:v>10.0416395039188</c:v>
                </c:pt>
                <c:pt idx="669">
                  <c:v>11.532884942709799</c:v>
                </c:pt>
                <c:pt idx="670">
                  <c:v>11.1159343509414</c:v>
                </c:pt>
                <c:pt idx="671">
                  <c:v>11.3163873298169</c:v>
                </c:pt>
                <c:pt idx="672">
                  <c:v>11.896853642747701</c:v>
                </c:pt>
                <c:pt idx="673">
                  <c:v>8.2832414413854192</c:v>
                </c:pt>
                <c:pt idx="674">
                  <c:v>10.403232006291301</c:v>
                </c:pt>
                <c:pt idx="675">
                  <c:v>11.042281630837</c:v>
                </c:pt>
                <c:pt idx="676">
                  <c:v>11.4088308144336</c:v>
                </c:pt>
                <c:pt idx="677">
                  <c:v>10.3865307952896</c:v>
                </c:pt>
                <c:pt idx="678">
                  <c:v>10.770504003075001</c:v>
                </c:pt>
                <c:pt idx="679">
                  <c:v>11.025718706802801</c:v>
                </c:pt>
                <c:pt idx="680">
                  <c:v>12.258973397265599</c:v>
                </c:pt>
                <c:pt idx="681">
                  <c:v>11.7024874134196</c:v>
                </c:pt>
                <c:pt idx="682">
                  <c:v>13.5314459346466</c:v>
                </c:pt>
                <c:pt idx="683">
                  <c:v>11.3363911298578</c:v>
                </c:pt>
                <c:pt idx="684">
                  <c:v>8.8146275553106896</c:v>
                </c:pt>
                <c:pt idx="685">
                  <c:v>10.687526073284101</c:v>
                </c:pt>
                <c:pt idx="686">
                  <c:v>13.4940248600763</c:v>
                </c:pt>
                <c:pt idx="687">
                  <c:v>10.997120799657001</c:v>
                </c:pt>
                <c:pt idx="688">
                  <c:v>8.9794166333430105</c:v>
                </c:pt>
                <c:pt idx="689">
                  <c:v>10.9864784603012</c:v>
                </c:pt>
                <c:pt idx="690">
                  <c:v>9.8372409067172004</c:v>
                </c:pt>
                <c:pt idx="691">
                  <c:v>10.1352339926576</c:v>
                </c:pt>
                <c:pt idx="692">
                  <c:v>8.6894644123566902</c:v>
                </c:pt>
                <c:pt idx="693">
                  <c:v>10.455704608661801</c:v>
                </c:pt>
                <c:pt idx="694">
                  <c:v>12.479163786176899</c:v>
                </c:pt>
                <c:pt idx="695">
                  <c:v>10.012162569161701</c:v>
                </c:pt>
                <c:pt idx="696">
                  <c:v>10.134916683437099</c:v>
                </c:pt>
                <c:pt idx="697">
                  <c:v>11.3124725235757</c:v>
                </c:pt>
                <c:pt idx="698">
                  <c:v>11.907032985837599</c:v>
                </c:pt>
                <c:pt idx="699">
                  <c:v>9.4415314548696898</c:v>
                </c:pt>
                <c:pt idx="700">
                  <c:v>12.0678043371282</c:v>
                </c:pt>
                <c:pt idx="701">
                  <c:v>10.3056806467738</c:v>
                </c:pt>
                <c:pt idx="702">
                  <c:v>10.944205862785299</c:v>
                </c:pt>
                <c:pt idx="703">
                  <c:v>11.504136958937099</c:v>
                </c:pt>
                <c:pt idx="704">
                  <c:v>10.9459526805812</c:v>
                </c:pt>
                <c:pt idx="705">
                  <c:v>12.036896310485901</c:v>
                </c:pt>
                <c:pt idx="706">
                  <c:v>10.782803048285301</c:v>
                </c:pt>
                <c:pt idx="707">
                  <c:v>11.3418642716509</c:v>
                </c:pt>
                <c:pt idx="708">
                  <c:v>10.0917497619921</c:v>
                </c:pt>
                <c:pt idx="709">
                  <c:v>14.487062735882599</c:v>
                </c:pt>
                <c:pt idx="710">
                  <c:v>9.3904093937168405</c:v>
                </c:pt>
                <c:pt idx="711">
                  <c:v>11.6750188039171</c:v>
                </c:pt>
                <c:pt idx="712">
                  <c:v>12.293707994475399</c:v>
                </c:pt>
                <c:pt idx="713">
                  <c:v>13.3457389018107</c:v>
                </c:pt>
                <c:pt idx="714">
                  <c:v>11.8103152645918</c:v>
                </c:pt>
                <c:pt idx="715">
                  <c:v>8.8314198190901294</c:v>
                </c:pt>
                <c:pt idx="716">
                  <c:v>10.9333926431944</c:v>
                </c:pt>
                <c:pt idx="717">
                  <c:v>12.5758587611813</c:v>
                </c:pt>
                <c:pt idx="718">
                  <c:v>8.6267648278455198</c:v>
                </c:pt>
                <c:pt idx="719">
                  <c:v>8.9797944908952108</c:v>
                </c:pt>
                <c:pt idx="720">
                  <c:v>11.534726094929001</c:v>
                </c:pt>
                <c:pt idx="721">
                  <c:v>11.5116646705028</c:v>
                </c:pt>
                <c:pt idx="722">
                  <c:v>11.534412946611599</c:v>
                </c:pt>
                <c:pt idx="723">
                  <c:v>9.5261724878443097</c:v>
                </c:pt>
                <c:pt idx="724">
                  <c:v>10.2951579496221</c:v>
                </c:pt>
                <c:pt idx="725">
                  <c:v>11.1502324487059</c:v>
                </c:pt>
                <c:pt idx="726">
                  <c:v>10.764498105582099</c:v>
                </c:pt>
                <c:pt idx="727">
                  <c:v>10.961607653402799</c:v>
                </c:pt>
                <c:pt idx="728">
                  <c:v>9.6706723815251792</c:v>
                </c:pt>
                <c:pt idx="729">
                  <c:v>11.659818442706401</c:v>
                </c:pt>
                <c:pt idx="730">
                  <c:v>10.567051430554301</c:v>
                </c:pt>
                <c:pt idx="731">
                  <c:v>13.019397769442101</c:v>
                </c:pt>
                <c:pt idx="732">
                  <c:v>9.18799250831227</c:v>
                </c:pt>
              </c:numCache>
            </c:numRef>
          </c:xVal>
          <c:yVal>
            <c:numRef>
              <c:f>[data.csv]Sheet1!$K$1228:$K$1960</c:f>
              <c:numCache>
                <c:formatCode>0.000_ </c:formatCode>
                <c:ptCount val="733"/>
                <c:pt idx="0">
                  <c:v>7.2247534057679701</c:v>
                </c:pt>
                <c:pt idx="1">
                  <c:v>8.0789982586851501</c:v>
                </c:pt>
                <c:pt idx="2">
                  <c:v>4.8978397999509102</c:v>
                </c:pt>
                <c:pt idx="3">
                  <c:v>9.1487840662770701</c:v>
                </c:pt>
                <c:pt idx="4">
                  <c:v>8.7432403492689499</c:v>
                </c:pt>
                <c:pt idx="5">
                  <c:v>9.3956685155660509</c:v>
                </c:pt>
                <c:pt idx="6">
                  <c:v>5.7037824746562</c:v>
                </c:pt>
                <c:pt idx="7">
                  <c:v>9.6876574702698495</c:v>
                </c:pt>
                <c:pt idx="8">
                  <c:v>8.2154121945849496</c:v>
                </c:pt>
                <c:pt idx="9">
                  <c:v>6.8232861223556798</c:v>
                </c:pt>
                <c:pt idx="10">
                  <c:v>5.4764635519315101</c:v>
                </c:pt>
                <c:pt idx="11">
                  <c:v>7.7336835707759004</c:v>
                </c:pt>
                <c:pt idx="12">
                  <c:v>6.0426328336823802</c:v>
                </c:pt>
                <c:pt idx="13">
                  <c:v>10.2044760135188</c:v>
                </c:pt>
                <c:pt idx="14">
                  <c:v>8.6516463812773292</c:v>
                </c:pt>
                <c:pt idx="15">
                  <c:v>4.9344739331306897</c:v>
                </c:pt>
                <c:pt idx="16">
                  <c:v>7.6907431635418702</c:v>
                </c:pt>
                <c:pt idx="17">
                  <c:v>7.22548147278229</c:v>
                </c:pt>
                <c:pt idx="18">
                  <c:v>7.7114370664736303</c:v>
                </c:pt>
                <c:pt idx="19">
                  <c:v>8.5923006639030408</c:v>
                </c:pt>
                <c:pt idx="20">
                  <c:v>7.7703287283503002</c:v>
                </c:pt>
                <c:pt idx="21">
                  <c:v>7.2685716354214103</c:v>
                </c:pt>
                <c:pt idx="22">
                  <c:v>6.9179531039585802</c:v>
                </c:pt>
                <c:pt idx="23">
                  <c:v>7.6897142980610003</c:v>
                </c:pt>
                <c:pt idx="24">
                  <c:v>6.8669332844618802</c:v>
                </c:pt>
                <c:pt idx="25">
                  <c:v>7.4753392365667297</c:v>
                </c:pt>
                <c:pt idx="26">
                  <c:v>6.5220927981701502</c:v>
                </c:pt>
                <c:pt idx="27">
                  <c:v>5.5333894887275203</c:v>
                </c:pt>
                <c:pt idx="28">
                  <c:v>10.010007395913799</c:v>
                </c:pt>
                <c:pt idx="29">
                  <c:v>8.5512080700035096</c:v>
                </c:pt>
                <c:pt idx="30">
                  <c:v>4.4830025520138799</c:v>
                </c:pt>
                <c:pt idx="31">
                  <c:v>7.0501225202690501</c:v>
                </c:pt>
                <c:pt idx="32">
                  <c:v>6.7068623366027396</c:v>
                </c:pt>
                <c:pt idx="33">
                  <c:v>8.8766841666144494</c:v>
                </c:pt>
                <c:pt idx="34">
                  <c:v>5.7203117766074101</c:v>
                </c:pt>
                <c:pt idx="35">
                  <c:v>5.6454468976432297</c:v>
                </c:pt>
                <c:pt idx="36">
                  <c:v>5.5619628611715699</c:v>
                </c:pt>
                <c:pt idx="37">
                  <c:v>5.36480710781687</c:v>
                </c:pt>
                <c:pt idx="38">
                  <c:v>6.4922398350204702</c:v>
                </c:pt>
                <c:pt idx="39">
                  <c:v>6.9874902470009896</c:v>
                </c:pt>
                <c:pt idx="40">
                  <c:v>7.24379885231179</c:v>
                </c:pt>
                <c:pt idx="41">
                  <c:v>7.5895044145897099</c:v>
                </c:pt>
                <c:pt idx="42">
                  <c:v>7.1522688560325296</c:v>
                </c:pt>
                <c:pt idx="43">
                  <c:v>9.2671931835689598</c:v>
                </c:pt>
                <c:pt idx="44">
                  <c:v>10.246203648491001</c:v>
                </c:pt>
                <c:pt idx="45">
                  <c:v>7.8826922062890201</c:v>
                </c:pt>
                <c:pt idx="46">
                  <c:v>9.8499888204389006</c:v>
                </c:pt>
                <c:pt idx="47">
                  <c:v>7.5938778446051103</c:v>
                </c:pt>
                <c:pt idx="48">
                  <c:v>5.4868694730926197</c:v>
                </c:pt>
                <c:pt idx="49">
                  <c:v>8.6722006469634696</c:v>
                </c:pt>
                <c:pt idx="50">
                  <c:v>5.1059454739005803</c:v>
                </c:pt>
                <c:pt idx="51">
                  <c:v>6.9865664594064203</c:v>
                </c:pt>
                <c:pt idx="52">
                  <c:v>7.0758088639783798</c:v>
                </c:pt>
                <c:pt idx="53">
                  <c:v>6.7357800142423203</c:v>
                </c:pt>
                <c:pt idx="54">
                  <c:v>7.3103273173078698</c:v>
                </c:pt>
                <c:pt idx="55">
                  <c:v>8.1845137530337198</c:v>
                </c:pt>
                <c:pt idx="56">
                  <c:v>7.9764809339000404</c:v>
                </c:pt>
                <c:pt idx="57">
                  <c:v>5.2882670306945299</c:v>
                </c:pt>
                <c:pt idx="58">
                  <c:v>8.7326270996603892</c:v>
                </c:pt>
                <c:pt idx="59">
                  <c:v>5.7268477475871897</c:v>
                </c:pt>
                <c:pt idx="60">
                  <c:v>6.6280413761795298</c:v>
                </c:pt>
                <c:pt idx="61">
                  <c:v>11.1208157749092</c:v>
                </c:pt>
                <c:pt idx="62">
                  <c:v>7.8034350569521598</c:v>
                </c:pt>
                <c:pt idx="63">
                  <c:v>6.8997231072848697</c:v>
                </c:pt>
                <c:pt idx="64">
                  <c:v>7.4197231073268997</c:v>
                </c:pt>
                <c:pt idx="65">
                  <c:v>5.1357984370502603</c:v>
                </c:pt>
                <c:pt idx="66">
                  <c:v>13.1833248836453</c:v>
                </c:pt>
                <c:pt idx="67">
                  <c:v>5.1590552992145202</c:v>
                </c:pt>
                <c:pt idx="68">
                  <c:v>7.27609525445137</c:v>
                </c:pt>
                <c:pt idx="69">
                  <c:v>7.8931988695445998</c:v>
                </c:pt>
                <c:pt idx="70">
                  <c:v>6.8855096700348097</c:v>
                </c:pt>
                <c:pt idx="71">
                  <c:v>8.0215845334550995</c:v>
                </c:pt>
                <c:pt idx="72">
                  <c:v>6.2519038831658804</c:v>
                </c:pt>
                <c:pt idx="73">
                  <c:v>5.5740533679814099</c:v>
                </c:pt>
                <c:pt idx="74">
                  <c:v>6.3198686090796796</c:v>
                </c:pt>
                <c:pt idx="75">
                  <c:v>7.2341771797498398</c:v>
                </c:pt>
                <c:pt idx="76">
                  <c:v>7.5271213570375703</c:v>
                </c:pt>
                <c:pt idx="77">
                  <c:v>3.6375861597263799</c:v>
                </c:pt>
                <c:pt idx="78">
                  <c:v>6.5347573610114704</c:v>
                </c:pt>
                <c:pt idx="79">
                  <c:v>7.0133157746426296</c:v>
                </c:pt>
                <c:pt idx="80">
                  <c:v>9.9082263068833001</c:v>
                </c:pt>
                <c:pt idx="81">
                  <c:v>7.1106961229788199</c:v>
                </c:pt>
                <c:pt idx="82">
                  <c:v>8.8150730888444606</c:v>
                </c:pt>
                <c:pt idx="83">
                  <c:v>10.532398388520701</c:v>
                </c:pt>
                <c:pt idx="84">
                  <c:v>7.66293785046153</c:v>
                </c:pt>
                <c:pt idx="85">
                  <c:v>5.0172798368149198</c:v>
                </c:pt>
                <c:pt idx="86">
                  <c:v>5.8721177894754097</c:v>
                </c:pt>
                <c:pt idx="87">
                  <c:v>4.2341065045972597</c:v>
                </c:pt>
                <c:pt idx="88">
                  <c:v>5.6733232671714902</c:v>
                </c:pt>
                <c:pt idx="89">
                  <c:v>5.7990926544605204</c:v>
                </c:pt>
                <c:pt idx="90">
                  <c:v>6.0038870671065299</c:v>
                </c:pt>
                <c:pt idx="91">
                  <c:v>5.1817835502920797</c:v>
                </c:pt>
                <c:pt idx="92">
                  <c:v>6.6694980898578704</c:v>
                </c:pt>
                <c:pt idx="93">
                  <c:v>6.7298240704894701</c:v>
                </c:pt>
                <c:pt idx="94">
                  <c:v>5.1059454739005803</c:v>
                </c:pt>
                <c:pt idx="95">
                  <c:v>5.1851486684423902</c:v>
                </c:pt>
                <c:pt idx="96">
                  <c:v>7.3038432252777001</c:v>
                </c:pt>
                <c:pt idx="97">
                  <c:v>8.4437619133303503</c:v>
                </c:pt>
                <c:pt idx="98">
                  <c:v>6.5624440936937196</c:v>
                </c:pt>
                <c:pt idx="99">
                  <c:v>5.8607862234658601</c:v>
                </c:pt>
                <c:pt idx="100">
                  <c:v>7.0057890192535002</c:v>
                </c:pt>
                <c:pt idx="101">
                  <c:v>8.8538082749771903</c:v>
                </c:pt>
                <c:pt idx="102">
                  <c:v>6.8721281013389799</c:v>
                </c:pt>
                <c:pt idx="103">
                  <c:v>3.7135720667043</c:v>
                </c:pt>
                <c:pt idx="104">
                  <c:v>5.8377304471659297</c:v>
                </c:pt>
                <c:pt idx="105">
                  <c:v>4.8040210447332496</c:v>
                </c:pt>
                <c:pt idx="106">
                  <c:v>9.1391021243751194</c:v>
                </c:pt>
                <c:pt idx="107">
                  <c:v>8.4060381420500701</c:v>
                </c:pt>
                <c:pt idx="108">
                  <c:v>9.2283767344622802</c:v>
                </c:pt>
                <c:pt idx="109">
                  <c:v>7.8524390853575099</c:v>
                </c:pt>
                <c:pt idx="110">
                  <c:v>7.9764809339000404</c:v>
                </c:pt>
                <c:pt idx="111">
                  <c:v>7.2970910051604099</c:v>
                </c:pt>
                <c:pt idx="112">
                  <c:v>7.2013572939449002</c:v>
                </c:pt>
                <c:pt idx="113">
                  <c:v>8.0290744701853107</c:v>
                </c:pt>
                <c:pt idx="114">
                  <c:v>6.8855096700348097</c:v>
                </c:pt>
                <c:pt idx="115">
                  <c:v>4.83628190695147</c:v>
                </c:pt>
                <c:pt idx="116">
                  <c:v>9.7656325408124403</c:v>
                </c:pt>
                <c:pt idx="117">
                  <c:v>5.4638318050256096</c:v>
                </c:pt>
                <c:pt idx="118">
                  <c:v>6.9436049318758304</c:v>
                </c:pt>
                <c:pt idx="119">
                  <c:v>6.1779441140506002</c:v>
                </c:pt>
                <c:pt idx="120">
                  <c:v>6.3532099478598196</c:v>
                </c:pt>
                <c:pt idx="121">
                  <c:v>5.8692969131337698</c:v>
                </c:pt>
                <c:pt idx="122">
                  <c:v>6.7541044741965299</c:v>
                </c:pt>
                <c:pt idx="123">
                  <c:v>7.4888529557334502</c:v>
                </c:pt>
                <c:pt idx="124">
                  <c:v>5.2983173665480301</c:v>
                </c:pt>
                <c:pt idx="125">
                  <c:v>10.3338858946895</c:v>
                </c:pt>
                <c:pt idx="126">
                  <c:v>8.4671622578106707</c:v>
                </c:pt>
                <c:pt idx="127">
                  <c:v>6.3497215722293596</c:v>
                </c:pt>
                <c:pt idx="128">
                  <c:v>6.0844994130751697</c:v>
                </c:pt>
                <c:pt idx="129">
                  <c:v>7.0299729117063796</c:v>
                </c:pt>
                <c:pt idx="130">
                  <c:v>6.5893848777248998</c:v>
                </c:pt>
                <c:pt idx="131">
                  <c:v>6.5352412710136498</c:v>
                </c:pt>
                <c:pt idx="132">
                  <c:v>10.2217958185296</c:v>
                </c:pt>
                <c:pt idx="133">
                  <c:v>7.2026611965232297</c:v>
                </c:pt>
                <c:pt idx="134">
                  <c:v>7.2623948195587902</c:v>
                </c:pt>
                <c:pt idx="135">
                  <c:v>7.6445604288815403</c:v>
                </c:pt>
                <c:pt idx="136">
                  <c:v>9.4131995799876798</c:v>
                </c:pt>
                <c:pt idx="137">
                  <c:v>7.5016344578834104</c:v>
                </c:pt>
                <c:pt idx="138">
                  <c:v>8.2169660914621598</c:v>
                </c:pt>
                <c:pt idx="139">
                  <c:v>6.5102583405231496</c:v>
                </c:pt>
                <c:pt idx="140">
                  <c:v>4.0253516907351496</c:v>
                </c:pt>
                <c:pt idx="141">
                  <c:v>9.6139788127429302</c:v>
                </c:pt>
                <c:pt idx="142">
                  <c:v>6.8447528323797302</c:v>
                </c:pt>
                <c:pt idx="143">
                  <c:v>6.5608420578235798</c:v>
                </c:pt>
                <c:pt idx="144">
                  <c:v>5.2729995585637397</c:v>
                </c:pt>
                <c:pt idx="145">
                  <c:v>7.7738047944195401</c:v>
                </c:pt>
                <c:pt idx="146">
                  <c:v>8.6772691392628705</c:v>
                </c:pt>
                <c:pt idx="147">
                  <c:v>6.47389069635227</c:v>
                </c:pt>
                <c:pt idx="148">
                  <c:v>9.0920634643851201</c:v>
                </c:pt>
                <c:pt idx="149">
                  <c:v>8.6113078516769601</c:v>
                </c:pt>
                <c:pt idx="150">
                  <c:v>9.6814449574471393</c:v>
                </c:pt>
                <c:pt idx="151">
                  <c:v>7.9327210274819402</c:v>
                </c:pt>
                <c:pt idx="152">
                  <c:v>5.9738096118692603</c:v>
                </c:pt>
                <c:pt idx="153">
                  <c:v>4.81218435537241</c:v>
                </c:pt>
                <c:pt idx="154">
                  <c:v>5.1873858058407496</c:v>
                </c:pt>
                <c:pt idx="155">
                  <c:v>8.4315808353403092</c:v>
                </c:pt>
                <c:pt idx="156">
                  <c:v>6.9027427371585901</c:v>
                </c:pt>
                <c:pt idx="157">
                  <c:v>8.0703590641971399</c:v>
                </c:pt>
                <c:pt idx="158">
                  <c:v>6.14846829591764</c:v>
                </c:pt>
                <c:pt idx="159">
                  <c:v>7.3081599857821899</c:v>
                </c:pt>
                <c:pt idx="160">
                  <c:v>7.7827477124451496</c:v>
                </c:pt>
                <c:pt idx="161">
                  <c:v>8.1737634742275205</c:v>
                </c:pt>
                <c:pt idx="162">
                  <c:v>3.4011973816621501</c:v>
                </c:pt>
                <c:pt idx="163">
                  <c:v>6.9893352659745602</c:v>
                </c:pt>
                <c:pt idx="164">
                  <c:v>6.0282785202306899</c:v>
                </c:pt>
                <c:pt idx="165">
                  <c:v>4.9308703256273896</c:v>
                </c:pt>
                <c:pt idx="166">
                  <c:v>7.9191137370286802</c:v>
                </c:pt>
                <c:pt idx="167">
                  <c:v>6.2426122948317797</c:v>
                </c:pt>
                <c:pt idx="168">
                  <c:v>8.9162377317214698</c:v>
                </c:pt>
                <c:pt idx="169">
                  <c:v>5.0106352940962502</c:v>
                </c:pt>
                <c:pt idx="170">
                  <c:v>7.3708601665367102</c:v>
                </c:pt>
                <c:pt idx="171">
                  <c:v>7.9039656340321596</c:v>
                </c:pt>
                <c:pt idx="172">
                  <c:v>4.4818719696435902</c:v>
                </c:pt>
                <c:pt idx="173">
                  <c:v>7.5245612262853596</c:v>
                </c:pt>
                <c:pt idx="174">
                  <c:v>7.6051434537993297</c:v>
                </c:pt>
                <c:pt idx="175">
                  <c:v>8.8278786456329801</c:v>
                </c:pt>
                <c:pt idx="176">
                  <c:v>7.3045159464601497</c:v>
                </c:pt>
                <c:pt idx="177">
                  <c:v>8.7284260917046108</c:v>
                </c:pt>
                <c:pt idx="178">
                  <c:v>5.31320597904178</c:v>
                </c:pt>
                <c:pt idx="179">
                  <c:v>7.9275047192245198</c:v>
                </c:pt>
                <c:pt idx="180">
                  <c:v>6.5201300890022997</c:v>
                </c:pt>
                <c:pt idx="181">
                  <c:v>8.4095244583174402</c:v>
                </c:pt>
                <c:pt idx="182">
                  <c:v>10.5787834863321</c:v>
                </c:pt>
                <c:pt idx="183">
                  <c:v>9.5464982734849997</c:v>
                </c:pt>
                <c:pt idx="184">
                  <c:v>5.3181199938442099</c:v>
                </c:pt>
                <c:pt idx="185">
                  <c:v>6.8035052576083297</c:v>
                </c:pt>
                <c:pt idx="186">
                  <c:v>7.7016523626422204</c:v>
                </c:pt>
                <c:pt idx="187">
                  <c:v>5.6131281063880696</c:v>
                </c:pt>
                <c:pt idx="188">
                  <c:v>6.9460139910992202</c:v>
                </c:pt>
                <c:pt idx="189">
                  <c:v>7.8826293349551797</c:v>
                </c:pt>
                <c:pt idx="190">
                  <c:v>6.50428817353664</c:v>
                </c:pt>
                <c:pt idx="191">
                  <c:v>7.6501687008449997</c:v>
                </c:pt>
                <c:pt idx="192">
                  <c:v>6.8112443786012902</c:v>
                </c:pt>
                <c:pt idx="193">
                  <c:v>8.9739427049835498</c:v>
                </c:pt>
                <c:pt idx="194">
                  <c:v>9.8013053141333604</c:v>
                </c:pt>
                <c:pt idx="195">
                  <c:v>9.7758464702297907</c:v>
                </c:pt>
                <c:pt idx="196">
                  <c:v>6.5792512120101003</c:v>
                </c:pt>
                <c:pt idx="197">
                  <c:v>6.3851943989977196</c:v>
                </c:pt>
                <c:pt idx="198">
                  <c:v>7.2527624180531802</c:v>
                </c:pt>
                <c:pt idx="199">
                  <c:v>6.1696107324914502</c:v>
                </c:pt>
                <c:pt idx="200">
                  <c:v>5.1704839950381496</c:v>
                </c:pt>
                <c:pt idx="201">
                  <c:v>6.8519782635131303</c:v>
                </c:pt>
                <c:pt idx="202">
                  <c:v>7.41547608779464</c:v>
                </c:pt>
                <c:pt idx="203">
                  <c:v>8.7698178720526094</c:v>
                </c:pt>
                <c:pt idx="204">
                  <c:v>7.5597331825040097</c:v>
                </c:pt>
                <c:pt idx="205">
                  <c:v>7.9278395852168497</c:v>
                </c:pt>
                <c:pt idx="206">
                  <c:v>9.0774716169017502</c:v>
                </c:pt>
                <c:pt idx="207">
                  <c:v>9.2546442975326997</c:v>
                </c:pt>
                <c:pt idx="208">
                  <c:v>8.3740154217398999</c:v>
                </c:pt>
                <c:pt idx="209">
                  <c:v>4.2046926193909604</c:v>
                </c:pt>
                <c:pt idx="210">
                  <c:v>7.7668405370855096</c:v>
                </c:pt>
                <c:pt idx="211">
                  <c:v>6.9007306640451702</c:v>
                </c:pt>
                <c:pt idx="212">
                  <c:v>6.0672675105234797</c:v>
                </c:pt>
                <c:pt idx="213">
                  <c:v>7.4054956631994697</c:v>
                </c:pt>
                <c:pt idx="214">
                  <c:v>4.7957905455967396</c:v>
                </c:pt>
                <c:pt idx="215">
                  <c:v>7.5796788230904504</c:v>
                </c:pt>
                <c:pt idx="216">
                  <c:v>10.262466506869901</c:v>
                </c:pt>
                <c:pt idx="217">
                  <c:v>8.3081990632064393</c:v>
                </c:pt>
                <c:pt idx="218">
                  <c:v>7.1906760343322</c:v>
                </c:pt>
                <c:pt idx="219">
                  <c:v>5.7397929121792304</c:v>
                </c:pt>
                <c:pt idx="220">
                  <c:v>7.8508826648098502</c:v>
                </c:pt>
                <c:pt idx="221">
                  <c:v>7.7689560445383297</c:v>
                </c:pt>
                <c:pt idx="222">
                  <c:v>6.6494162357642601</c:v>
                </c:pt>
                <c:pt idx="223">
                  <c:v>8.3841188371908899</c:v>
                </c:pt>
                <c:pt idx="224">
                  <c:v>6.7214257007906397</c:v>
                </c:pt>
                <c:pt idx="225">
                  <c:v>5.8607862234658601</c:v>
                </c:pt>
                <c:pt idx="226">
                  <c:v>8.7119372682087395</c:v>
                </c:pt>
                <c:pt idx="227">
                  <c:v>5.8879541707383103</c:v>
                </c:pt>
                <c:pt idx="228">
                  <c:v>5.80964286535567</c:v>
                </c:pt>
                <c:pt idx="229">
                  <c:v>5.7620513827801698</c:v>
                </c:pt>
                <c:pt idx="230">
                  <c:v>5.91079664404052</c:v>
                </c:pt>
                <c:pt idx="231">
                  <c:v>7.23849684089436</c:v>
                </c:pt>
                <c:pt idx="232">
                  <c:v>11.007571879295</c:v>
                </c:pt>
                <c:pt idx="233">
                  <c:v>7.3607399030582696</c:v>
                </c:pt>
                <c:pt idx="234">
                  <c:v>6.9819346771563797</c:v>
                </c:pt>
                <c:pt idx="235">
                  <c:v>8.3795390261174401</c:v>
                </c:pt>
                <c:pt idx="236">
                  <c:v>6.6844331402935797</c:v>
                </c:pt>
                <c:pt idx="237">
                  <c:v>6.3935907539506296</c:v>
                </c:pt>
                <c:pt idx="238">
                  <c:v>5.6914849468457902</c:v>
                </c:pt>
                <c:pt idx="239">
                  <c:v>5.67675380226828</c:v>
                </c:pt>
                <c:pt idx="240">
                  <c:v>7.1354219190239299</c:v>
                </c:pt>
                <c:pt idx="241">
                  <c:v>7.0449051171293702</c:v>
                </c:pt>
                <c:pt idx="242">
                  <c:v>7.7531942698843404</c:v>
                </c:pt>
                <c:pt idx="243">
                  <c:v>6.4183649359362098</c:v>
                </c:pt>
                <c:pt idx="244">
                  <c:v>6.8200163646741299</c:v>
                </c:pt>
                <c:pt idx="245">
                  <c:v>7.7164608001763497</c:v>
                </c:pt>
                <c:pt idx="246">
                  <c:v>6.3062752869480097</c:v>
                </c:pt>
                <c:pt idx="247">
                  <c:v>11.023667949270999</c:v>
                </c:pt>
                <c:pt idx="248">
                  <c:v>7.3689704021947904</c:v>
                </c:pt>
                <c:pt idx="249">
                  <c:v>10.5013345532417</c:v>
                </c:pt>
                <c:pt idx="250">
                  <c:v>7.5766097669730303</c:v>
                </c:pt>
                <c:pt idx="251">
                  <c:v>8.5773471142359803</c:v>
                </c:pt>
                <c:pt idx="252">
                  <c:v>8.2710368657929507</c:v>
                </c:pt>
                <c:pt idx="253">
                  <c:v>8.6862606325317699</c:v>
                </c:pt>
                <c:pt idx="254">
                  <c:v>6.0958245624322203</c:v>
                </c:pt>
                <c:pt idx="255">
                  <c:v>7.56796595929581</c:v>
                </c:pt>
                <c:pt idx="256">
                  <c:v>7.6586995582682897</c:v>
                </c:pt>
                <c:pt idx="257">
                  <c:v>6.4264884574576904</c:v>
                </c:pt>
                <c:pt idx="258">
                  <c:v>5.5161133115356504</c:v>
                </c:pt>
                <c:pt idx="259">
                  <c:v>7.2057176608414704</c:v>
                </c:pt>
                <c:pt idx="260">
                  <c:v>6.9153927061113398</c:v>
                </c:pt>
                <c:pt idx="261">
                  <c:v>11.417009101473599</c:v>
                </c:pt>
                <c:pt idx="262">
                  <c:v>5.6997744532586596</c:v>
                </c:pt>
                <c:pt idx="263">
                  <c:v>8.9031356330355305</c:v>
                </c:pt>
                <c:pt idx="264">
                  <c:v>6.7824187876708297</c:v>
                </c:pt>
                <c:pt idx="265">
                  <c:v>8.8020061518997803</c:v>
                </c:pt>
                <c:pt idx="266">
                  <c:v>8.1036152631975202</c:v>
                </c:pt>
                <c:pt idx="267">
                  <c:v>6.5581978028122601</c:v>
                </c:pt>
                <c:pt idx="268">
                  <c:v>5.3981627015177498</c:v>
                </c:pt>
                <c:pt idx="269">
                  <c:v>8.3416486189012993</c:v>
                </c:pt>
                <c:pt idx="270">
                  <c:v>6.3279367837291902</c:v>
                </c:pt>
                <c:pt idx="271">
                  <c:v>5.3375380797013099</c:v>
                </c:pt>
                <c:pt idx="272">
                  <c:v>6.2697273976432699</c:v>
                </c:pt>
                <c:pt idx="273">
                  <c:v>9.3209073106613705</c:v>
                </c:pt>
                <c:pt idx="274">
                  <c:v>4.4998096703302597</c:v>
                </c:pt>
                <c:pt idx="275">
                  <c:v>7.3479438231486798</c:v>
                </c:pt>
                <c:pt idx="276">
                  <c:v>8.4416431543455008</c:v>
                </c:pt>
                <c:pt idx="277">
                  <c:v>3.6375861597263799</c:v>
                </c:pt>
                <c:pt idx="278">
                  <c:v>6.9295167707636498</c:v>
                </c:pt>
                <c:pt idx="279">
                  <c:v>8.5297144719698998</c:v>
                </c:pt>
                <c:pt idx="280">
                  <c:v>5.7071102647488701</c:v>
                </c:pt>
                <c:pt idx="281">
                  <c:v>3.6375861597263799</c:v>
                </c:pt>
                <c:pt idx="282">
                  <c:v>5.7413993382274997</c:v>
                </c:pt>
                <c:pt idx="283">
                  <c:v>6.3113717668544904</c:v>
                </c:pt>
                <c:pt idx="284">
                  <c:v>8.1930622643630393</c:v>
                </c:pt>
                <c:pt idx="285">
                  <c:v>7.4187808827507897</c:v>
                </c:pt>
                <c:pt idx="286">
                  <c:v>6.8068293603921699</c:v>
                </c:pt>
                <c:pt idx="287">
                  <c:v>7.9905430173032697</c:v>
                </c:pt>
                <c:pt idx="288">
                  <c:v>6.8432167578445604</c:v>
                </c:pt>
                <c:pt idx="289">
                  <c:v>9.8617276182878904</c:v>
                </c:pt>
                <c:pt idx="290">
                  <c:v>10.422927395719499</c:v>
                </c:pt>
                <c:pt idx="291">
                  <c:v>7.4593388952202897</c:v>
                </c:pt>
                <c:pt idx="292">
                  <c:v>6.3153580015223296</c:v>
                </c:pt>
                <c:pt idx="293">
                  <c:v>5.7493929859082504</c:v>
                </c:pt>
                <c:pt idx="294">
                  <c:v>7.4333709882207604</c:v>
                </c:pt>
                <c:pt idx="295">
                  <c:v>6.8480052745763604</c:v>
                </c:pt>
                <c:pt idx="296">
                  <c:v>7.3011478058560302</c:v>
                </c:pt>
                <c:pt idx="297">
                  <c:v>7.1225978052569596</c:v>
                </c:pt>
                <c:pt idx="298">
                  <c:v>7.9076515947110799</c:v>
                </c:pt>
                <c:pt idx="299">
                  <c:v>6.5722825426940004</c:v>
                </c:pt>
                <c:pt idx="300">
                  <c:v>5.1318691589103702</c:v>
                </c:pt>
                <c:pt idx="301">
                  <c:v>6.8035052576083297</c:v>
                </c:pt>
                <c:pt idx="302">
                  <c:v>7.0090475304639996</c:v>
                </c:pt>
                <c:pt idx="303">
                  <c:v>6.3613024775729903</c:v>
                </c:pt>
                <c:pt idx="304">
                  <c:v>8.5617840747441107</c:v>
                </c:pt>
                <c:pt idx="305">
                  <c:v>7.5928702878448098</c:v>
                </c:pt>
                <c:pt idx="306">
                  <c:v>6.1612073216950698</c:v>
                </c:pt>
                <c:pt idx="307">
                  <c:v>7.7075121946003398</c:v>
                </c:pt>
                <c:pt idx="308">
                  <c:v>7.2203738367239403</c:v>
                </c:pt>
                <c:pt idx="309">
                  <c:v>7.6586995582682897</c:v>
                </c:pt>
                <c:pt idx="310">
                  <c:v>6.4457198193855696</c:v>
                </c:pt>
                <c:pt idx="311">
                  <c:v>7.2685716354214103</c:v>
                </c:pt>
                <c:pt idx="312">
                  <c:v>5.9427993751267003</c:v>
                </c:pt>
                <c:pt idx="313">
                  <c:v>7.5602407085923904</c:v>
                </c:pt>
                <c:pt idx="314">
                  <c:v>8.0248621502864097</c:v>
                </c:pt>
                <c:pt idx="315">
                  <c:v>9.6599641240157297</c:v>
                </c:pt>
                <c:pt idx="316">
                  <c:v>10.2515706924061</c:v>
                </c:pt>
                <c:pt idx="317">
                  <c:v>8.9258679578704996</c:v>
                </c:pt>
                <c:pt idx="318">
                  <c:v>6.34388043412633</c:v>
                </c:pt>
                <c:pt idx="319">
                  <c:v>7.2377781919234403</c:v>
                </c:pt>
                <c:pt idx="320">
                  <c:v>6.2709884318582896</c:v>
                </c:pt>
                <c:pt idx="321">
                  <c:v>7.3767166986494201</c:v>
                </c:pt>
                <c:pt idx="322">
                  <c:v>7.1861443045223199</c:v>
                </c:pt>
                <c:pt idx="323">
                  <c:v>10.1342420668516</c:v>
                </c:pt>
                <c:pt idx="324">
                  <c:v>7.2232956795623098</c:v>
                </c:pt>
                <c:pt idx="325">
                  <c:v>5.2311086168545797</c:v>
                </c:pt>
                <c:pt idx="326">
                  <c:v>7.9185073456451098</c:v>
                </c:pt>
                <c:pt idx="327">
                  <c:v>4.6151205168412597</c:v>
                </c:pt>
                <c:pt idx="328">
                  <c:v>6.4002574453088199</c:v>
                </c:pt>
                <c:pt idx="329">
                  <c:v>6.8956826977478602</c:v>
                </c:pt>
                <c:pt idx="330">
                  <c:v>6.1463292576688904</c:v>
                </c:pt>
                <c:pt idx="331">
                  <c:v>8.3737268963909504</c:v>
                </c:pt>
                <c:pt idx="332">
                  <c:v>6.4676987261043504</c:v>
                </c:pt>
                <c:pt idx="333">
                  <c:v>7.9915922820680896</c:v>
                </c:pt>
                <c:pt idx="334">
                  <c:v>7.9616026247304301</c:v>
                </c:pt>
                <c:pt idx="335">
                  <c:v>10.782566432144099</c:v>
                </c:pt>
                <c:pt idx="336">
                  <c:v>8.1487348089371601</c:v>
                </c:pt>
                <c:pt idx="337">
                  <c:v>7.0741168161973604</c:v>
                </c:pt>
                <c:pt idx="338">
                  <c:v>5.1298987149230699</c:v>
                </c:pt>
                <c:pt idx="339">
                  <c:v>9.3844617322047892</c:v>
                </c:pt>
                <c:pt idx="340">
                  <c:v>5.9532433342877802</c:v>
                </c:pt>
                <c:pt idx="341">
                  <c:v>8.1083222901732395</c:v>
                </c:pt>
                <c:pt idx="342">
                  <c:v>7.6391611716591701</c:v>
                </c:pt>
                <c:pt idx="343">
                  <c:v>9.3341496577024596</c:v>
                </c:pt>
                <c:pt idx="344">
                  <c:v>6.1758672701057602</c:v>
                </c:pt>
                <c:pt idx="345">
                  <c:v>9.2586723813220893</c:v>
                </c:pt>
                <c:pt idx="346">
                  <c:v>9.5418000667738507</c:v>
                </c:pt>
                <c:pt idx="347">
                  <c:v>8.1037967129817901</c:v>
                </c:pt>
                <c:pt idx="348">
                  <c:v>6.7298240704894701</c:v>
                </c:pt>
                <c:pt idx="349">
                  <c:v>9.0613762188362195</c:v>
                </c:pt>
                <c:pt idx="350">
                  <c:v>7.9447876285524197</c:v>
                </c:pt>
                <c:pt idx="351">
                  <c:v>6.9763480704477399</c:v>
                </c:pt>
                <c:pt idx="352">
                  <c:v>8.5730062562354501</c:v>
                </c:pt>
                <c:pt idx="353">
                  <c:v>6.8208893459604703</c:v>
                </c:pt>
                <c:pt idx="354">
                  <c:v>5.9763509092979303</c:v>
                </c:pt>
                <c:pt idx="355">
                  <c:v>10.130178139010001</c:v>
                </c:pt>
                <c:pt idx="356">
                  <c:v>7.4286302386011203</c:v>
                </c:pt>
                <c:pt idx="357">
                  <c:v>6.93731408122368</c:v>
                </c:pt>
                <c:pt idx="358">
                  <c:v>7.8354474335807298</c:v>
                </c:pt>
                <c:pt idx="359">
                  <c:v>6.7787848976851697</c:v>
                </c:pt>
                <c:pt idx="360">
                  <c:v>8.2500977525728398</c:v>
                </c:pt>
                <c:pt idx="361">
                  <c:v>7.5791679673960699</c:v>
                </c:pt>
                <c:pt idx="362">
                  <c:v>7.8826922062890201</c:v>
                </c:pt>
                <c:pt idx="363">
                  <c:v>7.7009740132662898</c:v>
                </c:pt>
                <c:pt idx="364">
                  <c:v>10.1668660953487</c:v>
                </c:pt>
                <c:pt idx="365">
                  <c:v>7.3015525822226097</c:v>
                </c:pt>
                <c:pt idx="366">
                  <c:v>7.3524411002435803</c:v>
                </c:pt>
                <c:pt idx="367">
                  <c:v>6.4377516497364002</c:v>
                </c:pt>
                <c:pt idx="368">
                  <c:v>8.4585041950675492</c:v>
                </c:pt>
                <c:pt idx="369">
                  <c:v>7.1348908515658804</c:v>
                </c:pt>
                <c:pt idx="370">
                  <c:v>7.2619270927027504</c:v>
                </c:pt>
                <c:pt idx="371">
                  <c:v>13.185008826561299</c:v>
                </c:pt>
                <c:pt idx="372">
                  <c:v>6.2065759267249199</c:v>
                </c:pt>
                <c:pt idx="373">
                  <c:v>8.0437034928856708</c:v>
                </c:pt>
                <c:pt idx="374">
                  <c:v>7.0958932210975298</c:v>
                </c:pt>
                <c:pt idx="375">
                  <c:v>9.2005299063414192</c:v>
                </c:pt>
                <c:pt idx="376">
                  <c:v>8.5379757305987596</c:v>
                </c:pt>
                <c:pt idx="377">
                  <c:v>7.10332206252611</c:v>
                </c:pt>
                <c:pt idx="378">
                  <c:v>7.6993894062567296</c:v>
                </c:pt>
                <c:pt idx="379">
                  <c:v>6.3595738686723697</c:v>
                </c:pt>
                <c:pt idx="380">
                  <c:v>8.2728260036503993</c:v>
                </c:pt>
                <c:pt idx="381">
                  <c:v>5.8636311755980897</c:v>
                </c:pt>
                <c:pt idx="382">
                  <c:v>7.8284363591575801</c:v>
                </c:pt>
                <c:pt idx="383">
                  <c:v>7.3672033942883504</c:v>
                </c:pt>
                <c:pt idx="384">
                  <c:v>10.130623125119801</c:v>
                </c:pt>
                <c:pt idx="385">
                  <c:v>4.0859763125515798</c:v>
                </c:pt>
                <c:pt idx="386">
                  <c:v>6.1246833908941998</c:v>
                </c:pt>
                <c:pt idx="387">
                  <c:v>7.9855978061638604</c:v>
                </c:pt>
                <c:pt idx="388">
                  <c:v>5.1119877883565401</c:v>
                </c:pt>
                <c:pt idx="389">
                  <c:v>6.1964441277945204</c:v>
                </c:pt>
                <c:pt idx="390">
                  <c:v>9.2141331702148701</c:v>
                </c:pt>
                <c:pt idx="391">
                  <c:v>8.91583507417627</c:v>
                </c:pt>
                <c:pt idx="392">
                  <c:v>8.73577524378371</c:v>
                </c:pt>
                <c:pt idx="393">
                  <c:v>6.3868793193626399</c:v>
                </c:pt>
                <c:pt idx="394">
                  <c:v>10.9016900136051</c:v>
                </c:pt>
                <c:pt idx="395">
                  <c:v>6.1654178542314204</c:v>
                </c:pt>
                <c:pt idx="396">
                  <c:v>6.2499752422594801</c:v>
                </c:pt>
                <c:pt idx="397">
                  <c:v>5.3659760150218503</c:v>
                </c:pt>
                <c:pt idx="398">
                  <c:v>9.0864154364857903</c:v>
                </c:pt>
                <c:pt idx="399">
                  <c:v>5.6383546693337401</c:v>
                </c:pt>
                <c:pt idx="400">
                  <c:v>6.7787848976851697</c:v>
                </c:pt>
                <c:pt idx="401">
                  <c:v>4.7874917427820396</c:v>
                </c:pt>
                <c:pt idx="402">
                  <c:v>5.6419070709381103</c:v>
                </c:pt>
                <c:pt idx="403">
                  <c:v>7.7850279438355603</c:v>
                </c:pt>
                <c:pt idx="404">
                  <c:v>6.7178046950236903</c:v>
                </c:pt>
                <c:pt idx="405">
                  <c:v>9.8322600432477607</c:v>
                </c:pt>
                <c:pt idx="406">
                  <c:v>8.5678651817232598</c:v>
                </c:pt>
                <c:pt idx="407">
                  <c:v>6.50428817353664</c:v>
                </c:pt>
                <c:pt idx="408">
                  <c:v>8.0491077213264006</c:v>
                </c:pt>
                <c:pt idx="409">
                  <c:v>10.759065325358799</c:v>
                </c:pt>
                <c:pt idx="410">
                  <c:v>7.5925678227520201</c:v>
                </c:pt>
                <c:pt idx="411">
                  <c:v>7.7457600924577399</c:v>
                </c:pt>
                <c:pt idx="412">
                  <c:v>8.4462877779004604</c:v>
                </c:pt>
                <c:pt idx="413">
                  <c:v>3.7841896339182601</c:v>
                </c:pt>
                <c:pt idx="414">
                  <c:v>6.6755079134184498</c:v>
                </c:pt>
                <c:pt idx="415">
                  <c:v>7.6205713880613999</c:v>
                </c:pt>
                <c:pt idx="416">
                  <c:v>8.1769070243330404</c:v>
                </c:pt>
                <c:pt idx="417">
                  <c:v>8.0238799927348694</c:v>
                </c:pt>
                <c:pt idx="418">
                  <c:v>7.7493224646603496</c:v>
                </c:pt>
                <c:pt idx="419">
                  <c:v>5.5451774444795596</c:v>
                </c:pt>
                <c:pt idx="420">
                  <c:v>6.1569789855855497</c:v>
                </c:pt>
                <c:pt idx="421">
                  <c:v>6.39024066706535</c:v>
                </c:pt>
                <c:pt idx="422">
                  <c:v>7.7735594085490298</c:v>
                </c:pt>
                <c:pt idx="423">
                  <c:v>3.73766961828336</c:v>
                </c:pt>
                <c:pt idx="424">
                  <c:v>5.0689042022202297</c:v>
                </c:pt>
                <c:pt idx="425">
                  <c:v>7.9718911381202702</c:v>
                </c:pt>
                <c:pt idx="426">
                  <c:v>6.1769062312381804</c:v>
                </c:pt>
                <c:pt idx="427">
                  <c:v>7.0774980535692302</c:v>
                </c:pt>
                <c:pt idx="428">
                  <c:v>8.5935311428493897</c:v>
                </c:pt>
                <c:pt idx="429">
                  <c:v>6.1882641230825897</c:v>
                </c:pt>
                <c:pt idx="430">
                  <c:v>8.0643219609107994</c:v>
                </c:pt>
                <c:pt idx="431">
                  <c:v>8.2834941261625108</c:v>
                </c:pt>
                <c:pt idx="432">
                  <c:v>7.7079615318354904</c:v>
                </c:pt>
                <c:pt idx="433">
                  <c:v>8.8394216076206007</c:v>
                </c:pt>
                <c:pt idx="434">
                  <c:v>9.2855406045391096</c:v>
                </c:pt>
                <c:pt idx="435">
                  <c:v>7.8184302720706498</c:v>
                </c:pt>
                <c:pt idx="436">
                  <c:v>9.2376636676250694</c:v>
                </c:pt>
                <c:pt idx="437">
                  <c:v>8.02001757076685</c:v>
                </c:pt>
                <c:pt idx="438">
                  <c:v>8.64979915596426</c:v>
                </c:pt>
                <c:pt idx="439">
                  <c:v>8.2296888809416302</c:v>
                </c:pt>
                <c:pt idx="440">
                  <c:v>7.9641557188409298</c:v>
                </c:pt>
                <c:pt idx="441">
                  <c:v>6.0330862217987997</c:v>
                </c:pt>
                <c:pt idx="442">
                  <c:v>7.51310289322495</c:v>
                </c:pt>
                <c:pt idx="443">
                  <c:v>8.0107468534539592</c:v>
                </c:pt>
                <c:pt idx="444">
                  <c:v>6.8906091201471602</c:v>
                </c:pt>
                <c:pt idx="445">
                  <c:v>6.6333184332803699</c:v>
                </c:pt>
                <c:pt idx="446">
                  <c:v>10.2970150230712</c:v>
                </c:pt>
                <c:pt idx="447">
                  <c:v>7.2964132687739198</c:v>
                </c:pt>
                <c:pt idx="448">
                  <c:v>6.2934192788464802</c:v>
                </c:pt>
                <c:pt idx="449">
                  <c:v>10.399128469976899</c:v>
                </c:pt>
                <c:pt idx="450">
                  <c:v>6.3526293963195597</c:v>
                </c:pt>
                <c:pt idx="451">
                  <c:v>10.367127224695301</c:v>
                </c:pt>
                <c:pt idx="452">
                  <c:v>6.5722825426940004</c:v>
                </c:pt>
                <c:pt idx="453">
                  <c:v>10.0145816000417</c:v>
                </c:pt>
                <c:pt idx="454">
                  <c:v>9.0889746762505297</c:v>
                </c:pt>
                <c:pt idx="455">
                  <c:v>6.1180971980413403</c:v>
                </c:pt>
                <c:pt idx="456">
                  <c:v>7.00940893270863</c:v>
                </c:pt>
                <c:pt idx="457">
                  <c:v>6.6359465556866404</c:v>
                </c:pt>
                <c:pt idx="458">
                  <c:v>8.5073448553614206</c:v>
                </c:pt>
                <c:pt idx="459">
                  <c:v>7.5820381418956799</c:v>
                </c:pt>
                <c:pt idx="460">
                  <c:v>7.01750614294125</c:v>
                </c:pt>
                <c:pt idx="461">
                  <c:v>6.4876840184846101</c:v>
                </c:pt>
                <c:pt idx="462">
                  <c:v>6.5838701578663903</c:v>
                </c:pt>
                <c:pt idx="463">
                  <c:v>5.8377304471659297</c:v>
                </c:pt>
                <c:pt idx="464">
                  <c:v>8.4863627810236295</c:v>
                </c:pt>
                <c:pt idx="465">
                  <c:v>10.777225626489001</c:v>
                </c:pt>
                <c:pt idx="466">
                  <c:v>7.2647301779298603</c:v>
                </c:pt>
                <c:pt idx="467">
                  <c:v>6.9772813416307402</c:v>
                </c:pt>
                <c:pt idx="468">
                  <c:v>5.2417470150596399</c:v>
                </c:pt>
                <c:pt idx="469">
                  <c:v>7.6211951628098404</c:v>
                </c:pt>
                <c:pt idx="470">
                  <c:v>9.30499124357552</c:v>
                </c:pt>
                <c:pt idx="471">
                  <c:v>5.82747394699875</c:v>
                </c:pt>
                <c:pt idx="472">
                  <c:v>8.6210726107922593</c:v>
                </c:pt>
                <c:pt idx="473">
                  <c:v>6.8035052576083297</c:v>
                </c:pt>
                <c:pt idx="474">
                  <c:v>8.5227775697101293</c:v>
                </c:pt>
                <c:pt idx="475">
                  <c:v>9.7886937945340406</c:v>
                </c:pt>
                <c:pt idx="476">
                  <c:v>7.22548147278229</c:v>
                </c:pt>
                <c:pt idx="477">
                  <c:v>6.6633455298747597</c:v>
                </c:pt>
                <c:pt idx="478">
                  <c:v>6.6052979209481997</c:v>
                </c:pt>
                <c:pt idx="479">
                  <c:v>7.7122201956740302</c:v>
                </c:pt>
                <c:pt idx="480">
                  <c:v>4.2626798770413101</c:v>
                </c:pt>
                <c:pt idx="481">
                  <c:v>8.2340342076920408</c:v>
                </c:pt>
                <c:pt idx="482">
                  <c:v>8.1324861363925791</c:v>
                </c:pt>
                <c:pt idx="483">
                  <c:v>9.6109939230871202</c:v>
                </c:pt>
                <c:pt idx="484">
                  <c:v>6.6970342476664797</c:v>
                </c:pt>
                <c:pt idx="485">
                  <c:v>8.8270280685091507</c:v>
                </c:pt>
                <c:pt idx="486">
                  <c:v>9.6715554951888301</c:v>
                </c:pt>
                <c:pt idx="487">
                  <c:v>6.0414444794130002</c:v>
                </c:pt>
                <c:pt idx="488">
                  <c:v>7.9179005863279102</c:v>
                </c:pt>
                <c:pt idx="489">
                  <c:v>7.5616417455887799</c:v>
                </c:pt>
                <c:pt idx="490">
                  <c:v>8.1309423022318708</c:v>
                </c:pt>
                <c:pt idx="491">
                  <c:v>5.3798973535404597</c:v>
                </c:pt>
                <c:pt idx="492">
                  <c:v>7.9149830058483897</c:v>
                </c:pt>
                <c:pt idx="493">
                  <c:v>7.5234813125734901</c:v>
                </c:pt>
                <c:pt idx="494">
                  <c:v>8.1050055375472407</c:v>
                </c:pt>
                <c:pt idx="495">
                  <c:v>10.029811785869599</c:v>
                </c:pt>
                <c:pt idx="496">
                  <c:v>6.8865316425305103</c:v>
                </c:pt>
                <c:pt idx="497">
                  <c:v>6.1964441277945204</c:v>
                </c:pt>
                <c:pt idx="498">
                  <c:v>7.2811562268364503</c:v>
                </c:pt>
                <c:pt idx="499">
                  <c:v>6.7007311095478101</c:v>
                </c:pt>
                <c:pt idx="500">
                  <c:v>6.3297209055226897</c:v>
                </c:pt>
                <c:pt idx="501">
                  <c:v>6.7210240136994797</c:v>
                </c:pt>
                <c:pt idx="502">
                  <c:v>8.70184536354847</c:v>
                </c:pt>
                <c:pt idx="503">
                  <c:v>8.3728608205263093</c:v>
                </c:pt>
                <c:pt idx="504">
                  <c:v>7.3286014891285998</c:v>
                </c:pt>
                <c:pt idx="505">
                  <c:v>8.2697569475329793</c:v>
                </c:pt>
                <c:pt idx="506">
                  <c:v>7.5683792678365203</c:v>
                </c:pt>
                <c:pt idx="507">
                  <c:v>5.8260001073804499</c:v>
                </c:pt>
                <c:pt idx="508">
                  <c:v>6.0402547112774103</c:v>
                </c:pt>
                <c:pt idx="509">
                  <c:v>5.8550719222024199</c:v>
                </c:pt>
                <c:pt idx="510">
                  <c:v>7.7021043400510498</c:v>
                </c:pt>
                <c:pt idx="511">
                  <c:v>6.7945865808764898</c:v>
                </c:pt>
                <c:pt idx="512">
                  <c:v>8.1628013534920694</c:v>
                </c:pt>
                <c:pt idx="513">
                  <c:v>10.8670720915004</c:v>
                </c:pt>
                <c:pt idx="514">
                  <c:v>6.9772813416307402</c:v>
                </c:pt>
                <c:pt idx="515">
                  <c:v>4.0253516907351496</c:v>
                </c:pt>
                <c:pt idx="516">
                  <c:v>6.8068293603921699</c:v>
                </c:pt>
                <c:pt idx="517">
                  <c:v>7.0228680860826396</c:v>
                </c:pt>
                <c:pt idx="518">
                  <c:v>8.1647948042447602</c:v>
                </c:pt>
                <c:pt idx="519">
                  <c:v>4.7874917427820396</c:v>
                </c:pt>
                <c:pt idx="520">
                  <c:v>10.2385301963477</c:v>
                </c:pt>
                <c:pt idx="521">
                  <c:v>7.9116905207083299</c:v>
                </c:pt>
                <c:pt idx="522">
                  <c:v>4.7184988712950897</c:v>
                </c:pt>
                <c:pt idx="523">
                  <c:v>6.1779441140506002</c:v>
                </c:pt>
                <c:pt idx="524">
                  <c:v>7.5234813125734901</c:v>
                </c:pt>
                <c:pt idx="525">
                  <c:v>4.3820266346738803</c:v>
                </c:pt>
                <c:pt idx="526">
                  <c:v>8.0385120209768104</c:v>
                </c:pt>
                <c:pt idx="527">
                  <c:v>6.4645883036899603</c:v>
                </c:pt>
                <c:pt idx="528">
                  <c:v>7.5796788230904504</c:v>
                </c:pt>
                <c:pt idx="529">
                  <c:v>5.8185981490847798</c:v>
                </c:pt>
                <c:pt idx="530">
                  <c:v>6.50428817353664</c:v>
                </c:pt>
                <c:pt idx="531">
                  <c:v>7.3732173609965903</c:v>
                </c:pt>
                <c:pt idx="532">
                  <c:v>7.2334554186214302</c:v>
                </c:pt>
                <c:pt idx="533">
                  <c:v>8.2377438038909307</c:v>
                </c:pt>
                <c:pt idx="534">
                  <c:v>6.3927542838056599</c:v>
                </c:pt>
                <c:pt idx="535">
                  <c:v>5.7930136083841397</c:v>
                </c:pt>
                <c:pt idx="536">
                  <c:v>6.9334230257307103</c:v>
                </c:pt>
                <c:pt idx="537">
                  <c:v>5.5834963087816902</c:v>
                </c:pt>
                <c:pt idx="538">
                  <c:v>6.1384467374566203</c:v>
                </c:pt>
                <c:pt idx="539">
                  <c:v>9.8173521554004495</c:v>
                </c:pt>
                <c:pt idx="540">
                  <c:v>6.3135480462770897</c:v>
                </c:pt>
                <c:pt idx="541">
                  <c:v>6.2557500417533598</c:v>
                </c:pt>
                <c:pt idx="542">
                  <c:v>7.8095413246534102</c:v>
                </c:pt>
                <c:pt idx="543">
                  <c:v>6.3385940782031804</c:v>
                </c:pt>
                <c:pt idx="544">
                  <c:v>5.5645204073226902</c:v>
                </c:pt>
                <c:pt idx="545">
                  <c:v>7.6138186848086198</c:v>
                </c:pt>
                <c:pt idx="546">
                  <c:v>5.8641991960621001</c:v>
                </c:pt>
                <c:pt idx="547">
                  <c:v>4.4426512564903096</c:v>
                </c:pt>
                <c:pt idx="548">
                  <c:v>7.5686743836716204</c:v>
                </c:pt>
                <c:pt idx="549">
                  <c:v>6.3952615981154404</c:v>
                </c:pt>
                <c:pt idx="550">
                  <c:v>6.2653012127377101</c:v>
                </c:pt>
                <c:pt idx="551">
                  <c:v>9.6698516485014299</c:v>
                </c:pt>
                <c:pt idx="552">
                  <c:v>7.1475592711894498</c:v>
                </c:pt>
                <c:pt idx="553">
                  <c:v>7.4966524381682804</c:v>
                </c:pt>
                <c:pt idx="554">
                  <c:v>6.7740810190097003</c:v>
                </c:pt>
                <c:pt idx="555">
                  <c:v>9.8641049512796695</c:v>
                </c:pt>
                <c:pt idx="556">
                  <c:v>9.3592774847505495</c:v>
                </c:pt>
                <c:pt idx="557">
                  <c:v>6.7226297948554397</c:v>
                </c:pt>
                <c:pt idx="558">
                  <c:v>6.6982680541154096</c:v>
                </c:pt>
                <c:pt idx="559">
                  <c:v>8.7454436800985906</c:v>
                </c:pt>
                <c:pt idx="560">
                  <c:v>7.3780713594099101</c:v>
                </c:pt>
                <c:pt idx="561">
                  <c:v>4.9511211665638397</c:v>
                </c:pt>
                <c:pt idx="562">
                  <c:v>7.2970910051604099</c:v>
                </c:pt>
                <c:pt idx="563">
                  <c:v>6.1136821798322298</c:v>
                </c:pt>
                <c:pt idx="564">
                  <c:v>9.2288840371774103</c:v>
                </c:pt>
                <c:pt idx="565">
                  <c:v>8.4977045148323693</c:v>
                </c:pt>
                <c:pt idx="566">
                  <c:v>7.7811385098450101</c:v>
                </c:pt>
                <c:pt idx="567">
                  <c:v>8.4901302718665406</c:v>
                </c:pt>
                <c:pt idx="568">
                  <c:v>8.3030093814734993</c:v>
                </c:pt>
                <c:pt idx="569">
                  <c:v>5.3518581334760604</c:v>
                </c:pt>
                <c:pt idx="570">
                  <c:v>6.5500083320820597</c:v>
                </c:pt>
                <c:pt idx="571">
                  <c:v>6.4735048194422102</c:v>
                </c:pt>
                <c:pt idx="572">
                  <c:v>7.2661287795564498</c:v>
                </c:pt>
                <c:pt idx="573">
                  <c:v>6.9221511592658604</c:v>
                </c:pt>
                <c:pt idx="574">
                  <c:v>7.7621706071382004</c:v>
                </c:pt>
                <c:pt idx="575">
                  <c:v>7.1140723413323004</c:v>
                </c:pt>
                <c:pt idx="576">
                  <c:v>8.7268056084460905</c:v>
                </c:pt>
                <c:pt idx="577">
                  <c:v>6.4907235345025001</c:v>
                </c:pt>
                <c:pt idx="578">
                  <c:v>8.3506662405209209</c:v>
                </c:pt>
                <c:pt idx="579">
                  <c:v>8.5911868713245596</c:v>
                </c:pt>
                <c:pt idx="580">
                  <c:v>7.6880659083015397</c:v>
                </c:pt>
                <c:pt idx="581">
                  <c:v>8.43641688138894</c:v>
                </c:pt>
                <c:pt idx="582">
                  <c:v>8.7820159697219307</c:v>
                </c:pt>
                <c:pt idx="583">
                  <c:v>7.1499168361320997</c:v>
                </c:pt>
                <c:pt idx="584">
                  <c:v>9.3392919180957605</c:v>
                </c:pt>
                <c:pt idx="585">
                  <c:v>10.373428679828599</c:v>
                </c:pt>
                <c:pt idx="586">
                  <c:v>6.3315018498936899</c:v>
                </c:pt>
                <c:pt idx="587">
                  <c:v>7.5005294853952904</c:v>
                </c:pt>
                <c:pt idx="588">
                  <c:v>7.2191427806885198</c:v>
                </c:pt>
                <c:pt idx="589">
                  <c:v>6.1717005974109096</c:v>
                </c:pt>
                <c:pt idx="590">
                  <c:v>6.0661080901037403</c:v>
                </c:pt>
                <c:pt idx="591">
                  <c:v>6.4645883036899603</c:v>
                </c:pt>
                <c:pt idx="592">
                  <c:v>8.7738488852628898</c:v>
                </c:pt>
                <c:pt idx="593">
                  <c:v>6.4907235345025001</c:v>
                </c:pt>
                <c:pt idx="594">
                  <c:v>7.8379489160252804</c:v>
                </c:pt>
                <c:pt idx="595">
                  <c:v>7.1066061377273</c:v>
                </c:pt>
                <c:pt idx="596">
                  <c:v>7.2682230211595602</c:v>
                </c:pt>
                <c:pt idx="597">
                  <c:v>7.70984654653126</c:v>
                </c:pt>
                <c:pt idx="598">
                  <c:v>5.7196558238124897</c:v>
                </c:pt>
                <c:pt idx="599">
                  <c:v>7.0704408612592298</c:v>
                </c:pt>
                <c:pt idx="600">
                  <c:v>8.1259268027078804</c:v>
                </c:pt>
                <c:pt idx="601">
                  <c:v>6.0867747269123003</c:v>
                </c:pt>
                <c:pt idx="602">
                  <c:v>8.7571151939692609</c:v>
                </c:pt>
                <c:pt idx="603">
                  <c:v>6.0007958745368599</c:v>
                </c:pt>
                <c:pt idx="604">
                  <c:v>3.85014760171005</c:v>
                </c:pt>
                <c:pt idx="605">
                  <c:v>7.7598274385296397</c:v>
                </c:pt>
                <c:pt idx="606">
                  <c:v>8.4365745603549005</c:v>
                </c:pt>
                <c:pt idx="607">
                  <c:v>8.6937816788623206</c:v>
                </c:pt>
                <c:pt idx="608">
                  <c:v>6.9226438914758797</c:v>
                </c:pt>
                <c:pt idx="609">
                  <c:v>9.0779369144222297</c:v>
                </c:pt>
                <c:pt idx="610">
                  <c:v>6.47697236288968</c:v>
                </c:pt>
                <c:pt idx="611">
                  <c:v>8.6336954071728993</c:v>
                </c:pt>
                <c:pt idx="612">
                  <c:v>6.6789708477778396</c:v>
                </c:pt>
                <c:pt idx="613">
                  <c:v>8.4803217166403293</c:v>
                </c:pt>
                <c:pt idx="614">
                  <c:v>5.7268477475871897</c:v>
                </c:pt>
                <c:pt idx="615">
                  <c:v>9.6027877830030395</c:v>
                </c:pt>
                <c:pt idx="616">
                  <c:v>8.6462458193308507</c:v>
                </c:pt>
                <c:pt idx="617">
                  <c:v>10.1945794299896</c:v>
                </c:pt>
                <c:pt idx="618">
                  <c:v>6.8495963648086002</c:v>
                </c:pt>
                <c:pt idx="619">
                  <c:v>6.6970342476664797</c:v>
                </c:pt>
                <c:pt idx="620">
                  <c:v>7.4815557019095102</c:v>
                </c:pt>
                <c:pt idx="621">
                  <c:v>6.6187389835172104</c:v>
                </c:pt>
                <c:pt idx="622">
                  <c:v>6.4345465187874504</c:v>
                </c:pt>
                <c:pt idx="623">
                  <c:v>9.4597233064937605</c:v>
                </c:pt>
                <c:pt idx="624">
                  <c:v>5.9067233186528902</c:v>
                </c:pt>
                <c:pt idx="625">
                  <c:v>7.2672462541803498</c:v>
                </c:pt>
                <c:pt idx="626">
                  <c:v>7.2668273475205902</c:v>
                </c:pt>
                <c:pt idx="627">
                  <c:v>7.5655861144145096</c:v>
                </c:pt>
                <c:pt idx="628">
                  <c:v>8.6745387621400099</c:v>
                </c:pt>
                <c:pt idx="629">
                  <c:v>9.3855533895328396</c:v>
                </c:pt>
                <c:pt idx="630">
                  <c:v>7.3271232922592899</c:v>
                </c:pt>
                <c:pt idx="631">
                  <c:v>6.1110237821656197</c:v>
                </c:pt>
                <c:pt idx="632">
                  <c:v>9.6204778807331</c:v>
                </c:pt>
                <c:pt idx="633">
                  <c:v>9.3311056230710303</c:v>
                </c:pt>
                <c:pt idx="634">
                  <c:v>9.7021317017737605</c:v>
                </c:pt>
                <c:pt idx="635">
                  <c:v>11.0367193673977</c:v>
                </c:pt>
                <c:pt idx="636">
                  <c:v>6.7696419768525002</c:v>
                </c:pt>
                <c:pt idx="637">
                  <c:v>5.6612228602374</c:v>
                </c:pt>
                <c:pt idx="638">
                  <c:v>5.6312117818213601</c:v>
                </c:pt>
                <c:pt idx="639">
                  <c:v>6.8543545022550196</c:v>
                </c:pt>
                <c:pt idx="640">
                  <c:v>7.2377781919234403</c:v>
                </c:pt>
                <c:pt idx="641">
                  <c:v>5.0751738152338204</c:v>
                </c:pt>
                <c:pt idx="642">
                  <c:v>7.1204443723924804</c:v>
                </c:pt>
                <c:pt idx="643">
                  <c:v>9.6375610417053608</c:v>
                </c:pt>
                <c:pt idx="644">
                  <c:v>9.2165212310512601</c:v>
                </c:pt>
                <c:pt idx="645">
                  <c:v>7.7777926263388304</c:v>
                </c:pt>
                <c:pt idx="646">
                  <c:v>7.7325153463439698</c:v>
                </c:pt>
                <c:pt idx="647">
                  <c:v>7.6078780732785001</c:v>
                </c:pt>
                <c:pt idx="648">
                  <c:v>8.5758393868489708</c:v>
                </c:pt>
                <c:pt idx="649">
                  <c:v>9.25022192441938</c:v>
                </c:pt>
                <c:pt idx="650">
                  <c:v>8.7549494550982896</c:v>
                </c:pt>
                <c:pt idx="651">
                  <c:v>7.4389715923958599</c:v>
                </c:pt>
                <c:pt idx="652">
                  <c:v>6.1786354379633703</c:v>
                </c:pt>
                <c:pt idx="653">
                  <c:v>5.0172798368149198</c:v>
                </c:pt>
                <c:pt idx="654">
                  <c:v>8.4235416353347805</c:v>
                </c:pt>
                <c:pt idx="655">
                  <c:v>8.8424600241952902</c:v>
                </c:pt>
                <c:pt idx="656">
                  <c:v>7.9892214088152702</c:v>
                </c:pt>
                <c:pt idx="657">
                  <c:v>6.8955561715251301</c:v>
                </c:pt>
                <c:pt idx="658">
                  <c:v>5.3890717298165001</c:v>
                </c:pt>
                <c:pt idx="659">
                  <c:v>7.2624727527700701</c:v>
                </c:pt>
                <c:pt idx="660">
                  <c:v>8.2804576865825599</c:v>
                </c:pt>
                <c:pt idx="661">
                  <c:v>6.4101748819661601</c:v>
                </c:pt>
                <c:pt idx="662">
                  <c:v>8.8917102364104093</c:v>
                </c:pt>
                <c:pt idx="663">
                  <c:v>7.0802369154941101</c:v>
                </c:pt>
                <c:pt idx="664">
                  <c:v>8.4416072044596397</c:v>
                </c:pt>
                <c:pt idx="665">
                  <c:v>6.0753460310886798</c:v>
                </c:pt>
                <c:pt idx="666">
                  <c:v>8.8520927634771294</c:v>
                </c:pt>
                <c:pt idx="667">
                  <c:v>10.6793059359102</c:v>
                </c:pt>
                <c:pt idx="668">
                  <c:v>8.4244197912638796</c:v>
                </c:pt>
                <c:pt idx="669">
                  <c:v>10.0960811706006</c:v>
                </c:pt>
                <c:pt idx="670">
                  <c:v>5.93489419561958</c:v>
                </c:pt>
                <c:pt idx="671">
                  <c:v>7.4030610910900903</c:v>
                </c:pt>
                <c:pt idx="672">
                  <c:v>6.69728113076859</c:v>
                </c:pt>
                <c:pt idx="673">
                  <c:v>3.8918202981106198</c:v>
                </c:pt>
                <c:pt idx="674">
                  <c:v>6.0935697700451303</c:v>
                </c:pt>
                <c:pt idx="675">
                  <c:v>7.86134179559998</c:v>
                </c:pt>
                <c:pt idx="676">
                  <c:v>7.4621000566616198</c:v>
                </c:pt>
                <c:pt idx="677">
                  <c:v>7.3152183897529701</c:v>
                </c:pt>
                <c:pt idx="678">
                  <c:v>8.5769703954520899</c:v>
                </c:pt>
                <c:pt idx="679">
                  <c:v>6.3491389913797898</c:v>
                </c:pt>
                <c:pt idx="680">
                  <c:v>7.6525456926939199</c:v>
                </c:pt>
                <c:pt idx="681">
                  <c:v>5.9661467391236904</c:v>
                </c:pt>
                <c:pt idx="682">
                  <c:v>10.391942815197201</c:v>
                </c:pt>
                <c:pt idx="683">
                  <c:v>7.9420779044338596</c:v>
                </c:pt>
                <c:pt idx="684">
                  <c:v>5.0875963352323801</c:v>
                </c:pt>
                <c:pt idx="685">
                  <c:v>11.7021431164862</c:v>
                </c:pt>
                <c:pt idx="686">
                  <c:v>10.324608257628499</c:v>
                </c:pt>
                <c:pt idx="687">
                  <c:v>7.2984451015081397</c:v>
                </c:pt>
                <c:pt idx="688">
                  <c:v>6.7578621894075201</c:v>
                </c:pt>
                <c:pt idx="689">
                  <c:v>4.8441870864585903</c:v>
                </c:pt>
                <c:pt idx="690">
                  <c:v>5.0369526024136198</c:v>
                </c:pt>
                <c:pt idx="691">
                  <c:v>5.2678581590633202</c:v>
                </c:pt>
                <c:pt idx="692">
                  <c:v>6.9304947659516198</c:v>
                </c:pt>
                <c:pt idx="693">
                  <c:v>5.93489419561958</c:v>
                </c:pt>
                <c:pt idx="694">
                  <c:v>10.165120780630801</c:v>
                </c:pt>
                <c:pt idx="695">
                  <c:v>8.1226680233463995</c:v>
                </c:pt>
                <c:pt idx="696">
                  <c:v>8.7960968460564306</c:v>
                </c:pt>
                <c:pt idx="697">
                  <c:v>6.12686918411418</c:v>
                </c:pt>
                <c:pt idx="698">
                  <c:v>5.7990926544605204</c:v>
                </c:pt>
                <c:pt idx="699">
                  <c:v>5.93224518744801</c:v>
                </c:pt>
                <c:pt idx="700">
                  <c:v>5.8916442118257697</c:v>
                </c:pt>
                <c:pt idx="701">
                  <c:v>6.5366915975913003</c:v>
                </c:pt>
                <c:pt idx="702">
                  <c:v>9.6746916933481195</c:v>
                </c:pt>
                <c:pt idx="703">
                  <c:v>10.524274184357299</c:v>
                </c:pt>
                <c:pt idx="704">
                  <c:v>7.0859014643656097</c:v>
                </c:pt>
                <c:pt idx="705">
                  <c:v>6.0137151560428004</c:v>
                </c:pt>
                <c:pt idx="706">
                  <c:v>8.9062917621041002</c:v>
                </c:pt>
                <c:pt idx="707">
                  <c:v>7.6211951628098404</c:v>
                </c:pt>
                <c:pt idx="708">
                  <c:v>6.5827174199865803</c:v>
                </c:pt>
                <c:pt idx="709">
                  <c:v>9.42849818177773</c:v>
                </c:pt>
                <c:pt idx="710">
                  <c:v>5.9375362050824201</c:v>
                </c:pt>
                <c:pt idx="711">
                  <c:v>7.7125183693624102</c:v>
                </c:pt>
                <c:pt idx="712">
                  <c:v>10.101984133075501</c:v>
                </c:pt>
                <c:pt idx="713">
                  <c:v>10.4942614179754</c:v>
                </c:pt>
                <c:pt idx="714">
                  <c:v>5.4131330409766099</c:v>
                </c:pt>
                <c:pt idx="715">
                  <c:v>7.2283884515735997</c:v>
                </c:pt>
                <c:pt idx="716">
                  <c:v>6.2205901700997304</c:v>
                </c:pt>
                <c:pt idx="717">
                  <c:v>9.8865651733401698</c:v>
                </c:pt>
                <c:pt idx="718">
                  <c:v>5.0937502008067597</c:v>
                </c:pt>
                <c:pt idx="719">
                  <c:v>6.6450909695056399</c:v>
                </c:pt>
                <c:pt idx="720">
                  <c:v>11.319165403875401</c:v>
                </c:pt>
                <c:pt idx="721">
                  <c:v>6.5176712729122697</c:v>
                </c:pt>
                <c:pt idx="722">
                  <c:v>6.0450053140360103</c:v>
                </c:pt>
                <c:pt idx="723">
                  <c:v>6.9421567056994604</c:v>
                </c:pt>
                <c:pt idx="724">
                  <c:v>8.6794820944599493</c:v>
                </c:pt>
                <c:pt idx="725">
                  <c:v>8.1845934470088899</c:v>
                </c:pt>
                <c:pt idx="726">
                  <c:v>5.8664680569332903</c:v>
                </c:pt>
                <c:pt idx="727">
                  <c:v>6.6631326959908002</c:v>
                </c:pt>
                <c:pt idx="728">
                  <c:v>4.6347289882296296</c:v>
                </c:pt>
                <c:pt idx="729">
                  <c:v>4.7449321283632502</c:v>
                </c:pt>
                <c:pt idx="730">
                  <c:v>7.3866773537351103</c:v>
                </c:pt>
                <c:pt idx="731">
                  <c:v>7.6381982442857703</c:v>
                </c:pt>
                <c:pt idx="732">
                  <c:v>6.56131351132343</c:v>
                </c:pt>
              </c:numCache>
            </c:numRef>
          </c:yVal>
          <c:smooth val="0"/>
          <c:extLst>
            <c:ext xmlns:c16="http://schemas.microsoft.com/office/drawing/2014/chart" uri="{C3380CC4-5D6E-409C-BE32-E72D297353CC}">
              <c16:uniqueId val="{00000002-209F-4684-B05F-FC9EB06B143B}"/>
            </c:ext>
          </c:extLst>
        </c:ser>
        <c:dLbls>
          <c:showLegendKey val="0"/>
          <c:showVal val="0"/>
          <c:showCatName val="0"/>
          <c:showSerName val="0"/>
          <c:showPercent val="0"/>
          <c:showBubbleSize val="0"/>
        </c:dLbls>
        <c:axId val="559493570"/>
        <c:axId val="763399729"/>
      </c:scatterChart>
      <c:valAx>
        <c:axId val="559493570"/>
        <c:scaling>
          <c:orientation val="minMax"/>
          <c:max val="15"/>
          <c:min val="2"/>
        </c:scaling>
        <c:delete val="0"/>
        <c:axPos val="b"/>
        <c:title>
          <c:tx>
            <c:rich>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r>
                  <a:rPr lang="zh-CN" altLang="en-US" sz="140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rPr>
                  <a:t>粉丝数</a:t>
                </a:r>
              </a:p>
            </c:rich>
          </c:tx>
          <c:layout>
            <c:manualLayout>
              <c:xMode val="edge"/>
              <c:yMode val="edge"/>
              <c:x val="0.495129165845001"/>
              <c:y val="0.89737779216574898"/>
            </c:manualLayout>
          </c:layout>
          <c:overlay val="0"/>
          <c:spPr>
            <a:noFill/>
            <a:ln>
              <a:noFill/>
            </a:ln>
            <a:effectLst/>
          </c:spPr>
          <c:txPr>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1.8815452937385197E-2"/>
              <c:y val="0.3479418710703554"/>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no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04895383898872"/>
          <c:y val="6.4022485946283597E-2"/>
          <c:w val="0.80836018754677197"/>
          <c:h val="0.78862209551125917"/>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[data.csv]分组数据1!$E$2:$E$785</c:f>
              <c:numCache>
                <c:formatCode>0.000_ </c:formatCode>
                <c:ptCount val="784"/>
                <c:pt idx="0">
                  <c:v>0.69314718055994495</c:v>
                </c:pt>
                <c:pt idx="1">
                  <c:v>1.0986122886681</c:v>
                </c:pt>
                <c:pt idx="2">
                  <c:v>1.0986122886681</c:v>
                </c:pt>
                <c:pt idx="3">
                  <c:v>1.0986122886681</c:v>
                </c:pt>
                <c:pt idx="4">
                  <c:v>1.0986122886681</c:v>
                </c:pt>
                <c:pt idx="5">
                  <c:v>1.0986122886681</c:v>
                </c:pt>
                <c:pt idx="6">
                  <c:v>1.0986122886681</c:v>
                </c:pt>
                <c:pt idx="7">
                  <c:v>1.0986122886681</c:v>
                </c:pt>
                <c:pt idx="8">
                  <c:v>1.0986122886681</c:v>
                </c:pt>
                <c:pt idx="9">
                  <c:v>1.0986122886681</c:v>
                </c:pt>
                <c:pt idx="10">
                  <c:v>1.0986122886681</c:v>
                </c:pt>
                <c:pt idx="11">
                  <c:v>1.0986122886681</c:v>
                </c:pt>
                <c:pt idx="12">
                  <c:v>1.0986122886681</c:v>
                </c:pt>
                <c:pt idx="13">
                  <c:v>1.0986122886681</c:v>
                </c:pt>
                <c:pt idx="14">
                  <c:v>1.0986122886681</c:v>
                </c:pt>
                <c:pt idx="15">
                  <c:v>1.0986122886681</c:v>
                </c:pt>
                <c:pt idx="16">
                  <c:v>1.3862943611198899</c:v>
                </c:pt>
                <c:pt idx="17">
                  <c:v>1.3862943611198899</c:v>
                </c:pt>
                <c:pt idx="18">
                  <c:v>1.3862943611198899</c:v>
                </c:pt>
                <c:pt idx="19">
                  <c:v>1.3862943611198899</c:v>
                </c:pt>
                <c:pt idx="20">
                  <c:v>1.3862943611198899</c:v>
                </c:pt>
                <c:pt idx="21">
                  <c:v>1.3862943611198899</c:v>
                </c:pt>
                <c:pt idx="22">
                  <c:v>1.3862943611198899</c:v>
                </c:pt>
                <c:pt idx="23">
                  <c:v>1.3862943611198899</c:v>
                </c:pt>
                <c:pt idx="24">
                  <c:v>1.3862943611198899</c:v>
                </c:pt>
                <c:pt idx="25">
                  <c:v>1.3862943611198899</c:v>
                </c:pt>
                <c:pt idx="26">
                  <c:v>1.3862943611198899</c:v>
                </c:pt>
                <c:pt idx="27">
                  <c:v>1.6094379124341001</c:v>
                </c:pt>
                <c:pt idx="28">
                  <c:v>1.6094379124341001</c:v>
                </c:pt>
                <c:pt idx="29">
                  <c:v>1.6094379124341001</c:v>
                </c:pt>
                <c:pt idx="30">
                  <c:v>1.6094379124341001</c:v>
                </c:pt>
                <c:pt idx="31">
                  <c:v>1.6094379124341001</c:v>
                </c:pt>
                <c:pt idx="32">
                  <c:v>1.6094379124341001</c:v>
                </c:pt>
                <c:pt idx="33">
                  <c:v>1.6094379124341001</c:v>
                </c:pt>
                <c:pt idx="34">
                  <c:v>1.6094379124341001</c:v>
                </c:pt>
                <c:pt idx="35">
                  <c:v>1.6094379124341001</c:v>
                </c:pt>
                <c:pt idx="36">
                  <c:v>1.6094379124341001</c:v>
                </c:pt>
                <c:pt idx="37">
                  <c:v>1.6094379124341001</c:v>
                </c:pt>
                <c:pt idx="38">
                  <c:v>1.6094379124341001</c:v>
                </c:pt>
                <c:pt idx="39">
                  <c:v>1.6094379124341001</c:v>
                </c:pt>
                <c:pt idx="40">
                  <c:v>1.6094379124341001</c:v>
                </c:pt>
                <c:pt idx="41">
                  <c:v>1.7917594692280501</c:v>
                </c:pt>
                <c:pt idx="42">
                  <c:v>1.7917594692280501</c:v>
                </c:pt>
                <c:pt idx="43">
                  <c:v>1.7917594692280501</c:v>
                </c:pt>
                <c:pt idx="44">
                  <c:v>1.7917594692280501</c:v>
                </c:pt>
                <c:pt idx="45">
                  <c:v>1.7917594692280501</c:v>
                </c:pt>
                <c:pt idx="46">
                  <c:v>1.7917594692280501</c:v>
                </c:pt>
                <c:pt idx="47">
                  <c:v>1.7917594692280501</c:v>
                </c:pt>
                <c:pt idx="48">
                  <c:v>1.7917594692280501</c:v>
                </c:pt>
                <c:pt idx="49">
                  <c:v>1.7917594692280501</c:v>
                </c:pt>
                <c:pt idx="50">
                  <c:v>1.7917594692280501</c:v>
                </c:pt>
                <c:pt idx="51">
                  <c:v>1.7917594692280501</c:v>
                </c:pt>
                <c:pt idx="52">
                  <c:v>1.7917594692280501</c:v>
                </c:pt>
                <c:pt idx="53">
                  <c:v>1.7917594692280501</c:v>
                </c:pt>
                <c:pt idx="54">
                  <c:v>1.7917594692280501</c:v>
                </c:pt>
                <c:pt idx="55">
                  <c:v>1.9459101490553099</c:v>
                </c:pt>
                <c:pt idx="56">
                  <c:v>1.9459101490553099</c:v>
                </c:pt>
                <c:pt idx="57">
                  <c:v>1.9459101490553099</c:v>
                </c:pt>
                <c:pt idx="58">
                  <c:v>1.9459101490553099</c:v>
                </c:pt>
                <c:pt idx="59">
                  <c:v>1.9459101490553099</c:v>
                </c:pt>
                <c:pt idx="60">
                  <c:v>1.9459101490553099</c:v>
                </c:pt>
                <c:pt idx="61">
                  <c:v>1.9459101490553099</c:v>
                </c:pt>
                <c:pt idx="62">
                  <c:v>1.9459101490553099</c:v>
                </c:pt>
                <c:pt idx="63">
                  <c:v>1.9459101490553099</c:v>
                </c:pt>
                <c:pt idx="64">
                  <c:v>2.07944154167983</c:v>
                </c:pt>
                <c:pt idx="65">
                  <c:v>2.07944154167983</c:v>
                </c:pt>
                <c:pt idx="66">
                  <c:v>2.07944154167983</c:v>
                </c:pt>
                <c:pt idx="67">
                  <c:v>2.07944154167983</c:v>
                </c:pt>
                <c:pt idx="68">
                  <c:v>2.07944154167983</c:v>
                </c:pt>
                <c:pt idx="69">
                  <c:v>2.07944154167983</c:v>
                </c:pt>
                <c:pt idx="70">
                  <c:v>2.07944154167983</c:v>
                </c:pt>
                <c:pt idx="71">
                  <c:v>2.07944154167983</c:v>
                </c:pt>
                <c:pt idx="72">
                  <c:v>2.1972245773362098</c:v>
                </c:pt>
                <c:pt idx="73">
                  <c:v>2.1972245773362098</c:v>
                </c:pt>
                <c:pt idx="74">
                  <c:v>2.1972245773362098</c:v>
                </c:pt>
                <c:pt idx="75">
                  <c:v>2.1972245773362098</c:v>
                </c:pt>
                <c:pt idx="76">
                  <c:v>2.1972245773362098</c:v>
                </c:pt>
                <c:pt idx="77">
                  <c:v>2.1972245773362098</c:v>
                </c:pt>
                <c:pt idx="78">
                  <c:v>2.1972245773362098</c:v>
                </c:pt>
                <c:pt idx="79">
                  <c:v>2.1972245773362098</c:v>
                </c:pt>
                <c:pt idx="80">
                  <c:v>2.1972245773362098</c:v>
                </c:pt>
                <c:pt idx="81">
                  <c:v>2.3025850929940401</c:v>
                </c:pt>
                <c:pt idx="82">
                  <c:v>2.3025850929940401</c:v>
                </c:pt>
                <c:pt idx="83">
                  <c:v>2.3025850929940401</c:v>
                </c:pt>
                <c:pt idx="84">
                  <c:v>2.3025850929940401</c:v>
                </c:pt>
                <c:pt idx="85">
                  <c:v>2.3025850929940401</c:v>
                </c:pt>
                <c:pt idx="86">
                  <c:v>2.3025850929940401</c:v>
                </c:pt>
                <c:pt idx="87">
                  <c:v>2.3025850929940401</c:v>
                </c:pt>
                <c:pt idx="88">
                  <c:v>2.3025850929940401</c:v>
                </c:pt>
                <c:pt idx="89">
                  <c:v>2.3978952727983698</c:v>
                </c:pt>
                <c:pt idx="90">
                  <c:v>2.3978952727983698</c:v>
                </c:pt>
                <c:pt idx="91">
                  <c:v>2.3978952727983698</c:v>
                </c:pt>
                <c:pt idx="92">
                  <c:v>2.3978952727983698</c:v>
                </c:pt>
                <c:pt idx="93">
                  <c:v>2.3978952727983698</c:v>
                </c:pt>
                <c:pt idx="94">
                  <c:v>2.3978952727983698</c:v>
                </c:pt>
                <c:pt idx="95">
                  <c:v>2.3978952727983698</c:v>
                </c:pt>
                <c:pt idx="96">
                  <c:v>2.3978952727983698</c:v>
                </c:pt>
                <c:pt idx="97">
                  <c:v>2.3978952727983698</c:v>
                </c:pt>
                <c:pt idx="98">
                  <c:v>2.3978952727983698</c:v>
                </c:pt>
                <c:pt idx="99">
                  <c:v>2.3978952727983698</c:v>
                </c:pt>
                <c:pt idx="100">
                  <c:v>2.3978952727983698</c:v>
                </c:pt>
                <c:pt idx="101">
                  <c:v>2.3978952727983698</c:v>
                </c:pt>
                <c:pt idx="102">
                  <c:v>2.4849066497879999</c:v>
                </c:pt>
                <c:pt idx="103">
                  <c:v>2.4849066497879999</c:v>
                </c:pt>
                <c:pt idx="104">
                  <c:v>2.4849066497879999</c:v>
                </c:pt>
                <c:pt idx="105">
                  <c:v>2.4849066497879999</c:v>
                </c:pt>
                <c:pt idx="106">
                  <c:v>2.4849066497879999</c:v>
                </c:pt>
                <c:pt idx="107">
                  <c:v>2.4849066497879999</c:v>
                </c:pt>
                <c:pt idx="108">
                  <c:v>2.4849066497879999</c:v>
                </c:pt>
                <c:pt idx="109">
                  <c:v>2.4849066497879999</c:v>
                </c:pt>
                <c:pt idx="110">
                  <c:v>2.4849066497879999</c:v>
                </c:pt>
                <c:pt idx="111">
                  <c:v>2.4849066497879999</c:v>
                </c:pt>
                <c:pt idx="112">
                  <c:v>2.5649493574615301</c:v>
                </c:pt>
                <c:pt idx="113">
                  <c:v>2.5649493574615301</c:v>
                </c:pt>
                <c:pt idx="114">
                  <c:v>2.5649493574615301</c:v>
                </c:pt>
                <c:pt idx="115">
                  <c:v>2.5649493574615301</c:v>
                </c:pt>
                <c:pt idx="116">
                  <c:v>2.5649493574615301</c:v>
                </c:pt>
                <c:pt idx="117">
                  <c:v>2.63905732961525</c:v>
                </c:pt>
                <c:pt idx="118">
                  <c:v>2.63905732961525</c:v>
                </c:pt>
                <c:pt idx="119">
                  <c:v>2.63905732961525</c:v>
                </c:pt>
                <c:pt idx="120">
                  <c:v>2.63905732961525</c:v>
                </c:pt>
                <c:pt idx="121">
                  <c:v>2.63905732961525</c:v>
                </c:pt>
                <c:pt idx="122">
                  <c:v>2.63905732961525</c:v>
                </c:pt>
                <c:pt idx="123">
                  <c:v>2.63905732961525</c:v>
                </c:pt>
                <c:pt idx="124">
                  <c:v>2.63905732961525</c:v>
                </c:pt>
                <c:pt idx="125">
                  <c:v>2.63905732961525</c:v>
                </c:pt>
                <c:pt idx="126">
                  <c:v>2.63905732961525</c:v>
                </c:pt>
                <c:pt idx="127">
                  <c:v>2.63905732961525</c:v>
                </c:pt>
                <c:pt idx="128">
                  <c:v>2.63905732961525</c:v>
                </c:pt>
                <c:pt idx="129">
                  <c:v>2.7080502011022101</c:v>
                </c:pt>
                <c:pt idx="130">
                  <c:v>2.7080502011022101</c:v>
                </c:pt>
                <c:pt idx="131">
                  <c:v>2.7080502011022101</c:v>
                </c:pt>
                <c:pt idx="132">
                  <c:v>2.7080502011022101</c:v>
                </c:pt>
                <c:pt idx="133">
                  <c:v>2.7080502011022101</c:v>
                </c:pt>
                <c:pt idx="134">
                  <c:v>2.7080502011022101</c:v>
                </c:pt>
                <c:pt idx="135">
                  <c:v>2.7725887222397798</c:v>
                </c:pt>
                <c:pt idx="136">
                  <c:v>2.7725887222397798</c:v>
                </c:pt>
                <c:pt idx="137">
                  <c:v>2.7725887222397798</c:v>
                </c:pt>
                <c:pt idx="138">
                  <c:v>2.7725887222397798</c:v>
                </c:pt>
                <c:pt idx="139">
                  <c:v>2.7725887222397798</c:v>
                </c:pt>
                <c:pt idx="140">
                  <c:v>2.7725887222397798</c:v>
                </c:pt>
                <c:pt idx="141">
                  <c:v>2.8332133440562099</c:v>
                </c:pt>
                <c:pt idx="142">
                  <c:v>2.8332133440562099</c:v>
                </c:pt>
                <c:pt idx="143">
                  <c:v>2.8332133440562099</c:v>
                </c:pt>
                <c:pt idx="144">
                  <c:v>2.8332133440562099</c:v>
                </c:pt>
                <c:pt idx="145">
                  <c:v>2.8332133440562099</c:v>
                </c:pt>
                <c:pt idx="146">
                  <c:v>2.8332133440562099</c:v>
                </c:pt>
                <c:pt idx="147">
                  <c:v>2.8332133440562099</c:v>
                </c:pt>
                <c:pt idx="148">
                  <c:v>2.8332133440562099</c:v>
                </c:pt>
                <c:pt idx="149">
                  <c:v>2.8332133440562099</c:v>
                </c:pt>
                <c:pt idx="150">
                  <c:v>2.8332133440562099</c:v>
                </c:pt>
                <c:pt idx="151">
                  <c:v>2.8332133440562099</c:v>
                </c:pt>
                <c:pt idx="152">
                  <c:v>2.8903717578961601</c:v>
                </c:pt>
                <c:pt idx="153">
                  <c:v>2.8903717578961601</c:v>
                </c:pt>
                <c:pt idx="154">
                  <c:v>2.8903717578961601</c:v>
                </c:pt>
                <c:pt idx="155">
                  <c:v>2.8903717578961601</c:v>
                </c:pt>
                <c:pt idx="156">
                  <c:v>2.8903717578961601</c:v>
                </c:pt>
                <c:pt idx="157">
                  <c:v>2.8903717578961601</c:v>
                </c:pt>
                <c:pt idx="158">
                  <c:v>2.8903717578961601</c:v>
                </c:pt>
                <c:pt idx="159">
                  <c:v>2.8903717578961601</c:v>
                </c:pt>
                <c:pt idx="160">
                  <c:v>2.9444389791664398</c:v>
                </c:pt>
                <c:pt idx="161">
                  <c:v>2.9444389791664398</c:v>
                </c:pt>
                <c:pt idx="162">
                  <c:v>2.9444389791664398</c:v>
                </c:pt>
                <c:pt idx="163">
                  <c:v>2.9444389791664398</c:v>
                </c:pt>
                <c:pt idx="164">
                  <c:v>2.9444389791664398</c:v>
                </c:pt>
                <c:pt idx="165">
                  <c:v>2.9444389791664398</c:v>
                </c:pt>
                <c:pt idx="166">
                  <c:v>2.9444389791664398</c:v>
                </c:pt>
                <c:pt idx="167">
                  <c:v>2.9444389791664398</c:v>
                </c:pt>
                <c:pt idx="168">
                  <c:v>2.99573227355399</c:v>
                </c:pt>
                <c:pt idx="169">
                  <c:v>2.99573227355399</c:v>
                </c:pt>
                <c:pt idx="170">
                  <c:v>2.99573227355399</c:v>
                </c:pt>
                <c:pt idx="171">
                  <c:v>2.99573227355399</c:v>
                </c:pt>
                <c:pt idx="172">
                  <c:v>2.99573227355399</c:v>
                </c:pt>
                <c:pt idx="173">
                  <c:v>2.99573227355399</c:v>
                </c:pt>
                <c:pt idx="174">
                  <c:v>2.99573227355399</c:v>
                </c:pt>
                <c:pt idx="175">
                  <c:v>3.0445224377234199</c:v>
                </c:pt>
                <c:pt idx="176">
                  <c:v>3.0445224377234199</c:v>
                </c:pt>
                <c:pt idx="177">
                  <c:v>3.0445224377234199</c:v>
                </c:pt>
                <c:pt idx="178">
                  <c:v>3.0445224377234199</c:v>
                </c:pt>
                <c:pt idx="179">
                  <c:v>3.0445224377234199</c:v>
                </c:pt>
                <c:pt idx="180">
                  <c:v>3.0445224377234199</c:v>
                </c:pt>
                <c:pt idx="181">
                  <c:v>3.0445224377234199</c:v>
                </c:pt>
                <c:pt idx="182">
                  <c:v>3.0445224377234199</c:v>
                </c:pt>
                <c:pt idx="183">
                  <c:v>3.0910424533583098</c:v>
                </c:pt>
                <c:pt idx="184">
                  <c:v>3.0910424533583098</c:v>
                </c:pt>
                <c:pt idx="185">
                  <c:v>3.0910424533583098</c:v>
                </c:pt>
                <c:pt idx="186">
                  <c:v>3.0910424533583098</c:v>
                </c:pt>
                <c:pt idx="187">
                  <c:v>3.0910424533583098</c:v>
                </c:pt>
                <c:pt idx="188">
                  <c:v>3.0910424533583098</c:v>
                </c:pt>
                <c:pt idx="189">
                  <c:v>3.0910424533583098</c:v>
                </c:pt>
                <c:pt idx="190">
                  <c:v>3.1354942159291399</c:v>
                </c:pt>
                <c:pt idx="191">
                  <c:v>3.1354942159291399</c:v>
                </c:pt>
                <c:pt idx="192">
                  <c:v>3.1354942159291399</c:v>
                </c:pt>
                <c:pt idx="193">
                  <c:v>3.1354942159291399</c:v>
                </c:pt>
                <c:pt idx="194">
                  <c:v>3.1354942159291399</c:v>
                </c:pt>
                <c:pt idx="195">
                  <c:v>3.17805383034794</c:v>
                </c:pt>
                <c:pt idx="196">
                  <c:v>3.17805383034794</c:v>
                </c:pt>
                <c:pt idx="197">
                  <c:v>3.17805383034794</c:v>
                </c:pt>
                <c:pt idx="198">
                  <c:v>3.17805383034794</c:v>
                </c:pt>
                <c:pt idx="199">
                  <c:v>3.17805383034794</c:v>
                </c:pt>
                <c:pt idx="200">
                  <c:v>3.17805383034794</c:v>
                </c:pt>
                <c:pt idx="201">
                  <c:v>3.2188758248682001</c:v>
                </c:pt>
                <c:pt idx="202">
                  <c:v>3.2188758248682001</c:v>
                </c:pt>
                <c:pt idx="203">
                  <c:v>3.2188758248682001</c:v>
                </c:pt>
                <c:pt idx="204">
                  <c:v>3.2188758248682001</c:v>
                </c:pt>
                <c:pt idx="205">
                  <c:v>3.2580965380214799</c:v>
                </c:pt>
                <c:pt idx="206">
                  <c:v>3.2580965380214799</c:v>
                </c:pt>
                <c:pt idx="207">
                  <c:v>3.2580965380214799</c:v>
                </c:pt>
                <c:pt idx="208">
                  <c:v>3.2580965380214799</c:v>
                </c:pt>
                <c:pt idx="209">
                  <c:v>3.2958368660043198</c:v>
                </c:pt>
                <c:pt idx="210">
                  <c:v>3.2958368660043198</c:v>
                </c:pt>
                <c:pt idx="211">
                  <c:v>3.2958368660043198</c:v>
                </c:pt>
                <c:pt idx="212">
                  <c:v>3.2958368660043198</c:v>
                </c:pt>
                <c:pt idx="213">
                  <c:v>3.2958368660043198</c:v>
                </c:pt>
                <c:pt idx="214">
                  <c:v>3.2958368660043198</c:v>
                </c:pt>
                <c:pt idx="215">
                  <c:v>3.2958368660043198</c:v>
                </c:pt>
                <c:pt idx="216">
                  <c:v>3.3322045101751998</c:v>
                </c:pt>
                <c:pt idx="217">
                  <c:v>3.3322045101751998</c:v>
                </c:pt>
                <c:pt idx="218">
                  <c:v>3.3322045101751998</c:v>
                </c:pt>
                <c:pt idx="219">
                  <c:v>3.3672958299864701</c:v>
                </c:pt>
                <c:pt idx="220">
                  <c:v>3.3672958299864701</c:v>
                </c:pt>
                <c:pt idx="221">
                  <c:v>3.3672958299864701</c:v>
                </c:pt>
                <c:pt idx="222">
                  <c:v>3.3672958299864701</c:v>
                </c:pt>
                <c:pt idx="223">
                  <c:v>3.4011973816621501</c:v>
                </c:pt>
                <c:pt idx="224">
                  <c:v>3.4011973816621501</c:v>
                </c:pt>
                <c:pt idx="225">
                  <c:v>3.4339872044851401</c:v>
                </c:pt>
                <c:pt idx="226">
                  <c:v>3.4339872044851401</c:v>
                </c:pt>
                <c:pt idx="227">
                  <c:v>3.4339872044851401</c:v>
                </c:pt>
                <c:pt idx="228">
                  <c:v>3.4339872044851401</c:v>
                </c:pt>
                <c:pt idx="229">
                  <c:v>3.4339872044851401</c:v>
                </c:pt>
                <c:pt idx="230">
                  <c:v>3.4339872044851401</c:v>
                </c:pt>
                <c:pt idx="231">
                  <c:v>3.4339872044851401</c:v>
                </c:pt>
                <c:pt idx="232">
                  <c:v>3.4339872044851401</c:v>
                </c:pt>
                <c:pt idx="233">
                  <c:v>3.4657359027997199</c:v>
                </c:pt>
                <c:pt idx="234">
                  <c:v>3.4657359027997199</c:v>
                </c:pt>
                <c:pt idx="235">
                  <c:v>3.4657359027997199</c:v>
                </c:pt>
                <c:pt idx="236">
                  <c:v>3.4657359027997199</c:v>
                </c:pt>
                <c:pt idx="237">
                  <c:v>3.4657359027997199</c:v>
                </c:pt>
                <c:pt idx="238">
                  <c:v>3.4657359027997199</c:v>
                </c:pt>
                <c:pt idx="239">
                  <c:v>3.4965075614664798</c:v>
                </c:pt>
                <c:pt idx="240">
                  <c:v>3.4965075614664798</c:v>
                </c:pt>
                <c:pt idx="241">
                  <c:v>3.4965075614664798</c:v>
                </c:pt>
                <c:pt idx="242">
                  <c:v>3.4965075614664798</c:v>
                </c:pt>
                <c:pt idx="243">
                  <c:v>3.5263605246161598</c:v>
                </c:pt>
                <c:pt idx="244">
                  <c:v>3.5263605246161598</c:v>
                </c:pt>
                <c:pt idx="245">
                  <c:v>3.5263605246161598</c:v>
                </c:pt>
                <c:pt idx="246">
                  <c:v>3.5263605246161598</c:v>
                </c:pt>
                <c:pt idx="247">
                  <c:v>3.5263605246161598</c:v>
                </c:pt>
                <c:pt idx="248">
                  <c:v>3.55534806148941</c:v>
                </c:pt>
                <c:pt idx="249">
                  <c:v>3.55534806148941</c:v>
                </c:pt>
                <c:pt idx="250">
                  <c:v>3.55534806148941</c:v>
                </c:pt>
                <c:pt idx="251">
                  <c:v>3.55534806148941</c:v>
                </c:pt>
                <c:pt idx="252">
                  <c:v>3.55534806148941</c:v>
                </c:pt>
                <c:pt idx="253">
                  <c:v>3.55534806148941</c:v>
                </c:pt>
                <c:pt idx="254">
                  <c:v>3.55534806148941</c:v>
                </c:pt>
                <c:pt idx="255">
                  <c:v>3.55534806148941</c:v>
                </c:pt>
                <c:pt idx="256">
                  <c:v>3.5835189384561099</c:v>
                </c:pt>
                <c:pt idx="257">
                  <c:v>3.5835189384561099</c:v>
                </c:pt>
                <c:pt idx="258">
                  <c:v>3.5835189384561099</c:v>
                </c:pt>
                <c:pt idx="259">
                  <c:v>3.5835189384561099</c:v>
                </c:pt>
                <c:pt idx="260">
                  <c:v>3.5835189384561099</c:v>
                </c:pt>
                <c:pt idx="261">
                  <c:v>3.5835189384561099</c:v>
                </c:pt>
                <c:pt idx="262">
                  <c:v>3.6109179126442199</c:v>
                </c:pt>
                <c:pt idx="263">
                  <c:v>3.6109179126442199</c:v>
                </c:pt>
                <c:pt idx="264">
                  <c:v>3.6109179126442199</c:v>
                </c:pt>
                <c:pt idx="265">
                  <c:v>3.6109179126442199</c:v>
                </c:pt>
                <c:pt idx="266">
                  <c:v>3.6109179126442199</c:v>
                </c:pt>
                <c:pt idx="267">
                  <c:v>3.6109179126442199</c:v>
                </c:pt>
                <c:pt idx="268">
                  <c:v>3.6109179126442199</c:v>
                </c:pt>
                <c:pt idx="269">
                  <c:v>3.6375861597263799</c:v>
                </c:pt>
                <c:pt idx="270">
                  <c:v>3.6375861597263799</c:v>
                </c:pt>
                <c:pt idx="271">
                  <c:v>3.6375861597263799</c:v>
                </c:pt>
                <c:pt idx="272">
                  <c:v>3.6375861597263799</c:v>
                </c:pt>
                <c:pt idx="273">
                  <c:v>3.6375861597263799</c:v>
                </c:pt>
                <c:pt idx="274">
                  <c:v>3.6635616461296401</c:v>
                </c:pt>
                <c:pt idx="275">
                  <c:v>3.6635616461296401</c:v>
                </c:pt>
                <c:pt idx="276">
                  <c:v>3.6635616461296401</c:v>
                </c:pt>
                <c:pt idx="277">
                  <c:v>3.6635616461296401</c:v>
                </c:pt>
                <c:pt idx="278">
                  <c:v>3.6635616461296401</c:v>
                </c:pt>
                <c:pt idx="279">
                  <c:v>3.6635616461296401</c:v>
                </c:pt>
                <c:pt idx="280">
                  <c:v>3.68887945411393</c:v>
                </c:pt>
                <c:pt idx="281">
                  <c:v>3.68887945411393</c:v>
                </c:pt>
                <c:pt idx="282">
                  <c:v>3.68887945411393</c:v>
                </c:pt>
                <c:pt idx="283">
                  <c:v>3.68887945411393</c:v>
                </c:pt>
                <c:pt idx="284">
                  <c:v>3.68887945411393</c:v>
                </c:pt>
                <c:pt idx="285">
                  <c:v>3.68887945411393</c:v>
                </c:pt>
                <c:pt idx="286">
                  <c:v>3.7135720667043</c:v>
                </c:pt>
                <c:pt idx="287">
                  <c:v>3.7135720667043</c:v>
                </c:pt>
                <c:pt idx="288">
                  <c:v>3.7135720667043</c:v>
                </c:pt>
                <c:pt idx="289">
                  <c:v>3.7135720667043</c:v>
                </c:pt>
                <c:pt idx="290">
                  <c:v>3.7135720667043</c:v>
                </c:pt>
                <c:pt idx="291">
                  <c:v>3.7135720667043</c:v>
                </c:pt>
                <c:pt idx="292">
                  <c:v>3.73766961828336</c:v>
                </c:pt>
                <c:pt idx="293">
                  <c:v>3.73766961828336</c:v>
                </c:pt>
                <c:pt idx="294">
                  <c:v>3.73766961828336</c:v>
                </c:pt>
                <c:pt idx="295">
                  <c:v>3.7612001156935602</c:v>
                </c:pt>
                <c:pt idx="296">
                  <c:v>3.7612001156935602</c:v>
                </c:pt>
                <c:pt idx="297">
                  <c:v>3.7612001156935602</c:v>
                </c:pt>
                <c:pt idx="298">
                  <c:v>3.7612001156935602</c:v>
                </c:pt>
                <c:pt idx="299">
                  <c:v>3.7612001156935602</c:v>
                </c:pt>
                <c:pt idx="300">
                  <c:v>3.7612001156935602</c:v>
                </c:pt>
                <c:pt idx="301">
                  <c:v>3.7612001156935602</c:v>
                </c:pt>
                <c:pt idx="302">
                  <c:v>3.7612001156935602</c:v>
                </c:pt>
                <c:pt idx="303">
                  <c:v>3.7841896339182601</c:v>
                </c:pt>
                <c:pt idx="304">
                  <c:v>3.7841896339182601</c:v>
                </c:pt>
                <c:pt idx="305">
                  <c:v>3.7841896339182601</c:v>
                </c:pt>
                <c:pt idx="306">
                  <c:v>3.7841896339182601</c:v>
                </c:pt>
                <c:pt idx="307">
                  <c:v>3.8066624897703099</c:v>
                </c:pt>
                <c:pt idx="308">
                  <c:v>3.8286413964890902</c:v>
                </c:pt>
                <c:pt idx="309">
                  <c:v>3.8286413964890902</c:v>
                </c:pt>
                <c:pt idx="310">
                  <c:v>3.85014760171005</c:v>
                </c:pt>
                <c:pt idx="311">
                  <c:v>3.85014760171005</c:v>
                </c:pt>
                <c:pt idx="312">
                  <c:v>3.8712010109078898</c:v>
                </c:pt>
                <c:pt idx="313">
                  <c:v>3.8918202981106198</c:v>
                </c:pt>
                <c:pt idx="314">
                  <c:v>3.8918202981106198</c:v>
                </c:pt>
                <c:pt idx="315">
                  <c:v>3.8918202981106198</c:v>
                </c:pt>
                <c:pt idx="316">
                  <c:v>3.9120230054281402</c:v>
                </c:pt>
                <c:pt idx="317">
                  <c:v>3.9120230054281402</c:v>
                </c:pt>
                <c:pt idx="318">
                  <c:v>3.9120230054281402</c:v>
                </c:pt>
                <c:pt idx="319">
                  <c:v>3.9120230054281402</c:v>
                </c:pt>
                <c:pt idx="320">
                  <c:v>3.9120230054281402</c:v>
                </c:pt>
                <c:pt idx="321">
                  <c:v>3.9120230054281402</c:v>
                </c:pt>
                <c:pt idx="322">
                  <c:v>3.9120230054281402</c:v>
                </c:pt>
                <c:pt idx="323">
                  <c:v>3.9120230054281402</c:v>
                </c:pt>
                <c:pt idx="324">
                  <c:v>3.9120230054281402</c:v>
                </c:pt>
                <c:pt idx="325">
                  <c:v>3.93182563272432</c:v>
                </c:pt>
                <c:pt idx="326">
                  <c:v>3.93182563272432</c:v>
                </c:pt>
                <c:pt idx="327">
                  <c:v>3.93182563272432</c:v>
                </c:pt>
                <c:pt idx="328">
                  <c:v>3.93182563272432</c:v>
                </c:pt>
                <c:pt idx="329">
                  <c:v>3.93182563272432</c:v>
                </c:pt>
                <c:pt idx="330">
                  <c:v>3.93182563272432</c:v>
                </c:pt>
                <c:pt idx="331">
                  <c:v>3.95124371858142</c:v>
                </c:pt>
                <c:pt idx="332">
                  <c:v>3.9702919135521202</c:v>
                </c:pt>
                <c:pt idx="333">
                  <c:v>3.9702919135521202</c:v>
                </c:pt>
                <c:pt idx="334">
                  <c:v>3.9702919135521202</c:v>
                </c:pt>
                <c:pt idx="335">
                  <c:v>3.9889840465642701</c:v>
                </c:pt>
                <c:pt idx="336">
                  <c:v>3.9889840465642701</c:v>
                </c:pt>
                <c:pt idx="337">
                  <c:v>4.0073331852324703</c:v>
                </c:pt>
                <c:pt idx="338">
                  <c:v>4.0073331852324703</c:v>
                </c:pt>
                <c:pt idx="339">
                  <c:v>4.0253516907351496</c:v>
                </c:pt>
                <c:pt idx="340">
                  <c:v>4.0253516907351496</c:v>
                </c:pt>
                <c:pt idx="341">
                  <c:v>4.0253516907351496</c:v>
                </c:pt>
                <c:pt idx="342">
                  <c:v>4.0253516907351496</c:v>
                </c:pt>
                <c:pt idx="343">
                  <c:v>4.0253516907351496</c:v>
                </c:pt>
                <c:pt idx="344">
                  <c:v>4.0253516907351496</c:v>
                </c:pt>
                <c:pt idx="345">
                  <c:v>4.0430512678345503</c:v>
                </c:pt>
                <c:pt idx="346">
                  <c:v>4.0604430105464102</c:v>
                </c:pt>
                <c:pt idx="347">
                  <c:v>4.0604430105464102</c:v>
                </c:pt>
                <c:pt idx="348">
                  <c:v>4.0604430105464102</c:v>
                </c:pt>
                <c:pt idx="349">
                  <c:v>4.0775374439057197</c:v>
                </c:pt>
                <c:pt idx="350">
                  <c:v>4.0775374439057197</c:v>
                </c:pt>
                <c:pt idx="351">
                  <c:v>4.0775374439057197</c:v>
                </c:pt>
                <c:pt idx="352">
                  <c:v>4.0775374439057197</c:v>
                </c:pt>
                <c:pt idx="353">
                  <c:v>4.0775374439057197</c:v>
                </c:pt>
                <c:pt idx="354">
                  <c:v>4.0943445622221004</c:v>
                </c:pt>
                <c:pt idx="355">
                  <c:v>4.0943445622221004</c:v>
                </c:pt>
                <c:pt idx="356">
                  <c:v>4.0943445622221004</c:v>
                </c:pt>
                <c:pt idx="357">
                  <c:v>4.1108738641733096</c:v>
                </c:pt>
                <c:pt idx="358">
                  <c:v>4.1108738641733096</c:v>
                </c:pt>
                <c:pt idx="359">
                  <c:v>4.1108738641733096</c:v>
                </c:pt>
                <c:pt idx="360">
                  <c:v>4.1108738641733096</c:v>
                </c:pt>
                <c:pt idx="361">
                  <c:v>4.1271343850450899</c:v>
                </c:pt>
                <c:pt idx="362">
                  <c:v>4.1431347263915299</c:v>
                </c:pt>
                <c:pt idx="363">
                  <c:v>4.1431347263915299</c:v>
                </c:pt>
                <c:pt idx="364">
                  <c:v>4.1431347263915299</c:v>
                </c:pt>
                <c:pt idx="365">
                  <c:v>4.1431347263915299</c:v>
                </c:pt>
                <c:pt idx="366">
                  <c:v>4.1431347263915299</c:v>
                </c:pt>
                <c:pt idx="367">
                  <c:v>4.1588830833596697</c:v>
                </c:pt>
                <c:pt idx="368">
                  <c:v>4.1588830833596697</c:v>
                </c:pt>
                <c:pt idx="369">
                  <c:v>4.1588830833596697</c:v>
                </c:pt>
                <c:pt idx="370">
                  <c:v>4.1588830833596697</c:v>
                </c:pt>
                <c:pt idx="371">
                  <c:v>4.1743872698956297</c:v>
                </c:pt>
                <c:pt idx="372">
                  <c:v>4.1743872698956297</c:v>
                </c:pt>
                <c:pt idx="373">
                  <c:v>4.1743872698956297</c:v>
                </c:pt>
                <c:pt idx="374">
                  <c:v>4.2195077051760999</c:v>
                </c:pt>
                <c:pt idx="375">
                  <c:v>4.2195077051760999</c:v>
                </c:pt>
                <c:pt idx="376">
                  <c:v>4.2195077051760999</c:v>
                </c:pt>
                <c:pt idx="377">
                  <c:v>4.2341065045972597</c:v>
                </c:pt>
                <c:pt idx="378">
                  <c:v>4.2341065045972597</c:v>
                </c:pt>
                <c:pt idx="379">
                  <c:v>4.2341065045972597</c:v>
                </c:pt>
                <c:pt idx="380">
                  <c:v>4.2484952420493496</c:v>
                </c:pt>
                <c:pt idx="381">
                  <c:v>4.2484952420493496</c:v>
                </c:pt>
                <c:pt idx="382">
                  <c:v>4.2484952420493496</c:v>
                </c:pt>
                <c:pt idx="383">
                  <c:v>4.2484952420493496</c:v>
                </c:pt>
                <c:pt idx="384">
                  <c:v>4.2484952420493496</c:v>
                </c:pt>
                <c:pt idx="385">
                  <c:v>4.2484952420493496</c:v>
                </c:pt>
                <c:pt idx="386">
                  <c:v>4.2626798770413101</c:v>
                </c:pt>
                <c:pt idx="387">
                  <c:v>4.2626798770413101</c:v>
                </c:pt>
                <c:pt idx="388">
                  <c:v>4.2626798770413101</c:v>
                </c:pt>
                <c:pt idx="389">
                  <c:v>4.27666611901605</c:v>
                </c:pt>
                <c:pt idx="390">
                  <c:v>4.27666611901605</c:v>
                </c:pt>
                <c:pt idx="391">
                  <c:v>4.27666611901605</c:v>
                </c:pt>
                <c:pt idx="392">
                  <c:v>4.27666611901605</c:v>
                </c:pt>
                <c:pt idx="393">
                  <c:v>4.27666611901605</c:v>
                </c:pt>
                <c:pt idx="394">
                  <c:v>4.2904594411483901</c:v>
                </c:pt>
                <c:pt idx="395">
                  <c:v>4.2904594411483901</c:v>
                </c:pt>
                <c:pt idx="396">
                  <c:v>4.2904594411483901</c:v>
                </c:pt>
                <c:pt idx="397">
                  <c:v>4.2904594411483901</c:v>
                </c:pt>
                <c:pt idx="398">
                  <c:v>4.2904594411483901</c:v>
                </c:pt>
                <c:pt idx="399">
                  <c:v>4.2904594411483901</c:v>
                </c:pt>
                <c:pt idx="400">
                  <c:v>4.3040650932041702</c:v>
                </c:pt>
                <c:pt idx="401">
                  <c:v>4.3174881135363101</c:v>
                </c:pt>
                <c:pt idx="402">
                  <c:v>4.3174881135363101</c:v>
                </c:pt>
                <c:pt idx="403">
                  <c:v>4.3174881135363101</c:v>
                </c:pt>
                <c:pt idx="404">
                  <c:v>4.3174881135363101</c:v>
                </c:pt>
                <c:pt idx="405">
                  <c:v>4.3174881135363101</c:v>
                </c:pt>
                <c:pt idx="406">
                  <c:v>4.3174881135363101</c:v>
                </c:pt>
                <c:pt idx="407">
                  <c:v>4.3307333402863302</c:v>
                </c:pt>
                <c:pt idx="408">
                  <c:v>4.3438054218536797</c:v>
                </c:pt>
                <c:pt idx="409">
                  <c:v>4.3438054218536797</c:v>
                </c:pt>
                <c:pt idx="410">
                  <c:v>4.3438054218536797</c:v>
                </c:pt>
                <c:pt idx="411">
                  <c:v>4.3438054218536797</c:v>
                </c:pt>
                <c:pt idx="412">
                  <c:v>4.3438054218536797</c:v>
                </c:pt>
                <c:pt idx="413">
                  <c:v>4.3438054218536797</c:v>
                </c:pt>
                <c:pt idx="414">
                  <c:v>4.3438054218536797</c:v>
                </c:pt>
                <c:pt idx="415">
                  <c:v>4.3438054218536797</c:v>
                </c:pt>
                <c:pt idx="416">
                  <c:v>4.3567088266895899</c:v>
                </c:pt>
                <c:pt idx="417">
                  <c:v>4.3567088266895899</c:v>
                </c:pt>
                <c:pt idx="418">
                  <c:v>4.3567088266895899</c:v>
                </c:pt>
                <c:pt idx="419">
                  <c:v>4.3567088266895899</c:v>
                </c:pt>
                <c:pt idx="420">
                  <c:v>4.3694478524670197</c:v>
                </c:pt>
                <c:pt idx="421">
                  <c:v>4.3694478524670197</c:v>
                </c:pt>
                <c:pt idx="422">
                  <c:v>4.3694478524670197</c:v>
                </c:pt>
                <c:pt idx="423">
                  <c:v>4.3694478524670197</c:v>
                </c:pt>
                <c:pt idx="424">
                  <c:v>4.3694478524670197</c:v>
                </c:pt>
                <c:pt idx="425">
                  <c:v>4.3694478524670197</c:v>
                </c:pt>
                <c:pt idx="426">
                  <c:v>4.3694478524670197</c:v>
                </c:pt>
                <c:pt idx="427">
                  <c:v>4.3694478524670197</c:v>
                </c:pt>
                <c:pt idx="428">
                  <c:v>4.3820266346738803</c:v>
                </c:pt>
                <c:pt idx="429">
                  <c:v>4.3820266346738803</c:v>
                </c:pt>
                <c:pt idx="430">
                  <c:v>4.3820266346738803</c:v>
                </c:pt>
                <c:pt idx="431">
                  <c:v>4.3820266346738803</c:v>
                </c:pt>
                <c:pt idx="432">
                  <c:v>4.3944491546724302</c:v>
                </c:pt>
                <c:pt idx="433">
                  <c:v>4.3944491546724302</c:v>
                </c:pt>
                <c:pt idx="434">
                  <c:v>4.3944491546724302</c:v>
                </c:pt>
                <c:pt idx="435">
                  <c:v>4.3944491546724302</c:v>
                </c:pt>
                <c:pt idx="436">
                  <c:v>4.3944491546724302</c:v>
                </c:pt>
                <c:pt idx="437">
                  <c:v>4.4067192472642498</c:v>
                </c:pt>
                <c:pt idx="438">
                  <c:v>4.4067192472642498</c:v>
                </c:pt>
                <c:pt idx="439">
                  <c:v>4.4067192472642498</c:v>
                </c:pt>
                <c:pt idx="440">
                  <c:v>4.4067192472642498</c:v>
                </c:pt>
                <c:pt idx="441">
                  <c:v>4.4067192472642498</c:v>
                </c:pt>
                <c:pt idx="442">
                  <c:v>4.4188406077965903</c:v>
                </c:pt>
                <c:pt idx="443">
                  <c:v>4.4188406077965903</c:v>
                </c:pt>
                <c:pt idx="444">
                  <c:v>4.4188406077965903</c:v>
                </c:pt>
                <c:pt idx="445">
                  <c:v>4.4188406077965903</c:v>
                </c:pt>
                <c:pt idx="446">
                  <c:v>4.4188406077965903</c:v>
                </c:pt>
                <c:pt idx="447">
                  <c:v>4.4188406077965903</c:v>
                </c:pt>
                <c:pt idx="448">
                  <c:v>4.4308167988433098</c:v>
                </c:pt>
                <c:pt idx="449">
                  <c:v>4.4308167988433098</c:v>
                </c:pt>
                <c:pt idx="450">
                  <c:v>4.4308167988433098</c:v>
                </c:pt>
                <c:pt idx="451">
                  <c:v>4.4426512564903096</c:v>
                </c:pt>
                <c:pt idx="452">
                  <c:v>4.4426512564903096</c:v>
                </c:pt>
                <c:pt idx="453">
                  <c:v>4.4426512564903096</c:v>
                </c:pt>
                <c:pt idx="454">
                  <c:v>4.4543472962535002</c:v>
                </c:pt>
                <c:pt idx="455">
                  <c:v>4.4543472962535002</c:v>
                </c:pt>
                <c:pt idx="456">
                  <c:v>4.4543472962535002</c:v>
                </c:pt>
                <c:pt idx="457">
                  <c:v>4.4659081186545802</c:v>
                </c:pt>
                <c:pt idx="458">
                  <c:v>4.4659081186545802</c:v>
                </c:pt>
                <c:pt idx="459">
                  <c:v>4.4659081186545802</c:v>
                </c:pt>
                <c:pt idx="460">
                  <c:v>4.4773368144781998</c:v>
                </c:pt>
                <c:pt idx="461">
                  <c:v>4.4773368144781998</c:v>
                </c:pt>
                <c:pt idx="462">
                  <c:v>4.4773368144781998</c:v>
                </c:pt>
                <c:pt idx="463">
                  <c:v>4.4886363697321396</c:v>
                </c:pt>
                <c:pt idx="464">
                  <c:v>4.4998096703302597</c:v>
                </c:pt>
                <c:pt idx="465">
                  <c:v>4.4998096703302597</c:v>
                </c:pt>
                <c:pt idx="466">
                  <c:v>4.4998096703302597</c:v>
                </c:pt>
                <c:pt idx="467">
                  <c:v>4.5108595065168497</c:v>
                </c:pt>
                <c:pt idx="468">
                  <c:v>4.5108595065168497</c:v>
                </c:pt>
                <c:pt idx="469">
                  <c:v>4.5108595065168497</c:v>
                </c:pt>
                <c:pt idx="470">
                  <c:v>4.5108595065168497</c:v>
                </c:pt>
                <c:pt idx="471">
                  <c:v>4.5217885770490396</c:v>
                </c:pt>
                <c:pt idx="472">
                  <c:v>4.5217885770490396</c:v>
                </c:pt>
                <c:pt idx="473">
                  <c:v>4.5325994931532501</c:v>
                </c:pt>
                <c:pt idx="474">
                  <c:v>4.5432947822700003</c:v>
                </c:pt>
                <c:pt idx="475">
                  <c:v>4.5432947822700003</c:v>
                </c:pt>
                <c:pt idx="476">
                  <c:v>4.5538768916005399</c:v>
                </c:pt>
                <c:pt idx="477">
                  <c:v>4.5538768916005399</c:v>
                </c:pt>
                <c:pt idx="478">
                  <c:v>4.5538768916005399</c:v>
                </c:pt>
                <c:pt idx="479">
                  <c:v>4.5538768916005399</c:v>
                </c:pt>
                <c:pt idx="480">
                  <c:v>4.5538768916005399</c:v>
                </c:pt>
                <c:pt idx="481">
                  <c:v>4.5643481914678299</c:v>
                </c:pt>
                <c:pt idx="482">
                  <c:v>4.5643481914678299</c:v>
                </c:pt>
                <c:pt idx="483">
                  <c:v>4.5643481914678299</c:v>
                </c:pt>
                <c:pt idx="484">
                  <c:v>4.5747109785033802</c:v>
                </c:pt>
                <c:pt idx="485">
                  <c:v>4.5849674786705696</c:v>
                </c:pt>
                <c:pt idx="486">
                  <c:v>4.5849674786705696</c:v>
                </c:pt>
                <c:pt idx="487">
                  <c:v>4.5951198501345898</c:v>
                </c:pt>
                <c:pt idx="488">
                  <c:v>4.5951198501345898</c:v>
                </c:pt>
                <c:pt idx="489">
                  <c:v>4.5951198501345898</c:v>
                </c:pt>
                <c:pt idx="490">
                  <c:v>4.60517018598809</c:v>
                </c:pt>
                <c:pt idx="491">
                  <c:v>4.60517018598809</c:v>
                </c:pt>
                <c:pt idx="492">
                  <c:v>4.60517018598809</c:v>
                </c:pt>
                <c:pt idx="493">
                  <c:v>4.60517018598809</c:v>
                </c:pt>
                <c:pt idx="494">
                  <c:v>4.60517018598809</c:v>
                </c:pt>
                <c:pt idx="495">
                  <c:v>4.60517018598809</c:v>
                </c:pt>
                <c:pt idx="496">
                  <c:v>4.6151205168412597</c:v>
                </c:pt>
                <c:pt idx="497">
                  <c:v>4.6249728132842698</c:v>
                </c:pt>
                <c:pt idx="498">
                  <c:v>4.6249728132842698</c:v>
                </c:pt>
                <c:pt idx="499">
                  <c:v>4.6249728132842698</c:v>
                </c:pt>
                <c:pt idx="500">
                  <c:v>4.6347289882296296</c:v>
                </c:pt>
                <c:pt idx="501">
                  <c:v>4.6347289882296296</c:v>
                </c:pt>
                <c:pt idx="502">
                  <c:v>4.6347289882296296</c:v>
                </c:pt>
                <c:pt idx="503">
                  <c:v>4.6347289882296296</c:v>
                </c:pt>
                <c:pt idx="504">
                  <c:v>4.6347289882296296</c:v>
                </c:pt>
                <c:pt idx="505">
                  <c:v>4.6443908991413698</c:v>
                </c:pt>
                <c:pt idx="506">
                  <c:v>4.6443908991413698</c:v>
                </c:pt>
                <c:pt idx="507">
                  <c:v>4.6443908991413698</c:v>
                </c:pt>
                <c:pt idx="508">
                  <c:v>4.6443908991413698</c:v>
                </c:pt>
                <c:pt idx="509">
                  <c:v>4.6539603501575204</c:v>
                </c:pt>
                <c:pt idx="510">
                  <c:v>4.6539603501575204</c:v>
                </c:pt>
                <c:pt idx="511">
                  <c:v>4.6539603501575204</c:v>
                </c:pt>
                <c:pt idx="512">
                  <c:v>4.6539603501575204</c:v>
                </c:pt>
                <c:pt idx="513">
                  <c:v>4.6634390941120598</c:v>
                </c:pt>
                <c:pt idx="514">
                  <c:v>4.6634390941120598</c:v>
                </c:pt>
                <c:pt idx="515">
                  <c:v>4.6634390941120598</c:v>
                </c:pt>
                <c:pt idx="516">
                  <c:v>4.6634390941120598</c:v>
                </c:pt>
                <c:pt idx="517">
                  <c:v>4.6728288344618996</c:v>
                </c:pt>
                <c:pt idx="518">
                  <c:v>4.6913478822291399</c:v>
                </c:pt>
                <c:pt idx="519">
                  <c:v>4.6913478822291399</c:v>
                </c:pt>
                <c:pt idx="520">
                  <c:v>4.6913478822291399</c:v>
                </c:pt>
                <c:pt idx="521">
                  <c:v>4.6913478822291399</c:v>
                </c:pt>
                <c:pt idx="522">
                  <c:v>4.7004803657924104</c:v>
                </c:pt>
                <c:pt idx="523">
                  <c:v>4.7095302013123304</c:v>
                </c:pt>
                <c:pt idx="524">
                  <c:v>4.7184988712950897</c:v>
                </c:pt>
                <c:pt idx="525">
                  <c:v>4.7184988712950897</c:v>
                </c:pt>
                <c:pt idx="526">
                  <c:v>4.7184988712950897</c:v>
                </c:pt>
                <c:pt idx="527">
                  <c:v>4.7273878187123399</c:v>
                </c:pt>
                <c:pt idx="528">
                  <c:v>4.7273878187123399</c:v>
                </c:pt>
                <c:pt idx="529">
                  <c:v>4.7273878187123399</c:v>
                </c:pt>
                <c:pt idx="530">
                  <c:v>4.7361984483944903</c:v>
                </c:pt>
                <c:pt idx="531">
                  <c:v>4.7361984483944903</c:v>
                </c:pt>
                <c:pt idx="532">
                  <c:v>4.7361984483944903</c:v>
                </c:pt>
                <c:pt idx="533">
                  <c:v>4.7449321283632502</c:v>
                </c:pt>
                <c:pt idx="534">
                  <c:v>4.7449321283632502</c:v>
                </c:pt>
                <c:pt idx="535">
                  <c:v>4.7449321283632502</c:v>
                </c:pt>
                <c:pt idx="536">
                  <c:v>4.7449321283632502</c:v>
                </c:pt>
                <c:pt idx="537">
                  <c:v>4.7535901911063601</c:v>
                </c:pt>
                <c:pt idx="538">
                  <c:v>4.7621739347977501</c:v>
                </c:pt>
                <c:pt idx="539">
                  <c:v>4.7621739347977501</c:v>
                </c:pt>
                <c:pt idx="540">
                  <c:v>4.7621739347977501</c:v>
                </c:pt>
                <c:pt idx="541">
                  <c:v>4.7621739347977501</c:v>
                </c:pt>
                <c:pt idx="542">
                  <c:v>4.7621739347977501</c:v>
                </c:pt>
                <c:pt idx="543">
                  <c:v>4.7621739347977501</c:v>
                </c:pt>
                <c:pt idx="544">
                  <c:v>4.7621739347977501</c:v>
                </c:pt>
                <c:pt idx="545">
                  <c:v>4.7706846244656598</c:v>
                </c:pt>
                <c:pt idx="546">
                  <c:v>4.7706846244656598</c:v>
                </c:pt>
                <c:pt idx="547">
                  <c:v>4.7706846244656598</c:v>
                </c:pt>
                <c:pt idx="548">
                  <c:v>4.7791234931115296</c:v>
                </c:pt>
                <c:pt idx="549">
                  <c:v>4.7791234931115296</c:v>
                </c:pt>
                <c:pt idx="550">
                  <c:v>4.7791234931115296</c:v>
                </c:pt>
                <c:pt idx="551">
                  <c:v>4.7791234931115296</c:v>
                </c:pt>
                <c:pt idx="552">
                  <c:v>4.7874917427820396</c:v>
                </c:pt>
                <c:pt idx="553">
                  <c:v>4.7874917427820396</c:v>
                </c:pt>
                <c:pt idx="554">
                  <c:v>4.7874917427820396</c:v>
                </c:pt>
                <c:pt idx="555">
                  <c:v>4.7874917427820396</c:v>
                </c:pt>
                <c:pt idx="556">
                  <c:v>4.7874917427820396</c:v>
                </c:pt>
                <c:pt idx="557">
                  <c:v>4.7874917427820396</c:v>
                </c:pt>
                <c:pt idx="558">
                  <c:v>4.8040210447332496</c:v>
                </c:pt>
                <c:pt idx="559">
                  <c:v>4.8040210447332496</c:v>
                </c:pt>
                <c:pt idx="560">
                  <c:v>4.8040210447332496</c:v>
                </c:pt>
                <c:pt idx="561">
                  <c:v>4.81218435537241</c:v>
                </c:pt>
                <c:pt idx="562">
                  <c:v>4.81218435537241</c:v>
                </c:pt>
                <c:pt idx="563">
                  <c:v>4.82028156560503</c:v>
                </c:pt>
                <c:pt idx="564">
                  <c:v>4.8283137373022997</c:v>
                </c:pt>
                <c:pt idx="565">
                  <c:v>4.83628190695147</c:v>
                </c:pt>
                <c:pt idx="566">
                  <c:v>4.83628190695147</c:v>
                </c:pt>
                <c:pt idx="567">
                  <c:v>4.8441870864585903</c:v>
                </c:pt>
                <c:pt idx="568">
                  <c:v>4.8441870864585903</c:v>
                </c:pt>
                <c:pt idx="569">
                  <c:v>4.8441870864585903</c:v>
                </c:pt>
                <c:pt idx="570">
                  <c:v>4.8520302639196098</c:v>
                </c:pt>
                <c:pt idx="571">
                  <c:v>4.8520302639196098</c:v>
                </c:pt>
                <c:pt idx="572">
                  <c:v>4.8598124043616702</c:v>
                </c:pt>
                <c:pt idx="573">
                  <c:v>4.8828019225863697</c:v>
                </c:pt>
                <c:pt idx="574">
                  <c:v>4.8828019225863697</c:v>
                </c:pt>
                <c:pt idx="575">
                  <c:v>4.8903491282217502</c:v>
                </c:pt>
                <c:pt idx="576">
                  <c:v>4.8903491282217502</c:v>
                </c:pt>
                <c:pt idx="577">
                  <c:v>4.9052747784384296</c:v>
                </c:pt>
                <c:pt idx="578">
                  <c:v>4.9126548857360497</c:v>
                </c:pt>
                <c:pt idx="579">
                  <c:v>4.9199809258281197</c:v>
                </c:pt>
                <c:pt idx="580">
                  <c:v>4.9199809258281197</c:v>
                </c:pt>
                <c:pt idx="581">
                  <c:v>4.9199809258281197</c:v>
                </c:pt>
                <c:pt idx="582">
                  <c:v>4.9272536851571997</c:v>
                </c:pt>
                <c:pt idx="583">
                  <c:v>4.9272536851571997</c:v>
                </c:pt>
                <c:pt idx="584">
                  <c:v>4.9272536851571997</c:v>
                </c:pt>
                <c:pt idx="585">
                  <c:v>4.9344739331306897</c:v>
                </c:pt>
                <c:pt idx="586">
                  <c:v>4.9344739331306897</c:v>
                </c:pt>
                <c:pt idx="587">
                  <c:v>4.9416424226093003</c:v>
                </c:pt>
                <c:pt idx="588">
                  <c:v>4.9416424226093003</c:v>
                </c:pt>
                <c:pt idx="589">
                  <c:v>4.9628446302598999</c:v>
                </c:pt>
                <c:pt idx="590">
                  <c:v>4.9767337424205698</c:v>
                </c:pt>
                <c:pt idx="591">
                  <c:v>4.9767337424205698</c:v>
                </c:pt>
                <c:pt idx="592">
                  <c:v>4.9836066217083301</c:v>
                </c:pt>
                <c:pt idx="593">
                  <c:v>4.9904325867787298</c:v>
                </c:pt>
                <c:pt idx="594">
                  <c:v>4.9904325867787298</c:v>
                </c:pt>
                <c:pt idx="595">
                  <c:v>4.9972122737641103</c:v>
                </c:pt>
                <c:pt idx="596">
                  <c:v>5.0039463059454503</c:v>
                </c:pt>
                <c:pt idx="597">
                  <c:v>5.0039463059454503</c:v>
                </c:pt>
                <c:pt idx="598">
                  <c:v>5.0172798368149198</c:v>
                </c:pt>
                <c:pt idx="599">
                  <c:v>5.0172798368149198</c:v>
                </c:pt>
                <c:pt idx="600">
                  <c:v>5.0238805208462702</c:v>
                </c:pt>
                <c:pt idx="601">
                  <c:v>5.0238805208462702</c:v>
                </c:pt>
                <c:pt idx="602">
                  <c:v>5.03043792139243</c:v>
                </c:pt>
                <c:pt idx="603">
                  <c:v>5.0369526024136198</c:v>
                </c:pt>
                <c:pt idx="604">
                  <c:v>5.0434251169192397</c:v>
                </c:pt>
                <c:pt idx="605">
                  <c:v>5.0434251169192397</c:v>
                </c:pt>
                <c:pt idx="606">
                  <c:v>5.04985600724953</c:v>
                </c:pt>
                <c:pt idx="607">
                  <c:v>5.04985600724953</c:v>
                </c:pt>
                <c:pt idx="608">
                  <c:v>5.0562458053482997</c:v>
                </c:pt>
                <c:pt idx="609">
                  <c:v>5.0562458053482997</c:v>
                </c:pt>
                <c:pt idx="610">
                  <c:v>5.0625950330269598</c:v>
                </c:pt>
                <c:pt idx="611">
                  <c:v>5.0689042022202297</c:v>
                </c:pt>
                <c:pt idx="612">
                  <c:v>5.0751738152338204</c:v>
                </c:pt>
                <c:pt idx="613">
                  <c:v>5.0751738152338204</c:v>
                </c:pt>
                <c:pt idx="614">
                  <c:v>5.0751738152338204</c:v>
                </c:pt>
                <c:pt idx="615">
                  <c:v>5.0814043649844596</c:v>
                </c:pt>
                <c:pt idx="616">
                  <c:v>5.0814043649844596</c:v>
                </c:pt>
                <c:pt idx="617">
                  <c:v>5.0875963352323801</c:v>
                </c:pt>
                <c:pt idx="618">
                  <c:v>5.0875963352323801</c:v>
                </c:pt>
                <c:pt idx="619">
                  <c:v>5.0937502008067597</c:v>
                </c:pt>
                <c:pt idx="620">
                  <c:v>5.0937502008067597</c:v>
                </c:pt>
                <c:pt idx="621">
                  <c:v>5.0998664278241899</c:v>
                </c:pt>
                <c:pt idx="622">
                  <c:v>5.0998664278241899</c:v>
                </c:pt>
                <c:pt idx="623">
                  <c:v>5.1059454739005803</c:v>
                </c:pt>
                <c:pt idx="624">
                  <c:v>5.1119877883565401</c:v>
                </c:pt>
                <c:pt idx="625">
                  <c:v>5.1179938124167501</c:v>
                </c:pt>
                <c:pt idx="626">
                  <c:v>5.1179938124167501</c:v>
                </c:pt>
                <c:pt idx="627">
                  <c:v>5.1239639794032499</c:v>
                </c:pt>
                <c:pt idx="628">
                  <c:v>5.1239639794032499</c:v>
                </c:pt>
                <c:pt idx="629">
                  <c:v>5.1298987149230699</c:v>
                </c:pt>
                <c:pt idx="630">
                  <c:v>5.1298987149230699</c:v>
                </c:pt>
                <c:pt idx="631">
                  <c:v>5.1416635565026603</c:v>
                </c:pt>
                <c:pt idx="632">
                  <c:v>5.1416635565026603</c:v>
                </c:pt>
                <c:pt idx="633">
                  <c:v>5.1416635565026603</c:v>
                </c:pt>
                <c:pt idx="634">
                  <c:v>5.1474944768134501</c:v>
                </c:pt>
                <c:pt idx="635">
                  <c:v>5.1474944768134501</c:v>
                </c:pt>
                <c:pt idx="636">
                  <c:v>5.1590552992145202</c:v>
                </c:pt>
                <c:pt idx="637">
                  <c:v>5.1590552992145202</c:v>
                </c:pt>
                <c:pt idx="638">
                  <c:v>5.1704839950381496</c:v>
                </c:pt>
                <c:pt idx="639">
                  <c:v>5.1817835502920797</c:v>
                </c:pt>
                <c:pt idx="640">
                  <c:v>5.1873858058407496</c:v>
                </c:pt>
                <c:pt idx="641">
                  <c:v>5.1929568508902104</c:v>
                </c:pt>
                <c:pt idx="642">
                  <c:v>5.1929568508902104</c:v>
                </c:pt>
                <c:pt idx="643">
                  <c:v>5.2040066870767898</c:v>
                </c:pt>
                <c:pt idx="644">
                  <c:v>5.2040066870767898</c:v>
                </c:pt>
                <c:pt idx="645">
                  <c:v>5.2094861528414196</c:v>
                </c:pt>
                <c:pt idx="646">
                  <c:v>5.2094861528414196</c:v>
                </c:pt>
                <c:pt idx="647">
                  <c:v>5.2094861528414196</c:v>
                </c:pt>
                <c:pt idx="648">
                  <c:v>5.2149357576089796</c:v>
                </c:pt>
                <c:pt idx="649">
                  <c:v>5.2149357576089796</c:v>
                </c:pt>
                <c:pt idx="650">
                  <c:v>5.22035582507832</c:v>
                </c:pt>
                <c:pt idx="651">
                  <c:v>5.2311086168545797</c:v>
                </c:pt>
                <c:pt idx="652">
                  <c:v>5.2364419628299403</c:v>
                </c:pt>
                <c:pt idx="653">
                  <c:v>5.2417470150596399</c:v>
                </c:pt>
                <c:pt idx="654">
                  <c:v>5.2417470150596399</c:v>
                </c:pt>
                <c:pt idx="655">
                  <c:v>5.2522734280466299</c:v>
                </c:pt>
                <c:pt idx="656">
                  <c:v>5.2678581590633202</c:v>
                </c:pt>
                <c:pt idx="657">
                  <c:v>5.2678581590633202</c:v>
                </c:pt>
                <c:pt idx="658">
                  <c:v>5.2729995585637397</c:v>
                </c:pt>
                <c:pt idx="659">
                  <c:v>5.2729995585637397</c:v>
                </c:pt>
                <c:pt idx="660">
                  <c:v>5.2933048247244896</c:v>
                </c:pt>
                <c:pt idx="661">
                  <c:v>5.31320597904178</c:v>
                </c:pt>
                <c:pt idx="662">
                  <c:v>5.3181199938442099</c:v>
                </c:pt>
                <c:pt idx="663">
                  <c:v>5.3181199938442099</c:v>
                </c:pt>
                <c:pt idx="664">
                  <c:v>5.3181199938442099</c:v>
                </c:pt>
                <c:pt idx="665">
                  <c:v>5.3230099791383996</c:v>
                </c:pt>
                <c:pt idx="666">
                  <c:v>5.3278761687895804</c:v>
                </c:pt>
                <c:pt idx="667">
                  <c:v>5.3278761687895804</c:v>
                </c:pt>
                <c:pt idx="668">
                  <c:v>5.3278761687895804</c:v>
                </c:pt>
                <c:pt idx="669">
                  <c:v>5.3327187932653599</c:v>
                </c:pt>
                <c:pt idx="670">
                  <c:v>5.3327187932653599</c:v>
                </c:pt>
                <c:pt idx="671">
                  <c:v>5.3327187932653599</c:v>
                </c:pt>
                <c:pt idx="672">
                  <c:v>5.3375380797013099</c:v>
                </c:pt>
                <c:pt idx="673">
                  <c:v>5.3375380797013099</c:v>
                </c:pt>
                <c:pt idx="674">
                  <c:v>5.3375380797013099</c:v>
                </c:pt>
                <c:pt idx="675">
                  <c:v>5.3471075307174596</c:v>
                </c:pt>
                <c:pt idx="676">
                  <c:v>5.3471075307174596</c:v>
                </c:pt>
                <c:pt idx="677">
                  <c:v>5.3471075307174596</c:v>
                </c:pt>
                <c:pt idx="678">
                  <c:v>5.3471075307174596</c:v>
                </c:pt>
                <c:pt idx="679">
                  <c:v>5.3518581334760604</c:v>
                </c:pt>
                <c:pt idx="680">
                  <c:v>5.3612921657094201</c:v>
                </c:pt>
                <c:pt idx="681">
                  <c:v>5.3612921657094201</c:v>
                </c:pt>
                <c:pt idx="682">
                  <c:v>5.3659760150218503</c:v>
                </c:pt>
                <c:pt idx="683">
                  <c:v>5.3659760150218503</c:v>
                </c:pt>
                <c:pt idx="684">
                  <c:v>5.3659760150218503</c:v>
                </c:pt>
                <c:pt idx="685">
                  <c:v>5.3706380281276598</c:v>
                </c:pt>
                <c:pt idx="686">
                  <c:v>5.3798973535404597</c:v>
                </c:pt>
                <c:pt idx="687">
                  <c:v>5.3890717298165001</c:v>
                </c:pt>
                <c:pt idx="688">
                  <c:v>5.3981627015177498</c:v>
                </c:pt>
                <c:pt idx="689">
                  <c:v>5.4116460518550298</c:v>
                </c:pt>
                <c:pt idx="690">
                  <c:v>5.4116460518550298</c:v>
                </c:pt>
                <c:pt idx="691">
                  <c:v>5.4161004022044201</c:v>
                </c:pt>
                <c:pt idx="692">
                  <c:v>5.4161004022044201</c:v>
                </c:pt>
                <c:pt idx="693">
                  <c:v>5.4249500174814003</c:v>
                </c:pt>
                <c:pt idx="694">
                  <c:v>5.4249500174814003</c:v>
                </c:pt>
                <c:pt idx="695">
                  <c:v>5.4380793089231902</c:v>
                </c:pt>
                <c:pt idx="696">
                  <c:v>5.4510384535657002</c:v>
                </c:pt>
                <c:pt idx="697">
                  <c:v>5.4510384535657002</c:v>
                </c:pt>
                <c:pt idx="698">
                  <c:v>5.4553211153576999</c:v>
                </c:pt>
                <c:pt idx="699">
                  <c:v>5.4680601411351297</c:v>
                </c:pt>
                <c:pt idx="700">
                  <c:v>5.4806389233419903</c:v>
                </c:pt>
                <c:pt idx="701">
                  <c:v>5.4847969334906503</c:v>
                </c:pt>
                <c:pt idx="702">
                  <c:v>5.4971682252932004</c:v>
                </c:pt>
                <c:pt idx="703">
                  <c:v>5.5012582105447203</c:v>
                </c:pt>
                <c:pt idx="704">
                  <c:v>5.5093883366279703</c:v>
                </c:pt>
                <c:pt idx="705">
                  <c:v>5.5093883366279703</c:v>
                </c:pt>
                <c:pt idx="706">
                  <c:v>5.5134287461649798</c:v>
                </c:pt>
                <c:pt idx="707">
                  <c:v>5.5174528964647003</c:v>
                </c:pt>
                <c:pt idx="708">
                  <c:v>5.5174528964647003</c:v>
                </c:pt>
                <c:pt idx="709">
                  <c:v>5.5174528964647003</c:v>
                </c:pt>
                <c:pt idx="710">
                  <c:v>5.5214609178622398</c:v>
                </c:pt>
                <c:pt idx="711">
                  <c:v>5.5254529391317799</c:v>
                </c:pt>
                <c:pt idx="712">
                  <c:v>5.5294290875114198</c:v>
                </c:pt>
                <c:pt idx="713">
                  <c:v>5.5373342670185304</c:v>
                </c:pt>
                <c:pt idx="714">
                  <c:v>5.5412635451584196</c:v>
                </c:pt>
                <c:pt idx="715">
                  <c:v>5.5412635451584196</c:v>
                </c:pt>
                <c:pt idx="716">
                  <c:v>5.5451774444795596</c:v>
                </c:pt>
                <c:pt idx="717">
                  <c:v>5.5529595849216102</c:v>
                </c:pt>
                <c:pt idx="718">
                  <c:v>5.5606816310155196</c:v>
                </c:pt>
                <c:pt idx="719">
                  <c:v>5.5606816310155196</c:v>
                </c:pt>
                <c:pt idx="720">
                  <c:v>5.5683445037610904</c:v>
                </c:pt>
                <c:pt idx="721">
                  <c:v>5.5909869805108503</c:v>
                </c:pt>
                <c:pt idx="722">
                  <c:v>5.5984219589983697</c:v>
                </c:pt>
                <c:pt idx="723">
                  <c:v>5.5984219589983697</c:v>
                </c:pt>
                <c:pt idx="724">
                  <c:v>5.6021188208797001</c:v>
                </c:pt>
                <c:pt idx="725">
                  <c:v>5.6094717951849598</c:v>
                </c:pt>
                <c:pt idx="726">
                  <c:v>5.6347896031692404</c:v>
                </c:pt>
                <c:pt idx="727">
                  <c:v>5.6454468976432297</c:v>
                </c:pt>
                <c:pt idx="728">
                  <c:v>5.6629604801359399</c:v>
                </c:pt>
                <c:pt idx="729">
                  <c:v>5.6801726090170597</c:v>
                </c:pt>
                <c:pt idx="730">
                  <c:v>5.6801726090170597</c:v>
                </c:pt>
                <c:pt idx="731">
                  <c:v>5.6970934865054002</c:v>
                </c:pt>
                <c:pt idx="732">
                  <c:v>5.6970934865054002</c:v>
                </c:pt>
                <c:pt idx="733">
                  <c:v>5.7004435733906798</c:v>
                </c:pt>
                <c:pt idx="734">
                  <c:v>5.7071102647488701</c:v>
                </c:pt>
                <c:pt idx="735">
                  <c:v>5.7104270173748697</c:v>
                </c:pt>
                <c:pt idx="736">
                  <c:v>5.7104270173748697</c:v>
                </c:pt>
                <c:pt idx="737">
                  <c:v>5.7170277014062201</c:v>
                </c:pt>
                <c:pt idx="738">
                  <c:v>5.7268477475871897</c:v>
                </c:pt>
                <c:pt idx="739">
                  <c:v>5.7268477475871897</c:v>
                </c:pt>
                <c:pt idx="740">
                  <c:v>5.7430031878094798</c:v>
                </c:pt>
                <c:pt idx="741">
                  <c:v>5.7525726388256304</c:v>
                </c:pt>
                <c:pt idx="742">
                  <c:v>5.7620513827801698</c:v>
                </c:pt>
                <c:pt idx="743">
                  <c:v>5.7868973813666997</c:v>
                </c:pt>
                <c:pt idx="744">
                  <c:v>5.7899601708972499</c:v>
                </c:pt>
                <c:pt idx="745">
                  <c:v>5.7930136083841397</c:v>
                </c:pt>
                <c:pt idx="746">
                  <c:v>5.7990926544605204</c:v>
                </c:pt>
                <c:pt idx="747">
                  <c:v>5.8171111599631997</c:v>
                </c:pt>
                <c:pt idx="748">
                  <c:v>5.82304589548301</c:v>
                </c:pt>
                <c:pt idx="749">
                  <c:v>5.8318824772835098</c:v>
                </c:pt>
                <c:pt idx="750">
                  <c:v>5.8348107370626003</c:v>
                </c:pt>
                <c:pt idx="751">
                  <c:v>5.8550719222024199</c:v>
                </c:pt>
                <c:pt idx="752">
                  <c:v>5.8664680569332903</c:v>
                </c:pt>
                <c:pt idx="753">
                  <c:v>5.8749307308520304</c:v>
                </c:pt>
                <c:pt idx="754">
                  <c:v>5.8805329864007003</c:v>
                </c:pt>
                <c:pt idx="755">
                  <c:v>5.8888779583328796</c:v>
                </c:pt>
                <c:pt idx="756">
                  <c:v>5.9295891433898902</c:v>
                </c:pt>
                <c:pt idx="757">
                  <c:v>5.93489419561958</c:v>
                </c:pt>
                <c:pt idx="758">
                  <c:v>5.94542060860657</c:v>
                </c:pt>
                <c:pt idx="759">
                  <c:v>5.9687075599853596</c:v>
                </c:pt>
                <c:pt idx="760">
                  <c:v>5.9864520052844297</c:v>
                </c:pt>
                <c:pt idx="761">
                  <c:v>6.0234475929610296</c:v>
                </c:pt>
                <c:pt idx="762">
                  <c:v>6.0234475929610296</c:v>
                </c:pt>
                <c:pt idx="763">
                  <c:v>6.0282785202306899</c:v>
                </c:pt>
                <c:pt idx="764">
                  <c:v>6.0354814325247501</c:v>
                </c:pt>
                <c:pt idx="765">
                  <c:v>6.0378709199221303</c:v>
                </c:pt>
                <c:pt idx="766">
                  <c:v>6.0402547112774103</c:v>
                </c:pt>
                <c:pt idx="767">
                  <c:v>6.0520891689244101</c:v>
                </c:pt>
                <c:pt idx="768">
                  <c:v>6.0614569189280099</c:v>
                </c:pt>
                <c:pt idx="769">
                  <c:v>6.0661080901037403</c:v>
                </c:pt>
                <c:pt idx="770">
                  <c:v>6.0684255882441098</c:v>
                </c:pt>
                <c:pt idx="771">
                  <c:v>6.0913098820776899</c:v>
                </c:pt>
                <c:pt idx="772">
                  <c:v>6.0935697700451303</c:v>
                </c:pt>
                <c:pt idx="773">
                  <c:v>6.0958245624322203</c:v>
                </c:pt>
                <c:pt idx="774">
                  <c:v>6.1136821798322298</c:v>
                </c:pt>
                <c:pt idx="775">
                  <c:v>6.1158921254830299</c:v>
                </c:pt>
                <c:pt idx="776">
                  <c:v>6.1506027684462703</c:v>
                </c:pt>
                <c:pt idx="777">
                  <c:v>6.1590953884919299</c:v>
                </c:pt>
                <c:pt idx="778">
                  <c:v>6.1633148040346404</c:v>
                </c:pt>
                <c:pt idx="779">
                  <c:v>6.1944053911046701</c:v>
                </c:pt>
                <c:pt idx="780">
                  <c:v>6.2045577625686903</c:v>
                </c:pt>
                <c:pt idx="781">
                  <c:v>6.2304814475784802</c:v>
                </c:pt>
                <c:pt idx="782">
                  <c:v>6.2402758451707596</c:v>
                </c:pt>
                <c:pt idx="783">
                  <c:v>6.2461067654815601</c:v>
                </c:pt>
              </c:numCache>
            </c:numRef>
          </c:xVal>
          <c:yVal>
            <c:numRef>
              <c:f>[data.csv]分组数据1!$F$2:$F$785</c:f>
              <c:numCache>
                <c:formatCode>0.000_ </c:formatCode>
                <c:ptCount val="784"/>
                <c:pt idx="0">
                  <c:v>7.75245793801085</c:v>
                </c:pt>
                <c:pt idx="1">
                  <c:v>5.8805329864007003</c:v>
                </c:pt>
                <c:pt idx="2">
                  <c:v>8.8751473168533508</c:v>
                </c:pt>
                <c:pt idx="3">
                  <c:v>5.0039463059454503</c:v>
                </c:pt>
                <c:pt idx="4">
                  <c:v>7.0424450912885002</c:v>
                </c:pt>
                <c:pt idx="5">
                  <c:v>6.4967749901858598</c:v>
                </c:pt>
                <c:pt idx="6">
                  <c:v>6.8946700394334801</c:v>
                </c:pt>
                <c:pt idx="7">
                  <c:v>5.4930614433405403</c:v>
                </c:pt>
                <c:pt idx="8">
                  <c:v>5.9375362050824201</c:v>
                </c:pt>
                <c:pt idx="9">
                  <c:v>9.2355109191181199</c:v>
                </c:pt>
                <c:pt idx="10">
                  <c:v>6.7286286130846999</c:v>
                </c:pt>
                <c:pt idx="11">
                  <c:v>9.6841492520628893</c:v>
                </c:pt>
                <c:pt idx="12">
                  <c:v>8.5145898055461195</c:v>
                </c:pt>
                <c:pt idx="13">
                  <c:v>7.5683792678365203</c:v>
                </c:pt>
                <c:pt idx="14">
                  <c:v>6.8834625864130903</c:v>
                </c:pt>
                <c:pt idx="15">
                  <c:v>5.3471075307174596</c:v>
                </c:pt>
                <c:pt idx="16">
                  <c:v>6.3385940782031804</c:v>
                </c:pt>
                <c:pt idx="17">
                  <c:v>7.3501949898816603</c:v>
                </c:pt>
                <c:pt idx="18">
                  <c:v>5.8250163394703103</c:v>
                </c:pt>
                <c:pt idx="19">
                  <c:v>6.2728770065461603</c:v>
                </c:pt>
                <c:pt idx="20">
                  <c:v>8.5694060628631696</c:v>
                </c:pt>
                <c:pt idx="21">
                  <c:v>6.8844866520427797</c:v>
                </c:pt>
                <c:pt idx="22">
                  <c:v>5.9678546814688396</c:v>
                </c:pt>
                <c:pt idx="23">
                  <c:v>8.0426994968976295</c:v>
                </c:pt>
                <c:pt idx="24">
                  <c:v>4.4543472962535002</c:v>
                </c:pt>
                <c:pt idx="25">
                  <c:v>8.9048110924806103</c:v>
                </c:pt>
                <c:pt idx="26">
                  <c:v>4.8283137373022997</c:v>
                </c:pt>
                <c:pt idx="27">
                  <c:v>5.5619628611715699</c:v>
                </c:pt>
                <c:pt idx="28">
                  <c:v>4.4818719696435902</c:v>
                </c:pt>
                <c:pt idx="29">
                  <c:v>7.3286014891285998</c:v>
                </c:pt>
                <c:pt idx="30">
                  <c:v>6.7005773461893101</c:v>
                </c:pt>
                <c:pt idx="31">
                  <c:v>7.25205395185281</c:v>
                </c:pt>
                <c:pt idx="32">
                  <c:v>5.6276211136906298</c:v>
                </c:pt>
                <c:pt idx="33">
                  <c:v>7.4927603009223702</c:v>
                </c:pt>
                <c:pt idx="34">
                  <c:v>4.9416424226093003</c:v>
                </c:pt>
                <c:pt idx="35">
                  <c:v>4.4308167988433098</c:v>
                </c:pt>
                <c:pt idx="36">
                  <c:v>5.4595855141441501</c:v>
                </c:pt>
                <c:pt idx="37">
                  <c:v>7.1884127364969501</c:v>
                </c:pt>
                <c:pt idx="38">
                  <c:v>8.3974632617911098</c:v>
                </c:pt>
                <c:pt idx="39">
                  <c:v>6.6498477352315799</c:v>
                </c:pt>
                <c:pt idx="40">
                  <c:v>8.5879147639166398</c:v>
                </c:pt>
                <c:pt idx="41">
                  <c:v>7.6843240676811497</c:v>
                </c:pt>
                <c:pt idx="42">
                  <c:v>7.9200831990532299</c:v>
                </c:pt>
                <c:pt idx="43">
                  <c:v>6.7202201551352898</c:v>
                </c:pt>
                <c:pt idx="44">
                  <c:v>4.9628446302598999</c:v>
                </c:pt>
                <c:pt idx="45">
                  <c:v>5.7071102647488701</c:v>
                </c:pt>
                <c:pt idx="46">
                  <c:v>5.5834963087816902</c:v>
                </c:pt>
                <c:pt idx="47">
                  <c:v>6.9426396808356303</c:v>
                </c:pt>
                <c:pt idx="48">
                  <c:v>4.3944491546724302</c:v>
                </c:pt>
                <c:pt idx="49">
                  <c:v>8.0274765308604792</c:v>
                </c:pt>
                <c:pt idx="50">
                  <c:v>5.8377304471659297</c:v>
                </c:pt>
                <c:pt idx="51">
                  <c:v>6.8057225534169801</c:v>
                </c:pt>
                <c:pt idx="52">
                  <c:v>7.0673198486534696</c:v>
                </c:pt>
                <c:pt idx="53">
                  <c:v>5.8916442118257697</c:v>
                </c:pt>
                <c:pt idx="54">
                  <c:v>8.9100457614735493</c:v>
                </c:pt>
                <c:pt idx="55">
                  <c:v>9.4131995799876798</c:v>
                </c:pt>
                <c:pt idx="56">
                  <c:v>8.7549494550982896</c:v>
                </c:pt>
                <c:pt idx="57">
                  <c:v>7.4454175567016803</c:v>
                </c:pt>
                <c:pt idx="58">
                  <c:v>8.3954774327321395</c:v>
                </c:pt>
                <c:pt idx="59">
                  <c:v>6.3977626415200302</c:v>
                </c:pt>
                <c:pt idx="60">
                  <c:v>4.7184988712950897</c:v>
                </c:pt>
                <c:pt idx="61">
                  <c:v>9.6176038620257192</c:v>
                </c:pt>
                <c:pt idx="62">
                  <c:v>7.8529832607508796</c:v>
                </c:pt>
                <c:pt idx="63">
                  <c:v>12.2396137989368</c:v>
                </c:pt>
                <c:pt idx="64">
                  <c:v>7.99539087693661</c:v>
                </c:pt>
                <c:pt idx="65">
                  <c:v>6.9911768871212097</c:v>
                </c:pt>
                <c:pt idx="66">
                  <c:v>6.3473892096560096</c:v>
                </c:pt>
                <c:pt idx="67">
                  <c:v>6.3595738686723697</c:v>
                </c:pt>
                <c:pt idx="68">
                  <c:v>7.00033446027523</c:v>
                </c:pt>
                <c:pt idx="69">
                  <c:v>5.8464387750577202</c:v>
                </c:pt>
                <c:pt idx="70">
                  <c:v>7.2100796281707797</c:v>
                </c:pt>
                <c:pt idx="71">
                  <c:v>5.5254529391317799</c:v>
                </c:pt>
                <c:pt idx="72">
                  <c:v>6.8721281013389799</c:v>
                </c:pt>
                <c:pt idx="73">
                  <c:v>10.9016900136051</c:v>
                </c:pt>
                <c:pt idx="74">
                  <c:v>5.0814043649844596</c:v>
                </c:pt>
                <c:pt idx="75">
                  <c:v>6.7274317248508497</c:v>
                </c:pt>
                <c:pt idx="76">
                  <c:v>6.3368257311464404</c:v>
                </c:pt>
                <c:pt idx="77">
                  <c:v>4.9904325867787298</c:v>
                </c:pt>
                <c:pt idx="78">
                  <c:v>6.4551985633401197</c:v>
                </c:pt>
                <c:pt idx="79">
                  <c:v>5.0751738152338204</c:v>
                </c:pt>
                <c:pt idx="80">
                  <c:v>7.4558766874918199</c:v>
                </c:pt>
                <c:pt idx="81">
                  <c:v>3.85014760171005</c:v>
                </c:pt>
                <c:pt idx="82">
                  <c:v>8.7209500289302504</c:v>
                </c:pt>
                <c:pt idx="83">
                  <c:v>6.2166061010848601</c:v>
                </c:pt>
                <c:pt idx="84">
                  <c:v>5.7776523232226502</c:v>
                </c:pt>
                <c:pt idx="85">
                  <c:v>6.7592552706636901</c:v>
                </c:pt>
                <c:pt idx="86">
                  <c:v>5.1328529268205001</c:v>
                </c:pt>
                <c:pt idx="87">
                  <c:v>9.6227148883852802</c:v>
                </c:pt>
                <c:pt idx="88">
                  <c:v>7.68294316987829</c:v>
                </c:pt>
                <c:pt idx="89">
                  <c:v>8.6745387621400099</c:v>
                </c:pt>
                <c:pt idx="90">
                  <c:v>9.8829276385707594</c:v>
                </c:pt>
                <c:pt idx="91">
                  <c:v>5.6664266881124297</c:v>
                </c:pt>
                <c:pt idx="92">
                  <c:v>5.7037824746562</c:v>
                </c:pt>
                <c:pt idx="93">
                  <c:v>5.5053315359323598</c:v>
                </c:pt>
                <c:pt idx="94">
                  <c:v>5.8111409929766999</c:v>
                </c:pt>
                <c:pt idx="95">
                  <c:v>7.6972348439899001</c:v>
                </c:pt>
                <c:pt idx="96">
                  <c:v>5.8971538676367397</c:v>
                </c:pt>
                <c:pt idx="97">
                  <c:v>6.2146080984221896</c:v>
                </c:pt>
                <c:pt idx="98">
                  <c:v>7.2152399787300903</c:v>
                </c:pt>
                <c:pt idx="99">
                  <c:v>5.9997633499226701</c:v>
                </c:pt>
                <c:pt idx="100">
                  <c:v>4.9836066217083301</c:v>
                </c:pt>
                <c:pt idx="101">
                  <c:v>6.3716118472318497</c:v>
                </c:pt>
                <c:pt idx="102">
                  <c:v>8.5227775697101293</c:v>
                </c:pt>
                <c:pt idx="103">
                  <c:v>6.4892049313253102</c:v>
                </c:pt>
                <c:pt idx="104">
                  <c:v>7.2327331361776102</c:v>
                </c:pt>
                <c:pt idx="105">
                  <c:v>4.1588830833596697</c:v>
                </c:pt>
                <c:pt idx="106">
                  <c:v>6.2025355171879202</c:v>
                </c:pt>
                <c:pt idx="107">
                  <c:v>7.3375877435385899</c:v>
                </c:pt>
                <c:pt idx="108">
                  <c:v>6.0063531596017299</c:v>
                </c:pt>
                <c:pt idx="109">
                  <c:v>5.7446044691764504</c:v>
                </c:pt>
                <c:pt idx="110">
                  <c:v>6.5381398237676702</c:v>
                </c:pt>
                <c:pt idx="111">
                  <c:v>5.4595855141441501</c:v>
                </c:pt>
                <c:pt idx="112">
                  <c:v>5.9914645471079799</c:v>
                </c:pt>
                <c:pt idx="113">
                  <c:v>8.6316150290144993</c:v>
                </c:pt>
                <c:pt idx="114">
                  <c:v>5.7004435733906798</c:v>
                </c:pt>
                <c:pt idx="115">
                  <c:v>5.2626901889048803</c:v>
                </c:pt>
                <c:pt idx="116">
                  <c:v>4.5849674786705696</c:v>
                </c:pt>
                <c:pt idx="117">
                  <c:v>7.9905430173032697</c:v>
                </c:pt>
                <c:pt idx="118">
                  <c:v>5.2417470150596399</c:v>
                </c:pt>
                <c:pt idx="119">
                  <c:v>4.7874917427820396</c:v>
                </c:pt>
                <c:pt idx="120">
                  <c:v>9.2672876524179308</c:v>
                </c:pt>
                <c:pt idx="121">
                  <c:v>6.6052979209481997</c:v>
                </c:pt>
                <c:pt idx="122">
                  <c:v>4.6634390941120598</c:v>
                </c:pt>
                <c:pt idx="123">
                  <c:v>5.31320597904178</c:v>
                </c:pt>
                <c:pt idx="124">
                  <c:v>7.3708601665367102</c:v>
                </c:pt>
                <c:pt idx="125">
                  <c:v>5.5490760848952201</c:v>
                </c:pt>
                <c:pt idx="126">
                  <c:v>6.0753460310886798</c:v>
                </c:pt>
                <c:pt idx="127">
                  <c:v>4.4543472962535002</c:v>
                </c:pt>
                <c:pt idx="128">
                  <c:v>4.9972122737641103</c:v>
                </c:pt>
                <c:pt idx="129">
                  <c:v>5.6733232671714902</c:v>
                </c:pt>
                <c:pt idx="130">
                  <c:v>6.7007311095478101</c:v>
                </c:pt>
                <c:pt idx="131">
                  <c:v>8.5052825403904002</c:v>
                </c:pt>
                <c:pt idx="132">
                  <c:v>4.9052747784384296</c:v>
                </c:pt>
                <c:pt idx="133">
                  <c:v>5.7004435733906798</c:v>
                </c:pt>
                <c:pt idx="134">
                  <c:v>7.1869010204116304</c:v>
                </c:pt>
                <c:pt idx="135">
                  <c:v>7.9191137370286802</c:v>
                </c:pt>
                <c:pt idx="136">
                  <c:v>15.2494878037792</c:v>
                </c:pt>
                <c:pt idx="137">
                  <c:v>8.89672491749789</c:v>
                </c:pt>
                <c:pt idx="138">
                  <c:v>6.74758652682931</c:v>
                </c:pt>
                <c:pt idx="139">
                  <c:v>8.94780609305705</c:v>
                </c:pt>
                <c:pt idx="140">
                  <c:v>5.1179938124167501</c:v>
                </c:pt>
                <c:pt idx="141">
                  <c:v>8.3841188371908899</c:v>
                </c:pt>
                <c:pt idx="142">
                  <c:v>7.2348984203148303</c:v>
                </c:pt>
                <c:pt idx="143">
                  <c:v>7.9193561906606096</c:v>
                </c:pt>
                <c:pt idx="144">
                  <c:v>5.6258209331864801</c:v>
                </c:pt>
                <c:pt idx="145">
                  <c:v>8.0003494953246808</c:v>
                </c:pt>
                <c:pt idx="146">
                  <c:v>7.7828072628396896</c:v>
                </c:pt>
                <c:pt idx="147">
                  <c:v>5.4467373716663099</c:v>
                </c:pt>
                <c:pt idx="148">
                  <c:v>4.7184988712950897</c:v>
                </c:pt>
                <c:pt idx="149">
                  <c:v>12.7625119652565</c:v>
                </c:pt>
                <c:pt idx="150">
                  <c:v>7.29369772060143</c:v>
                </c:pt>
                <c:pt idx="151">
                  <c:v>5.2417470150596399</c:v>
                </c:pt>
                <c:pt idx="152">
                  <c:v>9.5418000667738507</c:v>
                </c:pt>
                <c:pt idx="153">
                  <c:v>7.1163941440934604</c:v>
                </c:pt>
                <c:pt idx="154">
                  <c:v>7.7437032581737499</c:v>
                </c:pt>
                <c:pt idx="155">
                  <c:v>8.0844254007800593</c:v>
                </c:pt>
                <c:pt idx="156">
                  <c:v>6.21860011969172</c:v>
                </c:pt>
                <c:pt idx="157">
                  <c:v>5.6869753563398202</c:v>
                </c:pt>
                <c:pt idx="158">
                  <c:v>6.2106000770246501</c:v>
                </c:pt>
                <c:pt idx="159">
                  <c:v>5.3706380281276598</c:v>
                </c:pt>
                <c:pt idx="160">
                  <c:v>5.7930136083841397</c:v>
                </c:pt>
                <c:pt idx="161">
                  <c:v>12.8604010321564</c:v>
                </c:pt>
                <c:pt idx="162">
                  <c:v>6.6187389835172104</c:v>
                </c:pt>
                <c:pt idx="163">
                  <c:v>7.2710085382809897</c:v>
                </c:pt>
                <c:pt idx="164">
                  <c:v>5.9635793436184397</c:v>
                </c:pt>
                <c:pt idx="165">
                  <c:v>7.6250258044392796</c:v>
                </c:pt>
                <c:pt idx="166">
                  <c:v>5.3351313396707498</c:v>
                </c:pt>
                <c:pt idx="167">
                  <c:v>7.60688453121963</c:v>
                </c:pt>
                <c:pt idx="168">
                  <c:v>8.5773471142359803</c:v>
                </c:pt>
                <c:pt idx="169">
                  <c:v>4.7004803657924104</c:v>
                </c:pt>
                <c:pt idx="170">
                  <c:v>7.6458758251848096</c:v>
                </c:pt>
                <c:pt idx="171">
                  <c:v>5.1704839950381496</c:v>
                </c:pt>
                <c:pt idx="172">
                  <c:v>3.8712010109078898</c:v>
                </c:pt>
                <c:pt idx="173">
                  <c:v>5.7589017738772803</c:v>
                </c:pt>
                <c:pt idx="174">
                  <c:v>5.4510384535657002</c:v>
                </c:pt>
                <c:pt idx="175">
                  <c:v>7.6586995582682897</c:v>
                </c:pt>
                <c:pt idx="176">
                  <c:v>6.9153927061113398</c:v>
                </c:pt>
                <c:pt idx="177">
                  <c:v>5.2417470150596399</c:v>
                </c:pt>
                <c:pt idx="178">
                  <c:v>8.7172455139070397</c:v>
                </c:pt>
                <c:pt idx="179">
                  <c:v>6.9186952190204698</c:v>
                </c:pt>
                <c:pt idx="180">
                  <c:v>6.1543271675372599</c:v>
                </c:pt>
                <c:pt idx="181">
                  <c:v>4.3820266346738803</c:v>
                </c:pt>
                <c:pt idx="182">
                  <c:v>5.6204008657171496</c:v>
                </c:pt>
                <c:pt idx="183">
                  <c:v>7.0758088639783798</c:v>
                </c:pt>
                <c:pt idx="184">
                  <c:v>6.3532099478598196</c:v>
                </c:pt>
                <c:pt idx="185">
                  <c:v>8.9031356330355305</c:v>
                </c:pt>
                <c:pt idx="186">
                  <c:v>6.8480052745763604</c:v>
                </c:pt>
                <c:pt idx="187">
                  <c:v>7.70984654653126</c:v>
                </c:pt>
                <c:pt idx="188">
                  <c:v>7.7945142082502503</c:v>
                </c:pt>
                <c:pt idx="189">
                  <c:v>4.6539603501575204</c:v>
                </c:pt>
                <c:pt idx="190">
                  <c:v>8.2169660914621598</c:v>
                </c:pt>
                <c:pt idx="191">
                  <c:v>4.4998096703302597</c:v>
                </c:pt>
                <c:pt idx="192">
                  <c:v>9.6746916933481195</c:v>
                </c:pt>
                <c:pt idx="193">
                  <c:v>5.8888779583328796</c:v>
                </c:pt>
                <c:pt idx="194">
                  <c:v>3.8066624897703099</c:v>
                </c:pt>
                <c:pt idx="195">
                  <c:v>9.6109939230871202</c:v>
                </c:pt>
                <c:pt idx="196">
                  <c:v>7.1163941440934604</c:v>
                </c:pt>
                <c:pt idx="197">
                  <c:v>5.2219761332913102</c:v>
                </c:pt>
                <c:pt idx="198">
                  <c:v>6.6982680541154096</c:v>
                </c:pt>
                <c:pt idx="199">
                  <c:v>7.4804283060741996</c:v>
                </c:pt>
                <c:pt idx="200">
                  <c:v>6.8977049431286304</c:v>
                </c:pt>
                <c:pt idx="201">
                  <c:v>6.5930445341424297</c:v>
                </c:pt>
                <c:pt idx="202">
                  <c:v>5.7235851019523798</c:v>
                </c:pt>
                <c:pt idx="203">
                  <c:v>6.4150969591715903</c:v>
                </c:pt>
                <c:pt idx="204">
                  <c:v>4.4830025520138799</c:v>
                </c:pt>
                <c:pt idx="205">
                  <c:v>5.40717177146011</c:v>
                </c:pt>
                <c:pt idx="206">
                  <c:v>9.05333562316601</c:v>
                </c:pt>
                <c:pt idx="207">
                  <c:v>9.5153956524852994</c:v>
                </c:pt>
                <c:pt idx="208">
                  <c:v>5.6970934865054002</c:v>
                </c:pt>
                <c:pt idx="209">
                  <c:v>5.6094717951849598</c:v>
                </c:pt>
                <c:pt idx="210">
                  <c:v>5.7349580921246499</c:v>
                </c:pt>
                <c:pt idx="211">
                  <c:v>5.4293456289544402</c:v>
                </c:pt>
                <c:pt idx="212">
                  <c:v>7.2806971953847404</c:v>
                </c:pt>
                <c:pt idx="213">
                  <c:v>7.4139702901904396</c:v>
                </c:pt>
                <c:pt idx="214">
                  <c:v>7.54855597916987</c:v>
                </c:pt>
                <c:pt idx="215">
                  <c:v>7.0527210492323196</c:v>
                </c:pt>
                <c:pt idx="216">
                  <c:v>5.6687308365972804</c:v>
                </c:pt>
                <c:pt idx="217">
                  <c:v>4.8675344504555804</c:v>
                </c:pt>
                <c:pt idx="218">
                  <c:v>8.2511421390907493</c:v>
                </c:pt>
                <c:pt idx="219">
                  <c:v>8.4417444607074597</c:v>
                </c:pt>
                <c:pt idx="220">
                  <c:v>5.42053499927228</c:v>
                </c:pt>
                <c:pt idx="221">
                  <c:v>6.1393456139216402</c:v>
                </c:pt>
                <c:pt idx="222">
                  <c:v>3.93182563272432</c:v>
                </c:pt>
                <c:pt idx="223">
                  <c:v>4.7184988712950897</c:v>
                </c:pt>
                <c:pt idx="224">
                  <c:v>6.0014148779611496</c:v>
                </c:pt>
                <c:pt idx="225">
                  <c:v>5.7620513827801698</c:v>
                </c:pt>
                <c:pt idx="226">
                  <c:v>5.7960577507653701</c:v>
                </c:pt>
                <c:pt idx="227">
                  <c:v>4.8559289043352702</c:v>
                </c:pt>
                <c:pt idx="228">
                  <c:v>5.4467373716663099</c:v>
                </c:pt>
                <c:pt idx="229">
                  <c:v>7.54855597916987</c:v>
                </c:pt>
                <c:pt idx="230">
                  <c:v>6.6385677891665198</c:v>
                </c:pt>
                <c:pt idx="231">
                  <c:v>7.03702761468627</c:v>
                </c:pt>
                <c:pt idx="232">
                  <c:v>7.3251489579555704</c:v>
                </c:pt>
                <c:pt idx="233">
                  <c:v>6.7776465936351098</c:v>
                </c:pt>
                <c:pt idx="234">
                  <c:v>4.3882571844245097</c:v>
                </c:pt>
                <c:pt idx="235">
                  <c:v>6.13988455222625</c:v>
                </c:pt>
                <c:pt idx="236">
                  <c:v>6.69950034016167</c:v>
                </c:pt>
                <c:pt idx="237">
                  <c:v>5.3278761687895804</c:v>
                </c:pt>
                <c:pt idx="238">
                  <c:v>9.5473838739656802</c:v>
                </c:pt>
                <c:pt idx="239">
                  <c:v>6.7190131543852596</c:v>
                </c:pt>
                <c:pt idx="240">
                  <c:v>4.7791234931115296</c:v>
                </c:pt>
                <c:pt idx="241">
                  <c:v>6.8762646118907602</c:v>
                </c:pt>
                <c:pt idx="242">
                  <c:v>6.9782137426306896</c:v>
                </c:pt>
                <c:pt idx="243">
                  <c:v>5.3518581334760604</c:v>
                </c:pt>
                <c:pt idx="244">
                  <c:v>9.1600991555394309</c:v>
                </c:pt>
                <c:pt idx="245">
                  <c:v>4.6913478822291399</c:v>
                </c:pt>
                <c:pt idx="246">
                  <c:v>6.2519038831658804</c:v>
                </c:pt>
                <c:pt idx="247">
                  <c:v>6.5778613577210399</c:v>
                </c:pt>
                <c:pt idx="248">
                  <c:v>7.0749631979660403</c:v>
                </c:pt>
                <c:pt idx="249">
                  <c:v>5.0689042022202297</c:v>
                </c:pt>
                <c:pt idx="250">
                  <c:v>4.9052747784384296</c:v>
                </c:pt>
                <c:pt idx="251">
                  <c:v>5.9269260259704097</c:v>
                </c:pt>
                <c:pt idx="252">
                  <c:v>5.7868973813666997</c:v>
                </c:pt>
                <c:pt idx="253">
                  <c:v>8.00658976518476</c:v>
                </c:pt>
                <c:pt idx="254">
                  <c:v>5.5451774444795596</c:v>
                </c:pt>
                <c:pt idx="255">
                  <c:v>5.7462031905401503</c:v>
                </c:pt>
                <c:pt idx="256">
                  <c:v>5.6698809229805196</c:v>
                </c:pt>
                <c:pt idx="257">
                  <c:v>6.7696419768525002</c:v>
                </c:pt>
                <c:pt idx="258">
                  <c:v>7.93278082715306</c:v>
                </c:pt>
                <c:pt idx="259">
                  <c:v>6.81014245011513</c:v>
                </c:pt>
                <c:pt idx="260">
                  <c:v>4.3567088266895899</c:v>
                </c:pt>
                <c:pt idx="261">
                  <c:v>6.6096187486264899</c:v>
                </c:pt>
                <c:pt idx="262">
                  <c:v>5.52279336309602</c:v>
                </c:pt>
                <c:pt idx="263">
                  <c:v>5.2678581590633202</c:v>
                </c:pt>
                <c:pt idx="264">
                  <c:v>6.2285110035911799</c:v>
                </c:pt>
                <c:pt idx="265">
                  <c:v>8.5952647268363904</c:v>
                </c:pt>
                <c:pt idx="266">
                  <c:v>6.8700534117981196</c:v>
                </c:pt>
                <c:pt idx="267">
                  <c:v>5.6961342538179398</c:v>
                </c:pt>
                <c:pt idx="268">
                  <c:v>5.1179938124167501</c:v>
                </c:pt>
                <c:pt idx="269">
                  <c:v>5.9712618397904604</c:v>
                </c:pt>
                <c:pt idx="270">
                  <c:v>9.2942218559568808</c:v>
                </c:pt>
                <c:pt idx="271">
                  <c:v>3.95124371858142</c:v>
                </c:pt>
                <c:pt idx="272">
                  <c:v>6.9017372066565699</c:v>
                </c:pt>
                <c:pt idx="273">
                  <c:v>7.4018415787438299</c:v>
                </c:pt>
                <c:pt idx="274">
                  <c:v>7.3045159464601497</c:v>
                </c:pt>
                <c:pt idx="275">
                  <c:v>4.7564596335343099</c:v>
                </c:pt>
                <c:pt idx="276">
                  <c:v>7.3806713296749002</c:v>
                </c:pt>
                <c:pt idx="277">
                  <c:v>6.62140565176413</c:v>
                </c:pt>
                <c:pt idx="278">
                  <c:v>8.7132532743206994</c:v>
                </c:pt>
                <c:pt idx="279">
                  <c:v>7.0277087969428598</c:v>
                </c:pt>
                <c:pt idx="280">
                  <c:v>4.9126548857360497</c:v>
                </c:pt>
                <c:pt idx="281">
                  <c:v>6.93537044601511</c:v>
                </c:pt>
                <c:pt idx="282">
                  <c:v>8.1839557173049506</c:v>
                </c:pt>
                <c:pt idx="283">
                  <c:v>4.1896547420264199</c:v>
                </c:pt>
                <c:pt idx="284">
                  <c:v>6.1548580940164097</c:v>
                </c:pt>
                <c:pt idx="285">
                  <c:v>5.9738096118692603</c:v>
                </c:pt>
                <c:pt idx="286">
                  <c:v>6.14394716983454</c:v>
                </c:pt>
                <c:pt idx="287">
                  <c:v>8.5937837935779502</c:v>
                </c:pt>
                <c:pt idx="288">
                  <c:v>7.53689712956617</c:v>
                </c:pt>
                <c:pt idx="289">
                  <c:v>7.3218497137883496</c:v>
                </c:pt>
                <c:pt idx="290">
                  <c:v>7.1420365747068004</c:v>
                </c:pt>
                <c:pt idx="291">
                  <c:v>5.6801726090170597</c:v>
                </c:pt>
                <c:pt idx="292">
                  <c:v>7.0273145140397704</c:v>
                </c:pt>
                <c:pt idx="293">
                  <c:v>6.4194518925649602</c:v>
                </c:pt>
                <c:pt idx="294">
                  <c:v>4.4426512564903096</c:v>
                </c:pt>
                <c:pt idx="295">
                  <c:v>7.4211775285953898</c:v>
                </c:pt>
                <c:pt idx="296">
                  <c:v>6.9137373506596802</c:v>
                </c:pt>
                <c:pt idx="297">
                  <c:v>7.1090621356871697</c:v>
                </c:pt>
                <c:pt idx="298">
                  <c:v>4.1820501426411996</c:v>
                </c:pt>
                <c:pt idx="299">
                  <c:v>5.7838251823297302</c:v>
                </c:pt>
                <c:pt idx="300">
                  <c:v>6.7511014689367599</c:v>
                </c:pt>
                <c:pt idx="301">
                  <c:v>6.9627168370561101</c:v>
                </c:pt>
                <c:pt idx="302">
                  <c:v>5.5254529391317799</c:v>
                </c:pt>
                <c:pt idx="303">
                  <c:v>6.2645404671704004</c:v>
                </c:pt>
                <c:pt idx="304">
                  <c:v>5.0562458053482997</c:v>
                </c:pt>
                <c:pt idx="305">
                  <c:v>7.5032896306750798</c:v>
                </c:pt>
                <c:pt idx="306">
                  <c:v>6.2225762680713599</c:v>
                </c:pt>
                <c:pt idx="307">
                  <c:v>5.5333894887275203</c:v>
                </c:pt>
                <c:pt idx="308">
                  <c:v>6.7661917146603496</c:v>
                </c:pt>
                <c:pt idx="309">
                  <c:v>6.0088131854425901</c:v>
                </c:pt>
                <c:pt idx="310">
                  <c:v>4.7535901911063601</c:v>
                </c:pt>
                <c:pt idx="311">
                  <c:v>6.7638849085624297</c:v>
                </c:pt>
                <c:pt idx="312">
                  <c:v>7.5459181512093201</c:v>
                </c:pt>
                <c:pt idx="313">
                  <c:v>7.4241652810420202</c:v>
                </c:pt>
                <c:pt idx="314">
                  <c:v>6.0306852602612597</c:v>
                </c:pt>
                <c:pt idx="315">
                  <c:v>8.1089241559753393</c:v>
                </c:pt>
                <c:pt idx="316">
                  <c:v>6.2934192788464802</c:v>
                </c:pt>
                <c:pt idx="317">
                  <c:v>6.9948499858330697</c:v>
                </c:pt>
                <c:pt idx="318">
                  <c:v>5.6276211136906298</c:v>
                </c:pt>
                <c:pt idx="319">
                  <c:v>7.6468313914304797</c:v>
                </c:pt>
                <c:pt idx="320">
                  <c:v>6.19065687759967</c:v>
                </c:pt>
                <c:pt idx="321">
                  <c:v>5.1532915944977704</c:v>
                </c:pt>
                <c:pt idx="322">
                  <c:v>8.6606872910549608</c:v>
                </c:pt>
                <c:pt idx="323">
                  <c:v>5.9763509092979303</c:v>
                </c:pt>
                <c:pt idx="324">
                  <c:v>5.4467373716663099</c:v>
                </c:pt>
                <c:pt idx="325">
                  <c:v>5.8348107370626003</c:v>
                </c:pt>
                <c:pt idx="326">
                  <c:v>6.4401487743361203</c:v>
                </c:pt>
                <c:pt idx="327">
                  <c:v>5.8861040314501496</c:v>
                </c:pt>
                <c:pt idx="328">
                  <c:v>5.0814043649844596</c:v>
                </c:pt>
                <c:pt idx="329">
                  <c:v>6.7129562006770698</c:v>
                </c:pt>
                <c:pt idx="330">
                  <c:v>5.1817835502920797</c:v>
                </c:pt>
                <c:pt idx="331">
                  <c:v>7.3617565507503597</c:v>
                </c:pt>
                <c:pt idx="332">
                  <c:v>5.31320597904178</c:v>
                </c:pt>
                <c:pt idx="333">
                  <c:v>5.1836544582278901</c:v>
                </c:pt>
                <c:pt idx="334">
                  <c:v>7.5632005923580703</c:v>
                </c:pt>
                <c:pt idx="335">
                  <c:v>6.4861607889440798</c:v>
                </c:pt>
                <c:pt idx="336">
                  <c:v>7.9434277678763703</c:v>
                </c:pt>
                <c:pt idx="337">
                  <c:v>6.3543700407973498</c:v>
                </c:pt>
                <c:pt idx="338">
                  <c:v>6.6666386756776701</c:v>
                </c:pt>
                <c:pt idx="339">
                  <c:v>8.5279352879481394</c:v>
                </c:pt>
                <c:pt idx="340">
                  <c:v>7.4377951216719298</c:v>
                </c:pt>
                <c:pt idx="341">
                  <c:v>1.6094379124341001</c:v>
                </c:pt>
                <c:pt idx="342">
                  <c:v>4.6395716127054198</c:v>
                </c:pt>
                <c:pt idx="343">
                  <c:v>6.7056390948600004</c:v>
                </c:pt>
                <c:pt idx="344">
                  <c:v>5.9362160728775004</c:v>
                </c:pt>
                <c:pt idx="345">
                  <c:v>7.9824163468277298</c:v>
                </c:pt>
                <c:pt idx="346">
                  <c:v>5.2574953720277797</c:v>
                </c:pt>
                <c:pt idx="347">
                  <c:v>5.4467373716663099</c:v>
                </c:pt>
                <c:pt idx="348">
                  <c:v>7.5781454724194601</c:v>
                </c:pt>
                <c:pt idx="349">
                  <c:v>8.1040990561435802</c:v>
                </c:pt>
                <c:pt idx="350">
                  <c:v>7.5585167430456401</c:v>
                </c:pt>
                <c:pt idx="351">
                  <c:v>6.5439118455647902</c:v>
                </c:pt>
                <c:pt idx="352">
                  <c:v>7.3990922261642602</c:v>
                </c:pt>
                <c:pt idx="353">
                  <c:v>6.1896321123520099</c:v>
                </c:pt>
                <c:pt idx="354">
                  <c:v>4.9126548857360497</c:v>
                </c:pt>
                <c:pt idx="355">
                  <c:v>6.7945865808764898</c:v>
                </c:pt>
                <c:pt idx="356">
                  <c:v>6.6749821786920798</c:v>
                </c:pt>
                <c:pt idx="357">
                  <c:v>4.9473404437239399</c:v>
                </c:pt>
                <c:pt idx="358">
                  <c:v>3.8712010109078898</c:v>
                </c:pt>
                <c:pt idx="359">
                  <c:v>6.9867974863220903</c:v>
                </c:pt>
                <c:pt idx="360">
                  <c:v>9.9772623059133299</c:v>
                </c:pt>
                <c:pt idx="361">
                  <c:v>5.7071102647488701</c:v>
                </c:pt>
                <c:pt idx="362">
                  <c:v>7.3601039729891502</c:v>
                </c:pt>
                <c:pt idx="363">
                  <c:v>9.5012173353244798</c:v>
                </c:pt>
                <c:pt idx="364">
                  <c:v>5.3375380797013099</c:v>
                </c:pt>
                <c:pt idx="365">
                  <c:v>8.4007717283989791</c:v>
                </c:pt>
                <c:pt idx="366">
                  <c:v>5.3936275463523602</c:v>
                </c:pt>
                <c:pt idx="367">
                  <c:v>7.8526723396446103</c:v>
                </c:pt>
                <c:pt idx="368">
                  <c:v>4.4942386252807998</c:v>
                </c:pt>
                <c:pt idx="369">
                  <c:v>5.2770937300964098</c:v>
                </c:pt>
                <c:pt idx="370">
                  <c:v>5.9674279692797398</c:v>
                </c:pt>
                <c:pt idx="371">
                  <c:v>5.27128869416011</c:v>
                </c:pt>
                <c:pt idx="372">
                  <c:v>7.1340937211928601</c:v>
                </c:pt>
                <c:pt idx="373">
                  <c:v>9.0532186162039707</c:v>
                </c:pt>
                <c:pt idx="374">
                  <c:v>4.4485163759427104</c:v>
                </c:pt>
                <c:pt idx="375">
                  <c:v>5.8435444170313602</c:v>
                </c:pt>
                <c:pt idx="376">
                  <c:v>7.2456550675945302</c:v>
                </c:pt>
                <c:pt idx="377">
                  <c:v>5.1984970312658199</c:v>
                </c:pt>
                <c:pt idx="378">
                  <c:v>4.4308167988433098</c:v>
                </c:pt>
                <c:pt idx="379">
                  <c:v>6.21527454296535</c:v>
                </c:pt>
                <c:pt idx="380">
                  <c:v>10.0367501590408</c:v>
                </c:pt>
                <c:pt idx="381">
                  <c:v>3.7135720667043</c:v>
                </c:pt>
                <c:pt idx="382">
                  <c:v>9.7595017020077393</c:v>
                </c:pt>
                <c:pt idx="383">
                  <c:v>5.20331963792575</c:v>
                </c:pt>
                <c:pt idx="384">
                  <c:v>5.8749307308520304</c:v>
                </c:pt>
                <c:pt idx="385">
                  <c:v>6.3885614055456301</c:v>
                </c:pt>
                <c:pt idx="386">
                  <c:v>7.0379059634471801</c:v>
                </c:pt>
                <c:pt idx="387">
                  <c:v>7.3401868353201101</c:v>
                </c:pt>
                <c:pt idx="388">
                  <c:v>5.7397929121792304</c:v>
                </c:pt>
                <c:pt idx="389">
                  <c:v>3.2958368660043198</c:v>
                </c:pt>
                <c:pt idx="390">
                  <c:v>7.0237589547384403</c:v>
                </c:pt>
                <c:pt idx="391">
                  <c:v>7.5275787951232296</c:v>
                </c:pt>
                <c:pt idx="392">
                  <c:v>4.9972122737641103</c:v>
                </c:pt>
                <c:pt idx="393">
                  <c:v>10.0960969169849</c:v>
                </c:pt>
                <c:pt idx="394">
                  <c:v>4.6634390941120598</c:v>
                </c:pt>
                <c:pt idx="395">
                  <c:v>9.1504842048228099</c:v>
                </c:pt>
                <c:pt idx="396">
                  <c:v>4.8520302639196098</c:v>
                </c:pt>
                <c:pt idx="397">
                  <c:v>8.7272920292096394</c:v>
                </c:pt>
                <c:pt idx="398">
                  <c:v>7.2196420401307302</c:v>
                </c:pt>
                <c:pt idx="399">
                  <c:v>7.8477625374736002</c:v>
                </c:pt>
                <c:pt idx="400">
                  <c:v>6.7546040994879597</c:v>
                </c:pt>
                <c:pt idx="401">
                  <c:v>7.3664451483275899</c:v>
                </c:pt>
                <c:pt idx="402">
                  <c:v>8.38454781731118</c:v>
                </c:pt>
                <c:pt idx="403">
                  <c:v>6.7782159076271498</c:v>
                </c:pt>
                <c:pt idx="404">
                  <c:v>6.48310735145719</c:v>
                </c:pt>
                <c:pt idx="405">
                  <c:v>7.9728107841213998</c:v>
                </c:pt>
                <c:pt idx="406">
                  <c:v>4.7621739347977501</c:v>
                </c:pt>
                <c:pt idx="407">
                  <c:v>8.5447651236192197</c:v>
                </c:pt>
                <c:pt idx="408">
                  <c:v>7.4036702900123696</c:v>
                </c:pt>
                <c:pt idx="409">
                  <c:v>6.6476883735633203</c:v>
                </c:pt>
                <c:pt idx="410">
                  <c:v>4.4543472962535002</c:v>
                </c:pt>
                <c:pt idx="411">
                  <c:v>11.4260268089</c:v>
                </c:pt>
                <c:pt idx="412">
                  <c:v>8.8980923455791494</c:v>
                </c:pt>
                <c:pt idx="413">
                  <c:v>6.47389069635227</c:v>
                </c:pt>
                <c:pt idx="414">
                  <c:v>8.1758290087145902</c:v>
                </c:pt>
                <c:pt idx="415">
                  <c:v>6.9517721643989097</c:v>
                </c:pt>
                <c:pt idx="416">
                  <c:v>8.3596618034294998</c:v>
                </c:pt>
                <c:pt idx="417">
                  <c:v>9.2635019200904107</c:v>
                </c:pt>
                <c:pt idx="418">
                  <c:v>5.0172798368149198</c:v>
                </c:pt>
                <c:pt idx="419">
                  <c:v>5.93224518744801</c:v>
                </c:pt>
                <c:pt idx="420">
                  <c:v>4.06902675423781</c:v>
                </c:pt>
                <c:pt idx="421">
                  <c:v>9.7469068392343203</c:v>
                </c:pt>
                <c:pt idx="422">
                  <c:v>4.60517018598809</c:v>
                </c:pt>
                <c:pt idx="423">
                  <c:v>8.9729711133979908</c:v>
                </c:pt>
                <c:pt idx="424">
                  <c:v>6.48310735145719</c:v>
                </c:pt>
                <c:pt idx="425">
                  <c:v>6.1114673395026697</c:v>
                </c:pt>
                <c:pt idx="426">
                  <c:v>5.8289456176102004</c:v>
                </c:pt>
                <c:pt idx="427">
                  <c:v>4.8675344504555804</c:v>
                </c:pt>
                <c:pt idx="428">
                  <c:v>5.5721540321777603</c:v>
                </c:pt>
                <c:pt idx="429">
                  <c:v>6.5694814204142897</c:v>
                </c:pt>
                <c:pt idx="430">
                  <c:v>6.3647507568519099</c:v>
                </c:pt>
                <c:pt idx="431">
                  <c:v>5.3798973535404597</c:v>
                </c:pt>
                <c:pt idx="432">
                  <c:v>6.7897222120705401</c:v>
                </c:pt>
                <c:pt idx="433">
                  <c:v>8.4796989869886499</c:v>
                </c:pt>
                <c:pt idx="434">
                  <c:v>5.1059454739005803</c:v>
                </c:pt>
                <c:pt idx="435">
                  <c:v>5.7300997829735696</c:v>
                </c:pt>
                <c:pt idx="436">
                  <c:v>8.8558059925365598</c:v>
                </c:pt>
                <c:pt idx="437">
                  <c:v>6.1561311686632099</c:v>
                </c:pt>
                <c:pt idx="438">
                  <c:v>5.43372200355424</c:v>
                </c:pt>
                <c:pt idx="439">
                  <c:v>4.7004803657924104</c:v>
                </c:pt>
                <c:pt idx="440">
                  <c:v>6.2841341610708001</c:v>
                </c:pt>
                <c:pt idx="441">
                  <c:v>7.4312996751559002</c:v>
                </c:pt>
                <c:pt idx="442">
                  <c:v>4.3174881135363101</c:v>
                </c:pt>
                <c:pt idx="443">
                  <c:v>7.4336665401661604</c:v>
                </c:pt>
                <c:pt idx="444">
                  <c:v>9.5429480077809501</c:v>
                </c:pt>
                <c:pt idx="445">
                  <c:v>6.7262334023587398</c:v>
                </c:pt>
                <c:pt idx="446">
                  <c:v>5.4680601411351297</c:v>
                </c:pt>
                <c:pt idx="447">
                  <c:v>7.8739783796045</c:v>
                </c:pt>
                <c:pt idx="448">
                  <c:v>3.4657359027997199</c:v>
                </c:pt>
                <c:pt idx="449">
                  <c:v>4.9904325867787298</c:v>
                </c:pt>
                <c:pt idx="450">
                  <c:v>6.6359465556866404</c:v>
                </c:pt>
                <c:pt idx="451">
                  <c:v>7.3852309230665698</c:v>
                </c:pt>
                <c:pt idx="452">
                  <c:v>4.3630986247883596</c:v>
                </c:pt>
                <c:pt idx="453">
                  <c:v>4.5217885770490396</c:v>
                </c:pt>
                <c:pt idx="454">
                  <c:v>5.9939614273065596</c:v>
                </c:pt>
                <c:pt idx="455">
                  <c:v>4.6491870714048602</c:v>
                </c:pt>
                <c:pt idx="456">
                  <c:v>8.0426994968976295</c:v>
                </c:pt>
                <c:pt idx="457">
                  <c:v>5.4161004022044201</c:v>
                </c:pt>
                <c:pt idx="458">
                  <c:v>6.9469759921354104</c:v>
                </c:pt>
                <c:pt idx="459">
                  <c:v>7.1631723908466398</c:v>
                </c:pt>
                <c:pt idx="460">
                  <c:v>4.4886363697321396</c:v>
                </c:pt>
                <c:pt idx="461">
                  <c:v>6.9411900550683701</c:v>
                </c:pt>
                <c:pt idx="462">
                  <c:v>3.86072971104059</c:v>
                </c:pt>
                <c:pt idx="463">
                  <c:v>8.8400010658433903</c:v>
                </c:pt>
                <c:pt idx="464">
                  <c:v>7.6039976644493796</c:v>
                </c:pt>
                <c:pt idx="465">
                  <c:v>5.58537424360589</c:v>
                </c:pt>
                <c:pt idx="466">
                  <c:v>7.6847839435227803</c:v>
                </c:pt>
                <c:pt idx="467">
                  <c:v>8.26204284396694</c:v>
                </c:pt>
                <c:pt idx="468">
                  <c:v>5.4722706736714697</c:v>
                </c:pt>
                <c:pt idx="469">
                  <c:v>7.2122944685003398</c:v>
                </c:pt>
                <c:pt idx="470">
                  <c:v>5.0562458053482997</c:v>
                </c:pt>
                <c:pt idx="471">
                  <c:v>5.7413993382274997</c:v>
                </c:pt>
                <c:pt idx="472">
                  <c:v>6.4488893941468497</c:v>
                </c:pt>
                <c:pt idx="473">
                  <c:v>9.2562693038645794</c:v>
                </c:pt>
                <c:pt idx="474">
                  <c:v>7.1234713144675501</c:v>
                </c:pt>
                <c:pt idx="475">
                  <c:v>6.6682282484173996</c:v>
                </c:pt>
                <c:pt idx="476">
                  <c:v>6.2785214241658398</c:v>
                </c:pt>
                <c:pt idx="477">
                  <c:v>7.86068096623511</c:v>
                </c:pt>
                <c:pt idx="478">
                  <c:v>6.7563508248229001</c:v>
                </c:pt>
                <c:pt idx="479">
                  <c:v>5.2983173665480301</c:v>
                </c:pt>
                <c:pt idx="480">
                  <c:v>6.9295167707636498</c:v>
                </c:pt>
                <c:pt idx="481">
                  <c:v>7.1639466843425401</c:v>
                </c:pt>
                <c:pt idx="482">
                  <c:v>7.6468313914304797</c:v>
                </c:pt>
                <c:pt idx="483">
                  <c:v>5.5947113796018302</c:v>
                </c:pt>
                <c:pt idx="484">
                  <c:v>5.8051349689164802</c:v>
                </c:pt>
                <c:pt idx="485">
                  <c:v>4.3174881135363101</c:v>
                </c:pt>
                <c:pt idx="486">
                  <c:v>6.0684255882441098</c:v>
                </c:pt>
                <c:pt idx="487">
                  <c:v>6.14846829591764</c:v>
                </c:pt>
                <c:pt idx="488">
                  <c:v>6.9255951971104599</c:v>
                </c:pt>
                <c:pt idx="489">
                  <c:v>4.9487598903781604</c:v>
                </c:pt>
                <c:pt idx="490">
                  <c:v>7.4854916080307499</c:v>
                </c:pt>
                <c:pt idx="491">
                  <c:v>4.6539603501575204</c:v>
                </c:pt>
                <c:pt idx="492">
                  <c:v>7.5852810786391203</c:v>
                </c:pt>
                <c:pt idx="493">
                  <c:v>6.0402547112774103</c:v>
                </c:pt>
                <c:pt idx="494">
                  <c:v>5.82304589548301</c:v>
                </c:pt>
                <c:pt idx="495">
                  <c:v>4.8828019225863697</c:v>
                </c:pt>
                <c:pt idx="496">
                  <c:v>8.3530258452023194</c:v>
                </c:pt>
                <c:pt idx="497">
                  <c:v>6.1882641230825897</c:v>
                </c:pt>
                <c:pt idx="498">
                  <c:v>9.0523211077051897</c:v>
                </c:pt>
                <c:pt idx="499">
                  <c:v>7.2696167496081596</c:v>
                </c:pt>
                <c:pt idx="500">
                  <c:v>9.4164598322845894</c:v>
                </c:pt>
                <c:pt idx="501">
                  <c:v>8.01201823915906</c:v>
                </c:pt>
                <c:pt idx="502">
                  <c:v>5.7525726388256304</c:v>
                </c:pt>
                <c:pt idx="503">
                  <c:v>5.0562458053482997</c:v>
                </c:pt>
                <c:pt idx="504">
                  <c:v>4.9052747784384296</c:v>
                </c:pt>
                <c:pt idx="505">
                  <c:v>6.3767269478986197</c:v>
                </c:pt>
                <c:pt idx="506">
                  <c:v>7.6296981412776201</c:v>
                </c:pt>
                <c:pt idx="507">
                  <c:v>7.6694952510076897</c:v>
                </c:pt>
                <c:pt idx="508">
                  <c:v>6.0450053140360103</c:v>
                </c:pt>
                <c:pt idx="509">
                  <c:v>8.0430208852982794</c:v>
                </c:pt>
                <c:pt idx="510">
                  <c:v>7.4133673356952396</c:v>
                </c:pt>
                <c:pt idx="511">
                  <c:v>5.9506425525877198</c:v>
                </c:pt>
                <c:pt idx="512">
                  <c:v>5.9153031861424097</c:v>
                </c:pt>
                <c:pt idx="513">
                  <c:v>5.6801726090170597</c:v>
                </c:pt>
                <c:pt idx="514">
                  <c:v>7.3556411029742499</c:v>
                </c:pt>
                <c:pt idx="515">
                  <c:v>8.4691052806091793</c:v>
                </c:pt>
                <c:pt idx="516">
                  <c:v>8.8392766905853506</c:v>
                </c:pt>
                <c:pt idx="517">
                  <c:v>7.1236727852046</c:v>
                </c:pt>
                <c:pt idx="518">
                  <c:v>5.9026333334013596</c:v>
                </c:pt>
                <c:pt idx="519">
                  <c:v>5.4722706736714697</c:v>
                </c:pt>
                <c:pt idx="520">
                  <c:v>5.1179938124167501</c:v>
                </c:pt>
                <c:pt idx="521">
                  <c:v>4.5538768916005399</c:v>
                </c:pt>
                <c:pt idx="522">
                  <c:v>8.3758600152995903</c:v>
                </c:pt>
                <c:pt idx="523">
                  <c:v>6.6783421146543303</c:v>
                </c:pt>
                <c:pt idx="524">
                  <c:v>5.5034820809942397</c:v>
                </c:pt>
                <c:pt idx="525">
                  <c:v>4.6347289882296296</c:v>
                </c:pt>
                <c:pt idx="526">
                  <c:v>6.1964441277945204</c:v>
                </c:pt>
                <c:pt idx="527">
                  <c:v>6.0185932144962297</c:v>
                </c:pt>
                <c:pt idx="528">
                  <c:v>4.4773368144781998</c:v>
                </c:pt>
                <c:pt idx="529">
                  <c:v>8.1958853913147909</c:v>
                </c:pt>
                <c:pt idx="530">
                  <c:v>6.7638849085624297</c:v>
                </c:pt>
                <c:pt idx="531">
                  <c:v>5.8998973535824897</c:v>
                </c:pt>
                <c:pt idx="532">
                  <c:v>5.5412635451584196</c:v>
                </c:pt>
                <c:pt idx="533">
                  <c:v>4.8675344504555804</c:v>
                </c:pt>
                <c:pt idx="534">
                  <c:v>7.80588204022862</c:v>
                </c:pt>
                <c:pt idx="535">
                  <c:v>5.7745515455443996</c:v>
                </c:pt>
                <c:pt idx="536">
                  <c:v>6.3421214187211499</c:v>
                </c:pt>
                <c:pt idx="537">
                  <c:v>6.6754027885826099</c:v>
                </c:pt>
                <c:pt idx="538">
                  <c:v>6.4134589571673501</c:v>
                </c:pt>
                <c:pt idx="539">
                  <c:v>6.0567840132286204</c:v>
                </c:pt>
                <c:pt idx="540">
                  <c:v>6.0913098820776899</c:v>
                </c:pt>
                <c:pt idx="541">
                  <c:v>5.6733232671714902</c:v>
                </c:pt>
                <c:pt idx="542">
                  <c:v>4.6539603501575204</c:v>
                </c:pt>
                <c:pt idx="543">
                  <c:v>7.00033446027523</c:v>
                </c:pt>
                <c:pt idx="544">
                  <c:v>5.8021183753770602</c:v>
                </c:pt>
                <c:pt idx="545">
                  <c:v>7.2189097076190603</c:v>
                </c:pt>
                <c:pt idx="546">
                  <c:v>7.9905768817439196</c:v>
                </c:pt>
                <c:pt idx="547">
                  <c:v>9.5702500784248397</c:v>
                </c:pt>
                <c:pt idx="548">
                  <c:v>5.7397929121792304</c:v>
                </c:pt>
                <c:pt idx="549">
                  <c:v>5.4992153089149198</c:v>
                </c:pt>
                <c:pt idx="550">
                  <c:v>4.3040650932041702</c:v>
                </c:pt>
                <c:pt idx="551">
                  <c:v>5.5333894887275203</c:v>
                </c:pt>
                <c:pt idx="552">
                  <c:v>7.0791843946096602</c:v>
                </c:pt>
                <c:pt idx="553">
                  <c:v>4.8978397999509102</c:v>
                </c:pt>
                <c:pt idx="554">
                  <c:v>6.1463292576688904</c:v>
                </c:pt>
                <c:pt idx="555">
                  <c:v>7.1921820587132403</c:v>
                </c:pt>
                <c:pt idx="556">
                  <c:v>6.0935697700451303</c:v>
                </c:pt>
                <c:pt idx="557">
                  <c:v>11.0855802230428</c:v>
                </c:pt>
                <c:pt idx="558">
                  <c:v>5.9506425525877198</c:v>
                </c:pt>
                <c:pt idx="559">
                  <c:v>8.39185670010494</c:v>
                </c:pt>
                <c:pt idx="560">
                  <c:v>7.3696007205263996</c:v>
                </c:pt>
                <c:pt idx="561">
                  <c:v>4.9199809258281197</c:v>
                </c:pt>
                <c:pt idx="562">
                  <c:v>6.9275579062783104</c:v>
                </c:pt>
                <c:pt idx="563">
                  <c:v>11.3883141697202</c:v>
                </c:pt>
                <c:pt idx="564">
                  <c:v>9.1279365457213597</c:v>
                </c:pt>
                <c:pt idx="565">
                  <c:v>5.4595855141441501</c:v>
                </c:pt>
                <c:pt idx="566">
                  <c:v>6.1675164908883398</c:v>
                </c:pt>
                <c:pt idx="567">
                  <c:v>4.8520302639196098</c:v>
                </c:pt>
                <c:pt idx="568">
                  <c:v>3.8918202981106198</c:v>
                </c:pt>
                <c:pt idx="569">
                  <c:v>5.0689042022202297</c:v>
                </c:pt>
                <c:pt idx="570">
                  <c:v>6.9641356124182403</c:v>
                </c:pt>
                <c:pt idx="571">
                  <c:v>8.2337687092170899</c:v>
                </c:pt>
                <c:pt idx="572">
                  <c:v>4.4026459218766103</c:v>
                </c:pt>
                <c:pt idx="573">
                  <c:v>4.5747109785033802</c:v>
                </c:pt>
                <c:pt idx="574">
                  <c:v>7.5595594960076999</c:v>
                </c:pt>
                <c:pt idx="575">
                  <c:v>6.1136821798322298</c:v>
                </c:pt>
                <c:pt idx="576">
                  <c:v>4.4886363697321396</c:v>
                </c:pt>
                <c:pt idx="577">
                  <c:v>7.1838707150624499</c:v>
                </c:pt>
                <c:pt idx="578">
                  <c:v>10.682090966291</c:v>
                </c:pt>
                <c:pt idx="579">
                  <c:v>7.5822291942764597</c:v>
                </c:pt>
                <c:pt idx="580">
                  <c:v>5.9242557974145296</c:v>
                </c:pt>
                <c:pt idx="581">
                  <c:v>7.3258075025957696</c:v>
                </c:pt>
                <c:pt idx="582">
                  <c:v>6.7900972355139002</c:v>
                </c:pt>
                <c:pt idx="583">
                  <c:v>8.1199938277251</c:v>
                </c:pt>
                <c:pt idx="584">
                  <c:v>6.7650389767805397</c:v>
                </c:pt>
                <c:pt idx="585">
                  <c:v>4.3567088266895899</c:v>
                </c:pt>
                <c:pt idx="586">
                  <c:v>6.4488893941468497</c:v>
                </c:pt>
                <c:pt idx="587">
                  <c:v>6.2791466195597598</c:v>
                </c:pt>
                <c:pt idx="588">
                  <c:v>6.2522891653898798</c:v>
                </c:pt>
                <c:pt idx="589">
                  <c:v>4.2626798770413101</c:v>
                </c:pt>
                <c:pt idx="590">
                  <c:v>5.34233425196481</c:v>
                </c:pt>
                <c:pt idx="591">
                  <c:v>5.6835797673386796</c:v>
                </c:pt>
                <c:pt idx="592">
                  <c:v>5.3612921657094201</c:v>
                </c:pt>
                <c:pt idx="593">
                  <c:v>9.7902628618214997</c:v>
                </c:pt>
                <c:pt idx="594">
                  <c:v>4.3307333402863302</c:v>
                </c:pt>
                <c:pt idx="595">
                  <c:v>5.7137328055093599</c:v>
                </c:pt>
                <c:pt idx="596">
                  <c:v>6.9488972223133096</c:v>
                </c:pt>
                <c:pt idx="597">
                  <c:v>6.8847425046730599</c:v>
                </c:pt>
                <c:pt idx="598">
                  <c:v>6.0378709199221303</c:v>
                </c:pt>
                <c:pt idx="599">
                  <c:v>4.2484952420493496</c:v>
                </c:pt>
                <c:pt idx="600">
                  <c:v>4.4426512564903096</c:v>
                </c:pt>
                <c:pt idx="601">
                  <c:v>5.5134287461649798</c:v>
                </c:pt>
                <c:pt idx="602">
                  <c:v>5.3033049080590704</c:v>
                </c:pt>
                <c:pt idx="603">
                  <c:v>7.3343293503005302</c:v>
                </c:pt>
                <c:pt idx="604">
                  <c:v>6.0913098820776899</c:v>
                </c:pt>
                <c:pt idx="605">
                  <c:v>6.9603477291012998</c:v>
                </c:pt>
                <c:pt idx="606">
                  <c:v>4.0430512678345503</c:v>
                </c:pt>
                <c:pt idx="607">
                  <c:v>5.7300997829735696</c:v>
                </c:pt>
                <c:pt idx="608">
                  <c:v>8.4392316499465192</c:v>
                </c:pt>
                <c:pt idx="609">
                  <c:v>5.8051349689164802</c:v>
                </c:pt>
                <c:pt idx="610">
                  <c:v>4.76643833358421</c:v>
                </c:pt>
                <c:pt idx="611">
                  <c:v>5.5645204073226902</c:v>
                </c:pt>
                <c:pt idx="612">
                  <c:v>7.0544496581329401</c:v>
                </c:pt>
                <c:pt idx="613">
                  <c:v>6.3473892096560096</c:v>
                </c:pt>
                <c:pt idx="614">
                  <c:v>3.7841896339182601</c:v>
                </c:pt>
                <c:pt idx="615">
                  <c:v>6.5264948595707901</c:v>
                </c:pt>
                <c:pt idx="616">
                  <c:v>5.7268477475871897</c:v>
                </c:pt>
                <c:pt idx="617">
                  <c:v>6.3681871863504904</c:v>
                </c:pt>
                <c:pt idx="618">
                  <c:v>4.5747109785033802</c:v>
                </c:pt>
                <c:pt idx="619">
                  <c:v>6.2989492468559396</c:v>
                </c:pt>
                <c:pt idx="620">
                  <c:v>5.4764635519315101</c:v>
                </c:pt>
                <c:pt idx="621">
                  <c:v>6.6093492431673804</c:v>
                </c:pt>
                <c:pt idx="622">
                  <c:v>4.3174881135363101</c:v>
                </c:pt>
                <c:pt idx="623">
                  <c:v>4.0253516907351496</c:v>
                </c:pt>
                <c:pt idx="624">
                  <c:v>9.0996694849255793</c:v>
                </c:pt>
                <c:pt idx="625">
                  <c:v>6.8658910748834296</c:v>
                </c:pt>
                <c:pt idx="626">
                  <c:v>6.4777412979525604</c:v>
                </c:pt>
                <c:pt idx="627">
                  <c:v>4.9416424226093003</c:v>
                </c:pt>
                <c:pt idx="628">
                  <c:v>8.0491077213264006</c:v>
                </c:pt>
                <c:pt idx="629">
                  <c:v>7.7919359569380502</c:v>
                </c:pt>
                <c:pt idx="630">
                  <c:v>5.0369526024136198</c:v>
                </c:pt>
                <c:pt idx="631">
                  <c:v>7.5073241125825101</c:v>
                </c:pt>
                <c:pt idx="632">
                  <c:v>6.4264884574576904</c:v>
                </c:pt>
                <c:pt idx="633">
                  <c:v>7.1762545320171398</c:v>
                </c:pt>
                <c:pt idx="634">
                  <c:v>4.5951198501345898</c:v>
                </c:pt>
                <c:pt idx="635">
                  <c:v>5.5333894887275203</c:v>
                </c:pt>
                <c:pt idx="636">
                  <c:v>5.4806389233419903</c:v>
                </c:pt>
                <c:pt idx="637">
                  <c:v>6.4536249988926899</c:v>
                </c:pt>
                <c:pt idx="638">
                  <c:v>5.3518581334760604</c:v>
                </c:pt>
                <c:pt idx="639">
                  <c:v>5.8998973535824897</c:v>
                </c:pt>
                <c:pt idx="640">
                  <c:v>7.4958196830889303</c:v>
                </c:pt>
                <c:pt idx="641">
                  <c:v>6.0637852086875998</c:v>
                </c:pt>
                <c:pt idx="642">
                  <c:v>7.2997973667581597</c:v>
                </c:pt>
                <c:pt idx="643">
                  <c:v>8.1610895128457894</c:v>
                </c:pt>
                <c:pt idx="644">
                  <c:v>5.6454468976432297</c:v>
                </c:pt>
                <c:pt idx="645">
                  <c:v>4.5108595065168497</c:v>
                </c:pt>
                <c:pt idx="646">
                  <c:v>9.0721122526927402</c:v>
                </c:pt>
                <c:pt idx="647">
                  <c:v>4.7957905455967396</c:v>
                </c:pt>
                <c:pt idx="648">
                  <c:v>5.9532433342877802</c:v>
                </c:pt>
                <c:pt idx="649">
                  <c:v>5.5012582105447203</c:v>
                </c:pt>
                <c:pt idx="650">
                  <c:v>5.6664266881124297</c:v>
                </c:pt>
                <c:pt idx="651">
                  <c:v>7.5714736488512697</c:v>
                </c:pt>
                <c:pt idx="652">
                  <c:v>6.8123450941774699</c:v>
                </c:pt>
                <c:pt idx="653">
                  <c:v>5.0369526024136198</c:v>
                </c:pt>
                <c:pt idx="654">
                  <c:v>7.0237589547384403</c:v>
                </c:pt>
                <c:pt idx="655">
                  <c:v>6.9884131819995901</c:v>
                </c:pt>
                <c:pt idx="656">
                  <c:v>3.7841896339182601</c:v>
                </c:pt>
                <c:pt idx="657">
                  <c:v>7.4436636831155898</c:v>
                </c:pt>
                <c:pt idx="658">
                  <c:v>6.87901281011648</c:v>
                </c:pt>
                <c:pt idx="659">
                  <c:v>6.7696419768525002</c:v>
                </c:pt>
                <c:pt idx="660">
                  <c:v>3.8918202981106198</c:v>
                </c:pt>
                <c:pt idx="661">
                  <c:v>7.7070626553704704</c:v>
                </c:pt>
                <c:pt idx="662">
                  <c:v>5.9964520886190202</c:v>
                </c:pt>
                <c:pt idx="663">
                  <c:v>7.0466472778487503</c:v>
                </c:pt>
                <c:pt idx="664">
                  <c:v>6.9157234486313097</c:v>
                </c:pt>
                <c:pt idx="665">
                  <c:v>7.9105906122564704</c:v>
                </c:pt>
                <c:pt idx="666">
                  <c:v>6.9027427371585901</c:v>
                </c:pt>
                <c:pt idx="667">
                  <c:v>5.6559918108198497</c:v>
                </c:pt>
                <c:pt idx="668">
                  <c:v>3.6635616461296401</c:v>
                </c:pt>
                <c:pt idx="669">
                  <c:v>7.95085485771998</c:v>
                </c:pt>
                <c:pt idx="670">
                  <c:v>6.2822667468960001</c:v>
                </c:pt>
                <c:pt idx="671">
                  <c:v>5.1199878310236198</c:v>
                </c:pt>
                <c:pt idx="672">
                  <c:v>6.47697236288968</c:v>
                </c:pt>
                <c:pt idx="673">
                  <c:v>6.7776465936351098</c:v>
                </c:pt>
                <c:pt idx="674">
                  <c:v>7.4474598622985004</c:v>
                </c:pt>
                <c:pt idx="675">
                  <c:v>7.1292975489293697</c:v>
                </c:pt>
                <c:pt idx="676">
                  <c:v>5.5039756035212202</c:v>
                </c:pt>
                <c:pt idx="677">
                  <c:v>7.6406038263936296</c:v>
                </c:pt>
                <c:pt idx="678">
                  <c:v>5.2781146592305097</c:v>
                </c:pt>
                <c:pt idx="679">
                  <c:v>5.6167710976665699</c:v>
                </c:pt>
                <c:pt idx="680">
                  <c:v>5.7300997829735696</c:v>
                </c:pt>
                <c:pt idx="681">
                  <c:v>5.0238805208462702</c:v>
                </c:pt>
                <c:pt idx="682">
                  <c:v>7.2896105214511602</c:v>
                </c:pt>
                <c:pt idx="683">
                  <c:v>6.0890448754468398</c:v>
                </c:pt>
                <c:pt idx="684">
                  <c:v>7.7323692222843796</c:v>
                </c:pt>
                <c:pt idx="685">
                  <c:v>5.3936275463523602</c:v>
                </c:pt>
                <c:pt idx="686">
                  <c:v>6.1047932324149796</c:v>
                </c:pt>
                <c:pt idx="687">
                  <c:v>3.0910424533583098</c:v>
                </c:pt>
                <c:pt idx="688">
                  <c:v>6.34563636082859</c:v>
                </c:pt>
                <c:pt idx="689">
                  <c:v>7.1236727852046</c:v>
                </c:pt>
                <c:pt idx="690">
                  <c:v>5.4806389233419903</c:v>
                </c:pt>
                <c:pt idx="691">
                  <c:v>6.6758232216348397</c:v>
                </c:pt>
                <c:pt idx="692">
                  <c:v>6.3315018498936899</c:v>
                </c:pt>
                <c:pt idx="693">
                  <c:v>7.58375630070711</c:v>
                </c:pt>
                <c:pt idx="694">
                  <c:v>6.6758232216348397</c:v>
                </c:pt>
                <c:pt idx="695">
                  <c:v>5.2933048247244896</c:v>
                </c:pt>
                <c:pt idx="696">
                  <c:v>4.7791234931115296</c:v>
                </c:pt>
                <c:pt idx="697">
                  <c:v>5.2364419628299403</c:v>
                </c:pt>
                <c:pt idx="698">
                  <c:v>5.6835797673386796</c:v>
                </c:pt>
                <c:pt idx="699">
                  <c:v>5.6276211136906298</c:v>
                </c:pt>
                <c:pt idx="700">
                  <c:v>4.9926975934095799</c:v>
                </c:pt>
                <c:pt idx="701">
                  <c:v>4.9698132995759998</c:v>
                </c:pt>
                <c:pt idx="702">
                  <c:v>6.6139209870451499</c:v>
                </c:pt>
                <c:pt idx="703">
                  <c:v>6.2402758451707596</c:v>
                </c:pt>
                <c:pt idx="704">
                  <c:v>7.2751723194527704</c:v>
                </c:pt>
                <c:pt idx="705">
                  <c:v>5.4380793089231902</c:v>
                </c:pt>
                <c:pt idx="706">
                  <c:v>4.7019943706236296</c:v>
                </c:pt>
                <c:pt idx="707">
                  <c:v>7.1974353540965899</c:v>
                </c:pt>
                <c:pt idx="708">
                  <c:v>6.0614569189280099</c:v>
                </c:pt>
                <c:pt idx="709">
                  <c:v>4.9698132995759998</c:v>
                </c:pt>
                <c:pt idx="710">
                  <c:v>8.4918753834319407</c:v>
                </c:pt>
                <c:pt idx="711">
                  <c:v>6.8478283304017804</c:v>
                </c:pt>
                <c:pt idx="712">
                  <c:v>9.8207579049371301</c:v>
                </c:pt>
                <c:pt idx="713">
                  <c:v>5.6362171551604296</c:v>
                </c:pt>
                <c:pt idx="714">
                  <c:v>5.0998664278241899</c:v>
                </c:pt>
                <c:pt idx="715">
                  <c:v>6.9772813416307402</c:v>
                </c:pt>
                <c:pt idx="716">
                  <c:v>7.55616656570069</c:v>
                </c:pt>
                <c:pt idx="717">
                  <c:v>5.67675380226828</c:v>
                </c:pt>
                <c:pt idx="718">
                  <c:v>6.5176712729122697</c:v>
                </c:pt>
                <c:pt idx="719">
                  <c:v>7.6610563823618296</c:v>
                </c:pt>
                <c:pt idx="720">
                  <c:v>6.0340449946431001</c:v>
                </c:pt>
                <c:pt idx="721">
                  <c:v>4.7095302013123304</c:v>
                </c:pt>
                <c:pt idx="722">
                  <c:v>6.4457198193855696</c:v>
                </c:pt>
                <c:pt idx="723">
                  <c:v>7.5740450053721897</c:v>
                </c:pt>
                <c:pt idx="724">
                  <c:v>7.0911873300601096</c:v>
                </c:pt>
                <c:pt idx="725">
                  <c:v>5.4806389233419903</c:v>
                </c:pt>
                <c:pt idx="726">
                  <c:v>6.0330862217987997</c:v>
                </c:pt>
                <c:pt idx="727">
                  <c:v>5.6365737249627497</c:v>
                </c:pt>
                <c:pt idx="728">
                  <c:v>6.4052284580308401</c:v>
                </c:pt>
                <c:pt idx="729">
                  <c:v>7.2492150571143803</c:v>
                </c:pt>
                <c:pt idx="730">
                  <c:v>7.3085427975391903</c:v>
                </c:pt>
                <c:pt idx="731">
                  <c:v>6.4997870406558498</c:v>
                </c:pt>
                <c:pt idx="732">
                  <c:v>5.5803585591097304</c:v>
                </c:pt>
                <c:pt idx="733">
                  <c:v>7.5927862789398199</c:v>
                </c:pt>
                <c:pt idx="734">
                  <c:v>6.2065759267249199</c:v>
                </c:pt>
                <c:pt idx="735">
                  <c:v>6.5453496603344199</c:v>
                </c:pt>
                <c:pt idx="736">
                  <c:v>7.2943772992888203</c:v>
                </c:pt>
                <c:pt idx="737">
                  <c:v>4.9972122737641103</c:v>
                </c:pt>
                <c:pt idx="738">
                  <c:v>7.1605870739981698</c:v>
                </c:pt>
                <c:pt idx="739">
                  <c:v>6.2422232654551602</c:v>
                </c:pt>
                <c:pt idx="740">
                  <c:v>6.5694814204142897</c:v>
                </c:pt>
                <c:pt idx="741">
                  <c:v>8.7218305546936001</c:v>
                </c:pt>
                <c:pt idx="742">
                  <c:v>6.2595814640649197</c:v>
                </c:pt>
                <c:pt idx="743">
                  <c:v>5.0039463059454503</c:v>
                </c:pt>
                <c:pt idx="744">
                  <c:v>4.82028156560503</c:v>
                </c:pt>
                <c:pt idx="745">
                  <c:v>8.8187485828005201</c:v>
                </c:pt>
                <c:pt idx="746">
                  <c:v>5.50736199348274</c:v>
                </c:pt>
                <c:pt idx="747">
                  <c:v>6.4723462945009</c:v>
                </c:pt>
                <c:pt idx="748">
                  <c:v>6.8700534117981196</c:v>
                </c:pt>
                <c:pt idx="749">
                  <c:v>9.4420074942312695</c:v>
                </c:pt>
                <c:pt idx="750">
                  <c:v>7.3178761986264904</c:v>
                </c:pt>
                <c:pt idx="751">
                  <c:v>8.1799006184111196</c:v>
                </c:pt>
                <c:pt idx="752">
                  <c:v>6.8762646118907602</c:v>
                </c:pt>
                <c:pt idx="753">
                  <c:v>4.8441870864585903</c:v>
                </c:pt>
                <c:pt idx="754">
                  <c:v>6.9591610670420296</c:v>
                </c:pt>
                <c:pt idx="755">
                  <c:v>8.3882228101192702</c:v>
                </c:pt>
                <c:pt idx="756">
                  <c:v>6.6541525201832101</c:v>
                </c:pt>
                <c:pt idx="757">
                  <c:v>6.3297209055226897</c:v>
                </c:pt>
                <c:pt idx="758">
                  <c:v>5.3913522325152199</c:v>
                </c:pt>
                <c:pt idx="759">
                  <c:v>5.5606816310155196</c:v>
                </c:pt>
                <c:pt idx="760">
                  <c:v>5.8009848026125601</c:v>
                </c:pt>
                <c:pt idx="761">
                  <c:v>6.4216222678065096</c:v>
                </c:pt>
                <c:pt idx="762">
                  <c:v>3.17805383034794</c:v>
                </c:pt>
                <c:pt idx="763">
                  <c:v>5.4510384535657002</c:v>
                </c:pt>
                <c:pt idx="764">
                  <c:v>7.4460014983241196</c:v>
                </c:pt>
                <c:pt idx="765">
                  <c:v>6.1003189520200598</c:v>
                </c:pt>
                <c:pt idx="766">
                  <c:v>7.3852309230665698</c:v>
                </c:pt>
                <c:pt idx="767">
                  <c:v>7.4960973451759498</c:v>
                </c:pt>
                <c:pt idx="768">
                  <c:v>4.8040210447332496</c:v>
                </c:pt>
                <c:pt idx="769">
                  <c:v>8.7876782390394901</c:v>
                </c:pt>
                <c:pt idx="770">
                  <c:v>5.9080829381689304</c:v>
                </c:pt>
                <c:pt idx="771">
                  <c:v>6.4068799860693098</c:v>
                </c:pt>
                <c:pt idx="772">
                  <c:v>4.6728288344618996</c:v>
                </c:pt>
                <c:pt idx="773">
                  <c:v>5.2882670306945299</c:v>
                </c:pt>
                <c:pt idx="774">
                  <c:v>6.3607266065521797</c:v>
                </c:pt>
                <c:pt idx="775">
                  <c:v>8.1881334145104692</c:v>
                </c:pt>
                <c:pt idx="776">
                  <c:v>5.9076299370286796</c:v>
                </c:pt>
                <c:pt idx="777">
                  <c:v>6.3535000972888103</c:v>
                </c:pt>
                <c:pt idx="778">
                  <c:v>6.2285110035911799</c:v>
                </c:pt>
                <c:pt idx="779">
                  <c:v>6.76272950693187</c:v>
                </c:pt>
                <c:pt idx="780">
                  <c:v>4.27666611901605</c:v>
                </c:pt>
                <c:pt idx="781">
                  <c:v>5.8833223884882697</c:v>
                </c:pt>
                <c:pt idx="782">
                  <c:v>5.1179938124167501</c:v>
                </c:pt>
                <c:pt idx="783">
                  <c:v>5.5333894887275203</c:v>
                </c:pt>
              </c:numCache>
            </c:numRef>
          </c:yVal>
          <c:smooth val="0"/>
          <c:extLst>
            <c:ext xmlns:c16="http://schemas.microsoft.com/office/drawing/2014/chart" uri="{C3380CC4-5D6E-409C-BE32-E72D297353CC}">
              <c16:uniqueId val="{00000000-CB67-41E0-89B3-458C3E26620E}"/>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[data.csv]分组数据1!$E$786:$E$1227</c:f>
              <c:numCache>
                <c:formatCode>0.000_ </c:formatCode>
                <c:ptCount val="442"/>
                <c:pt idx="0">
                  <c:v>0</c:v>
                </c:pt>
                <c:pt idx="1">
                  <c:v>0</c:v>
                </c:pt>
                <c:pt idx="2">
                  <c:v>0</c:v>
                </c:pt>
                <c:pt idx="3">
                  <c:v>0</c:v>
                </c:pt>
                <c:pt idx="4">
                  <c:v>0</c:v>
                </c:pt>
                <c:pt idx="5">
                  <c:v>0</c:v>
                </c:pt>
                <c:pt idx="6">
                  <c:v>0.69314718055994495</c:v>
                </c:pt>
                <c:pt idx="7">
                  <c:v>0.69314718055994495</c:v>
                </c:pt>
                <c:pt idx="8">
                  <c:v>0.69314718055994495</c:v>
                </c:pt>
                <c:pt idx="9">
                  <c:v>0.69314718055994495</c:v>
                </c:pt>
                <c:pt idx="10">
                  <c:v>0.69314718055994495</c:v>
                </c:pt>
                <c:pt idx="11">
                  <c:v>0.69314718055994495</c:v>
                </c:pt>
                <c:pt idx="12">
                  <c:v>0.69314718055994495</c:v>
                </c:pt>
                <c:pt idx="13">
                  <c:v>0.69314718055994495</c:v>
                </c:pt>
                <c:pt idx="14">
                  <c:v>0.69314718055994495</c:v>
                </c:pt>
                <c:pt idx="15">
                  <c:v>0.69314718055994495</c:v>
                </c:pt>
                <c:pt idx="16">
                  <c:v>0.69314718055994495</c:v>
                </c:pt>
                <c:pt idx="17">
                  <c:v>0.69314718055994495</c:v>
                </c:pt>
                <c:pt idx="18">
                  <c:v>0.69314718055994495</c:v>
                </c:pt>
                <c:pt idx="19">
                  <c:v>0.69314718055994495</c:v>
                </c:pt>
                <c:pt idx="20">
                  <c:v>4.3174881135363101</c:v>
                </c:pt>
                <c:pt idx="21">
                  <c:v>4.3174881135363101</c:v>
                </c:pt>
                <c:pt idx="22">
                  <c:v>4.2904594411483901</c:v>
                </c:pt>
                <c:pt idx="23">
                  <c:v>4.27666611901605</c:v>
                </c:pt>
                <c:pt idx="24">
                  <c:v>4.2626798770413101</c:v>
                </c:pt>
                <c:pt idx="25">
                  <c:v>4.2626798770413101</c:v>
                </c:pt>
                <c:pt idx="26">
                  <c:v>4.2484952420493496</c:v>
                </c:pt>
                <c:pt idx="27">
                  <c:v>4.2484952420493496</c:v>
                </c:pt>
                <c:pt idx="28">
                  <c:v>4.2341065045972597</c:v>
                </c:pt>
                <c:pt idx="29">
                  <c:v>4.2195077051760999</c:v>
                </c:pt>
                <c:pt idx="30">
                  <c:v>4.2046926193909604</c:v>
                </c:pt>
                <c:pt idx="31">
                  <c:v>4.1743872698956297</c:v>
                </c:pt>
                <c:pt idx="32">
                  <c:v>4.1588830833596697</c:v>
                </c:pt>
                <c:pt idx="33">
                  <c:v>4.0943445622221004</c:v>
                </c:pt>
                <c:pt idx="34">
                  <c:v>4.0775374439057197</c:v>
                </c:pt>
                <c:pt idx="35">
                  <c:v>4.0604430105464102</c:v>
                </c:pt>
                <c:pt idx="36">
                  <c:v>4.0604430105464102</c:v>
                </c:pt>
                <c:pt idx="37">
                  <c:v>4.0430512678345503</c:v>
                </c:pt>
                <c:pt idx="38">
                  <c:v>4.0430512678345503</c:v>
                </c:pt>
                <c:pt idx="39">
                  <c:v>4.0253516907351496</c:v>
                </c:pt>
                <c:pt idx="40">
                  <c:v>4.0253516907351496</c:v>
                </c:pt>
                <c:pt idx="41">
                  <c:v>4.0253516907351496</c:v>
                </c:pt>
                <c:pt idx="42">
                  <c:v>4.0253516907351496</c:v>
                </c:pt>
                <c:pt idx="43">
                  <c:v>4.0073331852324703</c:v>
                </c:pt>
                <c:pt idx="44">
                  <c:v>4.0073331852324703</c:v>
                </c:pt>
                <c:pt idx="45">
                  <c:v>4.0073331852324703</c:v>
                </c:pt>
                <c:pt idx="46">
                  <c:v>4.0073331852324703</c:v>
                </c:pt>
                <c:pt idx="47">
                  <c:v>3.9889840465642701</c:v>
                </c:pt>
                <c:pt idx="48">
                  <c:v>3.9889840465642701</c:v>
                </c:pt>
                <c:pt idx="49">
                  <c:v>3.9702919135521202</c:v>
                </c:pt>
                <c:pt idx="50">
                  <c:v>3.95124371858142</c:v>
                </c:pt>
                <c:pt idx="51">
                  <c:v>3.95124371858142</c:v>
                </c:pt>
                <c:pt idx="52">
                  <c:v>3.95124371858142</c:v>
                </c:pt>
                <c:pt idx="53">
                  <c:v>3.93182563272432</c:v>
                </c:pt>
                <c:pt idx="54">
                  <c:v>3.9120230054281402</c:v>
                </c:pt>
                <c:pt idx="55">
                  <c:v>3.9120230054281402</c:v>
                </c:pt>
                <c:pt idx="56">
                  <c:v>3.9120230054281402</c:v>
                </c:pt>
                <c:pt idx="57">
                  <c:v>3.9120230054281402</c:v>
                </c:pt>
                <c:pt idx="58">
                  <c:v>3.8918202981106198</c:v>
                </c:pt>
                <c:pt idx="59">
                  <c:v>3.8712010109078898</c:v>
                </c:pt>
                <c:pt idx="60">
                  <c:v>3.8712010109078898</c:v>
                </c:pt>
                <c:pt idx="61">
                  <c:v>3.85014760171005</c:v>
                </c:pt>
                <c:pt idx="62">
                  <c:v>3.85014760171005</c:v>
                </c:pt>
                <c:pt idx="63">
                  <c:v>3.85014760171005</c:v>
                </c:pt>
                <c:pt idx="64">
                  <c:v>3.8286413964890902</c:v>
                </c:pt>
                <c:pt idx="65">
                  <c:v>3.8066624897703099</c:v>
                </c:pt>
                <c:pt idx="66">
                  <c:v>3.8066624897703099</c:v>
                </c:pt>
                <c:pt idx="67">
                  <c:v>3.8066624897703099</c:v>
                </c:pt>
                <c:pt idx="68">
                  <c:v>3.7841896339182601</c:v>
                </c:pt>
                <c:pt idx="69">
                  <c:v>3.7841896339182601</c:v>
                </c:pt>
                <c:pt idx="70">
                  <c:v>3.7841896339182601</c:v>
                </c:pt>
                <c:pt idx="71">
                  <c:v>3.7841896339182601</c:v>
                </c:pt>
                <c:pt idx="72">
                  <c:v>3.73766961828336</c:v>
                </c:pt>
                <c:pt idx="73">
                  <c:v>3.73766961828336</c:v>
                </c:pt>
                <c:pt idx="74">
                  <c:v>3.7135720667043</c:v>
                </c:pt>
                <c:pt idx="75">
                  <c:v>3.68887945411393</c:v>
                </c:pt>
                <c:pt idx="76">
                  <c:v>3.68887945411393</c:v>
                </c:pt>
                <c:pt idx="77">
                  <c:v>3.6635616461296401</c:v>
                </c:pt>
                <c:pt idx="78">
                  <c:v>3.6635616461296401</c:v>
                </c:pt>
                <c:pt idx="79">
                  <c:v>3.6635616461296401</c:v>
                </c:pt>
                <c:pt idx="80">
                  <c:v>3.6635616461296401</c:v>
                </c:pt>
                <c:pt idx="81">
                  <c:v>3.6375861597263799</c:v>
                </c:pt>
                <c:pt idx="82">
                  <c:v>3.6375861597263799</c:v>
                </c:pt>
                <c:pt idx="83">
                  <c:v>3.6375861597263799</c:v>
                </c:pt>
                <c:pt idx="84">
                  <c:v>3.6375861597263799</c:v>
                </c:pt>
                <c:pt idx="85">
                  <c:v>3.6375861597263799</c:v>
                </c:pt>
                <c:pt idx="86">
                  <c:v>3.6109179126442199</c:v>
                </c:pt>
                <c:pt idx="87">
                  <c:v>3.6109179126442199</c:v>
                </c:pt>
                <c:pt idx="88">
                  <c:v>3.6109179126442199</c:v>
                </c:pt>
                <c:pt idx="89">
                  <c:v>3.6109179126442199</c:v>
                </c:pt>
                <c:pt idx="90">
                  <c:v>3.6109179126442199</c:v>
                </c:pt>
                <c:pt idx="91">
                  <c:v>3.6109179126442199</c:v>
                </c:pt>
                <c:pt idx="92">
                  <c:v>3.6109179126442199</c:v>
                </c:pt>
                <c:pt idx="93">
                  <c:v>3.55534806148941</c:v>
                </c:pt>
                <c:pt idx="94">
                  <c:v>3.55534806148941</c:v>
                </c:pt>
                <c:pt idx="95">
                  <c:v>3.5263605246161598</c:v>
                </c:pt>
                <c:pt idx="96">
                  <c:v>3.5263605246161598</c:v>
                </c:pt>
                <c:pt idx="97">
                  <c:v>3.5263605246161598</c:v>
                </c:pt>
                <c:pt idx="98">
                  <c:v>3.5263605246161598</c:v>
                </c:pt>
                <c:pt idx="99">
                  <c:v>3.4965075614664798</c:v>
                </c:pt>
                <c:pt idx="100">
                  <c:v>3.4965075614664798</c:v>
                </c:pt>
                <c:pt idx="101">
                  <c:v>3.4965075614664798</c:v>
                </c:pt>
                <c:pt idx="102">
                  <c:v>3.4965075614664798</c:v>
                </c:pt>
                <c:pt idx="103">
                  <c:v>3.4965075614664798</c:v>
                </c:pt>
                <c:pt idx="104">
                  <c:v>3.4965075614664798</c:v>
                </c:pt>
                <c:pt idx="105">
                  <c:v>3.4657359027997199</c:v>
                </c:pt>
                <c:pt idx="106">
                  <c:v>3.4657359027997199</c:v>
                </c:pt>
                <c:pt idx="107">
                  <c:v>3.4657359027997199</c:v>
                </c:pt>
                <c:pt idx="108">
                  <c:v>3.4657359027997199</c:v>
                </c:pt>
                <c:pt idx="109">
                  <c:v>3.4657359027997199</c:v>
                </c:pt>
                <c:pt idx="110">
                  <c:v>3.4657359027997199</c:v>
                </c:pt>
                <c:pt idx="111">
                  <c:v>3.4339872044851401</c:v>
                </c:pt>
                <c:pt idx="112">
                  <c:v>3.4339872044851401</c:v>
                </c:pt>
                <c:pt idx="113">
                  <c:v>3.4339872044851401</c:v>
                </c:pt>
                <c:pt idx="114">
                  <c:v>3.4011973816621501</c:v>
                </c:pt>
                <c:pt idx="115">
                  <c:v>3.4011973816621501</c:v>
                </c:pt>
                <c:pt idx="116">
                  <c:v>3.4011973816621501</c:v>
                </c:pt>
                <c:pt idx="117">
                  <c:v>3.3672958299864701</c:v>
                </c:pt>
                <c:pt idx="118">
                  <c:v>3.3672958299864701</c:v>
                </c:pt>
                <c:pt idx="119">
                  <c:v>3.3672958299864701</c:v>
                </c:pt>
                <c:pt idx="120">
                  <c:v>3.3672958299864701</c:v>
                </c:pt>
                <c:pt idx="121">
                  <c:v>3.3672958299864701</c:v>
                </c:pt>
                <c:pt idx="122">
                  <c:v>3.3672958299864701</c:v>
                </c:pt>
                <c:pt idx="123">
                  <c:v>3.3322045101751998</c:v>
                </c:pt>
                <c:pt idx="124">
                  <c:v>3.3322045101751998</c:v>
                </c:pt>
                <c:pt idx="125">
                  <c:v>3.3322045101751998</c:v>
                </c:pt>
                <c:pt idx="126">
                  <c:v>3.3322045101751998</c:v>
                </c:pt>
                <c:pt idx="127">
                  <c:v>3.2958368660043198</c:v>
                </c:pt>
                <c:pt idx="128">
                  <c:v>3.2958368660043198</c:v>
                </c:pt>
                <c:pt idx="129">
                  <c:v>3.2958368660043198</c:v>
                </c:pt>
                <c:pt idx="130">
                  <c:v>3.2958368660043198</c:v>
                </c:pt>
                <c:pt idx="131">
                  <c:v>3.2958368660043198</c:v>
                </c:pt>
                <c:pt idx="132">
                  <c:v>3.2580965380214799</c:v>
                </c:pt>
                <c:pt idx="133">
                  <c:v>3.2580965380214799</c:v>
                </c:pt>
                <c:pt idx="134">
                  <c:v>3.2580965380214799</c:v>
                </c:pt>
                <c:pt idx="135">
                  <c:v>3.2580965380214799</c:v>
                </c:pt>
                <c:pt idx="136">
                  <c:v>3.2580965380214799</c:v>
                </c:pt>
                <c:pt idx="137">
                  <c:v>3.2188758248682001</c:v>
                </c:pt>
                <c:pt idx="138">
                  <c:v>3.17805383034794</c:v>
                </c:pt>
                <c:pt idx="139">
                  <c:v>3.17805383034794</c:v>
                </c:pt>
                <c:pt idx="140">
                  <c:v>3.17805383034794</c:v>
                </c:pt>
                <c:pt idx="141">
                  <c:v>3.17805383034794</c:v>
                </c:pt>
                <c:pt idx="142">
                  <c:v>3.1354942159291399</c:v>
                </c:pt>
                <c:pt idx="143">
                  <c:v>3.1354942159291399</c:v>
                </c:pt>
                <c:pt idx="144">
                  <c:v>3.1354942159291399</c:v>
                </c:pt>
                <c:pt idx="145">
                  <c:v>3.1354942159291399</c:v>
                </c:pt>
                <c:pt idx="146">
                  <c:v>3.1354942159291399</c:v>
                </c:pt>
                <c:pt idx="147">
                  <c:v>3.1354942159291399</c:v>
                </c:pt>
                <c:pt idx="148">
                  <c:v>3.1354942159291399</c:v>
                </c:pt>
                <c:pt idx="149">
                  <c:v>3.0910424533583098</c:v>
                </c:pt>
                <c:pt idx="150">
                  <c:v>3.0910424533583098</c:v>
                </c:pt>
                <c:pt idx="151">
                  <c:v>3.0910424533583098</c:v>
                </c:pt>
                <c:pt idx="152">
                  <c:v>3.0910424533583098</c:v>
                </c:pt>
                <c:pt idx="153">
                  <c:v>3.0910424533583098</c:v>
                </c:pt>
                <c:pt idx="154">
                  <c:v>3.0445224377234199</c:v>
                </c:pt>
                <c:pt idx="155">
                  <c:v>3.0445224377234199</c:v>
                </c:pt>
                <c:pt idx="156">
                  <c:v>3.0445224377234199</c:v>
                </c:pt>
                <c:pt idx="157">
                  <c:v>3.0445224377234199</c:v>
                </c:pt>
                <c:pt idx="158">
                  <c:v>3.0445224377234199</c:v>
                </c:pt>
                <c:pt idx="159">
                  <c:v>3.0445224377234199</c:v>
                </c:pt>
                <c:pt idx="160">
                  <c:v>3.0445224377234199</c:v>
                </c:pt>
                <c:pt idx="161">
                  <c:v>2.99573227355399</c:v>
                </c:pt>
                <c:pt idx="162">
                  <c:v>2.9444389791664398</c:v>
                </c:pt>
                <c:pt idx="163">
                  <c:v>2.9444389791664398</c:v>
                </c:pt>
                <c:pt idx="164">
                  <c:v>2.9444389791664398</c:v>
                </c:pt>
                <c:pt idx="165">
                  <c:v>2.9444389791664398</c:v>
                </c:pt>
                <c:pt idx="166">
                  <c:v>2.9444389791664398</c:v>
                </c:pt>
                <c:pt idx="167">
                  <c:v>2.9444389791664398</c:v>
                </c:pt>
                <c:pt idx="168">
                  <c:v>2.9444389791664398</c:v>
                </c:pt>
                <c:pt idx="169">
                  <c:v>2.9444389791664398</c:v>
                </c:pt>
                <c:pt idx="170">
                  <c:v>2.8903717578961601</c:v>
                </c:pt>
                <c:pt idx="171">
                  <c:v>2.8903717578961601</c:v>
                </c:pt>
                <c:pt idx="172">
                  <c:v>2.8903717578961601</c:v>
                </c:pt>
                <c:pt idx="173">
                  <c:v>2.8903717578961601</c:v>
                </c:pt>
                <c:pt idx="174">
                  <c:v>2.8332133440562099</c:v>
                </c:pt>
                <c:pt idx="175">
                  <c:v>2.7725887222397798</c:v>
                </c:pt>
                <c:pt idx="176">
                  <c:v>2.7725887222397798</c:v>
                </c:pt>
                <c:pt idx="177">
                  <c:v>2.7725887222397798</c:v>
                </c:pt>
                <c:pt idx="178">
                  <c:v>2.7725887222397798</c:v>
                </c:pt>
                <c:pt idx="179">
                  <c:v>2.7725887222397798</c:v>
                </c:pt>
                <c:pt idx="180">
                  <c:v>2.7080502011022101</c:v>
                </c:pt>
                <c:pt idx="181">
                  <c:v>2.7080502011022101</c:v>
                </c:pt>
                <c:pt idx="182">
                  <c:v>2.7080502011022101</c:v>
                </c:pt>
                <c:pt idx="183">
                  <c:v>2.7080502011022101</c:v>
                </c:pt>
                <c:pt idx="184">
                  <c:v>2.7080502011022101</c:v>
                </c:pt>
                <c:pt idx="185">
                  <c:v>2.63905732961525</c:v>
                </c:pt>
                <c:pt idx="186">
                  <c:v>2.63905732961525</c:v>
                </c:pt>
                <c:pt idx="187">
                  <c:v>2.63905732961525</c:v>
                </c:pt>
                <c:pt idx="188">
                  <c:v>2.5649493574615301</c:v>
                </c:pt>
                <c:pt idx="189">
                  <c:v>2.5649493574615301</c:v>
                </c:pt>
                <c:pt idx="190">
                  <c:v>2.5649493574615301</c:v>
                </c:pt>
                <c:pt idx="191">
                  <c:v>2.5649493574615301</c:v>
                </c:pt>
                <c:pt idx="192">
                  <c:v>2.5649493574615301</c:v>
                </c:pt>
                <c:pt idx="193">
                  <c:v>2.5649493574615301</c:v>
                </c:pt>
                <c:pt idx="194">
                  <c:v>2.5649493574615301</c:v>
                </c:pt>
                <c:pt idx="195">
                  <c:v>2.5649493574615301</c:v>
                </c:pt>
                <c:pt idx="196">
                  <c:v>2.5649493574615301</c:v>
                </c:pt>
                <c:pt idx="197">
                  <c:v>2.5649493574615301</c:v>
                </c:pt>
                <c:pt idx="198">
                  <c:v>2.5649493574615301</c:v>
                </c:pt>
                <c:pt idx="199">
                  <c:v>2.4849066497879999</c:v>
                </c:pt>
                <c:pt idx="200">
                  <c:v>2.4849066497879999</c:v>
                </c:pt>
                <c:pt idx="201">
                  <c:v>2.4849066497879999</c:v>
                </c:pt>
                <c:pt idx="202">
                  <c:v>2.4849066497879999</c:v>
                </c:pt>
                <c:pt idx="203">
                  <c:v>2.4849066497879999</c:v>
                </c:pt>
                <c:pt idx="204">
                  <c:v>2.4849066497879999</c:v>
                </c:pt>
                <c:pt idx="205">
                  <c:v>2.3978952727983698</c:v>
                </c:pt>
                <c:pt idx="206">
                  <c:v>2.3978952727983698</c:v>
                </c:pt>
                <c:pt idx="207">
                  <c:v>2.3978952727983698</c:v>
                </c:pt>
                <c:pt idx="208">
                  <c:v>2.3978952727983698</c:v>
                </c:pt>
                <c:pt idx="209">
                  <c:v>2.3978952727983698</c:v>
                </c:pt>
                <c:pt idx="210">
                  <c:v>2.3025850929940401</c:v>
                </c:pt>
                <c:pt idx="211">
                  <c:v>2.3025850929940401</c:v>
                </c:pt>
                <c:pt idx="212">
                  <c:v>2.3025850929940401</c:v>
                </c:pt>
                <c:pt idx="213">
                  <c:v>2.3025850929940401</c:v>
                </c:pt>
                <c:pt idx="214">
                  <c:v>2.3025850929940401</c:v>
                </c:pt>
                <c:pt idx="215">
                  <c:v>2.3025850929940401</c:v>
                </c:pt>
                <c:pt idx="216">
                  <c:v>2.3025850929940401</c:v>
                </c:pt>
                <c:pt idx="217">
                  <c:v>2.3025850929940401</c:v>
                </c:pt>
                <c:pt idx="218">
                  <c:v>2.3025850929940401</c:v>
                </c:pt>
                <c:pt idx="219">
                  <c:v>2.1972245773362098</c:v>
                </c:pt>
                <c:pt idx="220">
                  <c:v>2.1972245773362098</c:v>
                </c:pt>
                <c:pt idx="221">
                  <c:v>2.1972245773362098</c:v>
                </c:pt>
                <c:pt idx="222">
                  <c:v>2.1972245773362098</c:v>
                </c:pt>
                <c:pt idx="223">
                  <c:v>2.1972245773362098</c:v>
                </c:pt>
                <c:pt idx="224">
                  <c:v>2.1972245773362098</c:v>
                </c:pt>
                <c:pt idx="225">
                  <c:v>2.1972245773362098</c:v>
                </c:pt>
                <c:pt idx="226">
                  <c:v>2.1972245773362098</c:v>
                </c:pt>
                <c:pt idx="227">
                  <c:v>2.1972245773362098</c:v>
                </c:pt>
                <c:pt idx="228">
                  <c:v>2.1972245773362098</c:v>
                </c:pt>
                <c:pt idx="229">
                  <c:v>2.1972245773362098</c:v>
                </c:pt>
                <c:pt idx="230">
                  <c:v>2.1972245773362098</c:v>
                </c:pt>
                <c:pt idx="231">
                  <c:v>2.07944154167983</c:v>
                </c:pt>
                <c:pt idx="232">
                  <c:v>2.07944154167983</c:v>
                </c:pt>
                <c:pt idx="233">
                  <c:v>2.07944154167983</c:v>
                </c:pt>
                <c:pt idx="234">
                  <c:v>2.07944154167983</c:v>
                </c:pt>
                <c:pt idx="235">
                  <c:v>2.07944154167983</c:v>
                </c:pt>
                <c:pt idx="236">
                  <c:v>2.07944154167983</c:v>
                </c:pt>
                <c:pt idx="237">
                  <c:v>2.07944154167983</c:v>
                </c:pt>
                <c:pt idx="238">
                  <c:v>1.9459101490553099</c:v>
                </c:pt>
                <c:pt idx="239">
                  <c:v>1.9459101490553099</c:v>
                </c:pt>
                <c:pt idx="240">
                  <c:v>1.9459101490553099</c:v>
                </c:pt>
                <c:pt idx="241">
                  <c:v>1.9459101490553099</c:v>
                </c:pt>
                <c:pt idx="242">
                  <c:v>1.9459101490553099</c:v>
                </c:pt>
                <c:pt idx="243">
                  <c:v>1.9459101490553099</c:v>
                </c:pt>
                <c:pt idx="244">
                  <c:v>1.9459101490553099</c:v>
                </c:pt>
                <c:pt idx="245">
                  <c:v>1.9459101490553099</c:v>
                </c:pt>
                <c:pt idx="246">
                  <c:v>1.9459101490553099</c:v>
                </c:pt>
                <c:pt idx="247">
                  <c:v>1.9459101490553099</c:v>
                </c:pt>
                <c:pt idx="248">
                  <c:v>1.9459101490553099</c:v>
                </c:pt>
                <c:pt idx="249">
                  <c:v>1.9459101490553099</c:v>
                </c:pt>
                <c:pt idx="250">
                  <c:v>1.7917594692280501</c:v>
                </c:pt>
                <c:pt idx="251">
                  <c:v>1.7917594692280501</c:v>
                </c:pt>
                <c:pt idx="252">
                  <c:v>1.7917594692280501</c:v>
                </c:pt>
                <c:pt idx="253">
                  <c:v>1.7917594692280501</c:v>
                </c:pt>
                <c:pt idx="254">
                  <c:v>1.7917594692280501</c:v>
                </c:pt>
                <c:pt idx="255">
                  <c:v>1.7917594692280501</c:v>
                </c:pt>
                <c:pt idx="256">
                  <c:v>1.7917594692280501</c:v>
                </c:pt>
                <c:pt idx="257">
                  <c:v>1.6094379124341001</c:v>
                </c:pt>
                <c:pt idx="258">
                  <c:v>1.6094379124341001</c:v>
                </c:pt>
                <c:pt idx="259">
                  <c:v>1.6094379124341001</c:v>
                </c:pt>
                <c:pt idx="260">
                  <c:v>1.6094379124341001</c:v>
                </c:pt>
                <c:pt idx="261">
                  <c:v>1.6094379124341001</c:v>
                </c:pt>
                <c:pt idx="262">
                  <c:v>1.6094379124341001</c:v>
                </c:pt>
                <c:pt idx="263">
                  <c:v>1.6094379124341001</c:v>
                </c:pt>
                <c:pt idx="264">
                  <c:v>1.6094379124341001</c:v>
                </c:pt>
                <c:pt idx="265">
                  <c:v>1.6094379124341001</c:v>
                </c:pt>
                <c:pt idx="266">
                  <c:v>1.6094379124341001</c:v>
                </c:pt>
                <c:pt idx="267">
                  <c:v>1.6094379124341001</c:v>
                </c:pt>
                <c:pt idx="268">
                  <c:v>1.6094379124341001</c:v>
                </c:pt>
                <c:pt idx="269">
                  <c:v>1.6094379124341001</c:v>
                </c:pt>
                <c:pt idx="270">
                  <c:v>1.6094379124341001</c:v>
                </c:pt>
                <c:pt idx="271">
                  <c:v>1.6094379124341001</c:v>
                </c:pt>
                <c:pt idx="272">
                  <c:v>1.6094379124341001</c:v>
                </c:pt>
                <c:pt idx="273">
                  <c:v>1.6094379124341001</c:v>
                </c:pt>
                <c:pt idx="274">
                  <c:v>1.6094379124341001</c:v>
                </c:pt>
                <c:pt idx="275">
                  <c:v>1.3862943611198899</c:v>
                </c:pt>
                <c:pt idx="276">
                  <c:v>1.3862943611198899</c:v>
                </c:pt>
                <c:pt idx="277">
                  <c:v>1.3862943611198899</c:v>
                </c:pt>
                <c:pt idx="278">
                  <c:v>1.3862943611198899</c:v>
                </c:pt>
                <c:pt idx="279">
                  <c:v>1.3862943611198899</c:v>
                </c:pt>
                <c:pt idx="280">
                  <c:v>1.3862943611198899</c:v>
                </c:pt>
                <c:pt idx="281">
                  <c:v>1.3862943611198899</c:v>
                </c:pt>
                <c:pt idx="282">
                  <c:v>1.3862943611198899</c:v>
                </c:pt>
                <c:pt idx="283">
                  <c:v>1.3862943611198899</c:v>
                </c:pt>
                <c:pt idx="284">
                  <c:v>1.3862943611198899</c:v>
                </c:pt>
                <c:pt idx="285">
                  <c:v>1.3862943611198899</c:v>
                </c:pt>
                <c:pt idx="286">
                  <c:v>1.3862943611198899</c:v>
                </c:pt>
                <c:pt idx="287">
                  <c:v>1.3862943611198899</c:v>
                </c:pt>
                <c:pt idx="288">
                  <c:v>1.3862943611198899</c:v>
                </c:pt>
                <c:pt idx="289">
                  <c:v>1.3862943611198899</c:v>
                </c:pt>
                <c:pt idx="290">
                  <c:v>1.3862943611198899</c:v>
                </c:pt>
                <c:pt idx="291">
                  <c:v>1.0986122886681</c:v>
                </c:pt>
                <c:pt idx="292">
                  <c:v>1.0986122886681</c:v>
                </c:pt>
                <c:pt idx="293">
                  <c:v>1.0986122886681</c:v>
                </c:pt>
                <c:pt idx="294">
                  <c:v>1.0986122886681</c:v>
                </c:pt>
                <c:pt idx="295">
                  <c:v>1.0986122886681</c:v>
                </c:pt>
                <c:pt idx="296">
                  <c:v>1.0986122886681</c:v>
                </c:pt>
                <c:pt idx="297">
                  <c:v>1.0986122886681</c:v>
                </c:pt>
                <c:pt idx="298">
                  <c:v>1.0986122886681</c:v>
                </c:pt>
                <c:pt idx="299">
                  <c:v>1.0986122886681</c:v>
                </c:pt>
                <c:pt idx="300">
                  <c:v>1.0986122886681</c:v>
                </c:pt>
                <c:pt idx="301">
                  <c:v>1.0986122886681</c:v>
                </c:pt>
                <c:pt idx="302">
                  <c:v>1.0986122886681</c:v>
                </c:pt>
                <c:pt idx="303">
                  <c:v>1.0986122886681</c:v>
                </c:pt>
                <c:pt idx="304">
                  <c:v>1.0986122886681</c:v>
                </c:pt>
                <c:pt idx="305">
                  <c:v>1.0986122886681</c:v>
                </c:pt>
                <c:pt idx="306">
                  <c:v>1.0986122886681</c:v>
                </c:pt>
                <c:pt idx="307">
                  <c:v>1.0986122886681</c:v>
                </c:pt>
                <c:pt idx="308">
                  <c:v>0.69314718055994495</c:v>
                </c:pt>
                <c:pt idx="309">
                  <c:v>0.69314718055994495</c:v>
                </c:pt>
                <c:pt idx="310">
                  <c:v>0.69314718055994495</c:v>
                </c:pt>
                <c:pt idx="311">
                  <c:v>0.69314718055994495</c:v>
                </c:pt>
                <c:pt idx="312">
                  <c:v>0.69314718055994495</c:v>
                </c:pt>
                <c:pt idx="313">
                  <c:v>0.69314718055994495</c:v>
                </c:pt>
                <c:pt idx="314">
                  <c:v>0.69314718055994495</c:v>
                </c:pt>
                <c:pt idx="315">
                  <c:v>0.69314718055994495</c:v>
                </c:pt>
                <c:pt idx="316">
                  <c:v>0.69314718055994495</c:v>
                </c:pt>
                <c:pt idx="317">
                  <c:v>0.69314718055994495</c:v>
                </c:pt>
                <c:pt idx="318">
                  <c:v>0.69314718055994495</c:v>
                </c:pt>
                <c:pt idx="319">
                  <c:v>0.69314718055994495</c:v>
                </c:pt>
                <c:pt idx="320">
                  <c:v>0.69314718055994495</c:v>
                </c:pt>
                <c:pt idx="321">
                  <c:v>0.69314718055994495</c:v>
                </c:pt>
                <c:pt idx="322">
                  <c:v>0.69314718055994495</c:v>
                </c:pt>
                <c:pt idx="323">
                  <c:v>0.69314718055994495</c:v>
                </c:pt>
                <c:pt idx="324">
                  <c:v>0.69314718055994495</c:v>
                </c:pt>
                <c:pt idx="325">
                  <c:v>0.69314718055994495</c:v>
                </c:pt>
                <c:pt idx="326">
                  <c:v>0.69314718055994495</c:v>
                </c:pt>
                <c:pt idx="327">
                  <c:v>0.69314718055994495</c:v>
                </c:pt>
                <c:pt idx="328">
                  <c:v>0.69314718055994495</c:v>
                </c:pt>
                <c:pt idx="329">
                  <c:v>0.69314718055994495</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1.0986122886681</c:v>
                </c:pt>
                <c:pt idx="437">
                  <c:v>0</c:v>
                </c:pt>
                <c:pt idx="438">
                  <c:v>0</c:v>
                </c:pt>
                <c:pt idx="439">
                  <c:v>0</c:v>
                </c:pt>
                <c:pt idx="440">
                  <c:v>0</c:v>
                </c:pt>
                <c:pt idx="441">
                  <c:v>0</c:v>
                </c:pt>
              </c:numCache>
            </c:numRef>
          </c:xVal>
          <c:yVal>
            <c:numRef>
              <c:f>[data.csv]分组数据1!$F$786:$F$1227</c:f>
              <c:numCache>
                <c:formatCode>0.000_ </c:formatCode>
                <c:ptCount val="442"/>
                <c:pt idx="0">
                  <c:v>6.8662385987791996</c:v>
                </c:pt>
                <c:pt idx="1">
                  <c:v>8.2427563457144704</c:v>
                </c:pt>
                <c:pt idx="2">
                  <c:v>7.7393592026890898</c:v>
                </c:pt>
                <c:pt idx="3">
                  <c:v>5.4038028743940103</c:v>
                </c:pt>
                <c:pt idx="4">
                  <c:v>6.7334018918373504</c:v>
                </c:pt>
                <c:pt idx="5">
                  <c:v>5.3612921657094201</c:v>
                </c:pt>
                <c:pt idx="6">
                  <c:v>8.4311994782492601</c:v>
                </c:pt>
                <c:pt idx="7">
                  <c:v>5.6454468976432297</c:v>
                </c:pt>
                <c:pt idx="8">
                  <c:v>7.9269635448629696</c:v>
                </c:pt>
                <c:pt idx="9">
                  <c:v>6.1320413747652296</c:v>
                </c:pt>
                <c:pt idx="10">
                  <c:v>7.6098622009135504</c:v>
                </c:pt>
                <c:pt idx="11">
                  <c:v>5.85272480937632</c:v>
                </c:pt>
                <c:pt idx="12">
                  <c:v>6.9488972223133096</c:v>
                </c:pt>
                <c:pt idx="13">
                  <c:v>4.8040210447332496</c:v>
                </c:pt>
                <c:pt idx="14">
                  <c:v>5.5134287461649798</c:v>
                </c:pt>
                <c:pt idx="15">
                  <c:v>8.9694146508661703</c:v>
                </c:pt>
                <c:pt idx="16">
                  <c:v>7.0732697174597101</c:v>
                </c:pt>
                <c:pt idx="17">
                  <c:v>4.3820266346738803</c:v>
                </c:pt>
                <c:pt idx="18">
                  <c:v>5.8971538676367397</c:v>
                </c:pt>
                <c:pt idx="19">
                  <c:v>6.7900972355139002</c:v>
                </c:pt>
                <c:pt idx="20">
                  <c:v>5.9026333334013596</c:v>
                </c:pt>
                <c:pt idx="21">
                  <c:v>4.0943445622221004</c:v>
                </c:pt>
                <c:pt idx="22">
                  <c:v>4.3567088266895899</c:v>
                </c:pt>
                <c:pt idx="23">
                  <c:v>5.03043792139243</c:v>
                </c:pt>
                <c:pt idx="24">
                  <c:v>4.7621739347977501</c:v>
                </c:pt>
                <c:pt idx="25">
                  <c:v>6.44094654063292</c:v>
                </c:pt>
                <c:pt idx="26">
                  <c:v>4.6539603501575204</c:v>
                </c:pt>
                <c:pt idx="27">
                  <c:v>4.7184988712950897</c:v>
                </c:pt>
                <c:pt idx="28">
                  <c:v>7.2492150571143803</c:v>
                </c:pt>
                <c:pt idx="29">
                  <c:v>7.1747243098363702</c:v>
                </c:pt>
                <c:pt idx="30">
                  <c:v>4.8675344504555804</c:v>
                </c:pt>
                <c:pt idx="31">
                  <c:v>4.9767337424205698</c:v>
                </c:pt>
                <c:pt idx="32">
                  <c:v>5.0172798368149198</c:v>
                </c:pt>
                <c:pt idx="33">
                  <c:v>5.9401712527204298</c:v>
                </c:pt>
                <c:pt idx="34">
                  <c:v>7.53689712956617</c:v>
                </c:pt>
                <c:pt idx="35">
                  <c:v>5.8406416573733901</c:v>
                </c:pt>
                <c:pt idx="36">
                  <c:v>6.3868793193626399</c:v>
                </c:pt>
                <c:pt idx="37">
                  <c:v>5.8111409929766999</c:v>
                </c:pt>
                <c:pt idx="38">
                  <c:v>6.3153580015223296</c:v>
                </c:pt>
                <c:pt idx="39">
                  <c:v>7.7146774738009203</c:v>
                </c:pt>
                <c:pt idx="40">
                  <c:v>4.5432947822700003</c:v>
                </c:pt>
                <c:pt idx="41">
                  <c:v>6.62140565176413</c:v>
                </c:pt>
                <c:pt idx="42">
                  <c:v>5.7365722974791904</c:v>
                </c:pt>
                <c:pt idx="43">
                  <c:v>4.27666611901605</c:v>
                </c:pt>
                <c:pt idx="44">
                  <c:v>5.3447237393621903</c:v>
                </c:pt>
                <c:pt idx="45">
                  <c:v>7.3699157307668397</c:v>
                </c:pt>
                <c:pt idx="46">
                  <c:v>7.87169266432364</c:v>
                </c:pt>
                <c:pt idx="47">
                  <c:v>4.83628190695147</c:v>
                </c:pt>
                <c:pt idx="48">
                  <c:v>6.0753460310886798</c:v>
                </c:pt>
                <c:pt idx="49">
                  <c:v>7.8339963417094598</c:v>
                </c:pt>
                <c:pt idx="50">
                  <c:v>6.5294188382622202</c:v>
                </c:pt>
                <c:pt idx="51">
                  <c:v>5.7462031905401503</c:v>
                </c:pt>
                <c:pt idx="52">
                  <c:v>6.4997870406558498</c:v>
                </c:pt>
                <c:pt idx="53">
                  <c:v>5.7203117766074101</c:v>
                </c:pt>
                <c:pt idx="54">
                  <c:v>5.7930136083841397</c:v>
                </c:pt>
                <c:pt idx="55">
                  <c:v>4.2484952420493496</c:v>
                </c:pt>
                <c:pt idx="56">
                  <c:v>7.4645098346365204</c:v>
                </c:pt>
                <c:pt idx="57">
                  <c:v>6.8035052576083297</c:v>
                </c:pt>
                <c:pt idx="58">
                  <c:v>6.3368257311464404</c:v>
                </c:pt>
                <c:pt idx="59">
                  <c:v>6.2915691395583204</c:v>
                </c:pt>
                <c:pt idx="60">
                  <c:v>8.7137463304569103</c:v>
                </c:pt>
                <c:pt idx="61">
                  <c:v>4.3820266346738803</c:v>
                </c:pt>
                <c:pt idx="62">
                  <c:v>5.9712618397904604</c:v>
                </c:pt>
                <c:pt idx="63">
                  <c:v>6.9351272257779799</c:v>
                </c:pt>
                <c:pt idx="64">
                  <c:v>5.8377304471659297</c:v>
                </c:pt>
                <c:pt idx="65">
                  <c:v>6.1675164908883398</c:v>
                </c:pt>
                <c:pt idx="66">
                  <c:v>6.9874902470009896</c:v>
                </c:pt>
                <c:pt idx="67">
                  <c:v>6.4692503167957698</c:v>
                </c:pt>
                <c:pt idx="68">
                  <c:v>6.8921338980791802</c:v>
                </c:pt>
                <c:pt idx="69">
                  <c:v>6.9631899858702297</c:v>
                </c:pt>
                <c:pt idx="70">
                  <c:v>5.5606816310155196</c:v>
                </c:pt>
                <c:pt idx="71">
                  <c:v>5.9375362050824201</c:v>
                </c:pt>
                <c:pt idx="72">
                  <c:v>2.3025850929940401</c:v>
                </c:pt>
                <c:pt idx="73">
                  <c:v>5.5451774444795596</c:v>
                </c:pt>
                <c:pt idx="74">
                  <c:v>4.0253516907351496</c:v>
                </c:pt>
                <c:pt idx="75">
                  <c:v>5.5012582105447203</c:v>
                </c:pt>
                <c:pt idx="76">
                  <c:v>5.0875963352323801</c:v>
                </c:pt>
                <c:pt idx="77">
                  <c:v>5.5333894887275203</c:v>
                </c:pt>
                <c:pt idx="78">
                  <c:v>5.5668166195830402</c:v>
                </c:pt>
                <c:pt idx="79">
                  <c:v>5.6131281063880696</c:v>
                </c:pt>
                <c:pt idx="80">
                  <c:v>3.7135720667043</c:v>
                </c:pt>
                <c:pt idx="81">
                  <c:v>6.1923624894748697</c:v>
                </c:pt>
                <c:pt idx="82">
                  <c:v>5.7960577507653701</c:v>
                </c:pt>
                <c:pt idx="83">
                  <c:v>4.6249728132842698</c:v>
                </c:pt>
                <c:pt idx="84">
                  <c:v>5.3890717298165001</c:v>
                </c:pt>
                <c:pt idx="85">
                  <c:v>5.2094861528414196</c:v>
                </c:pt>
                <c:pt idx="86">
                  <c:v>5.7235851019523798</c:v>
                </c:pt>
                <c:pt idx="87">
                  <c:v>4.3694478524670197</c:v>
                </c:pt>
                <c:pt idx="88">
                  <c:v>7.8690193764990202</c:v>
                </c:pt>
                <c:pt idx="89">
                  <c:v>6.3153580015223296</c:v>
                </c:pt>
                <c:pt idx="90">
                  <c:v>5.9061400582105703</c:v>
                </c:pt>
                <c:pt idx="91">
                  <c:v>4.9487598903781604</c:v>
                </c:pt>
                <c:pt idx="92">
                  <c:v>6.6437897331476696</c:v>
                </c:pt>
                <c:pt idx="93">
                  <c:v>3.4657359027997199</c:v>
                </c:pt>
                <c:pt idx="94">
                  <c:v>9.4243220814979995</c:v>
                </c:pt>
                <c:pt idx="95">
                  <c:v>5.5746856790995398</c:v>
                </c:pt>
                <c:pt idx="96">
                  <c:v>6.0161571596983503</c:v>
                </c:pt>
                <c:pt idx="97">
                  <c:v>6.2461067654815601</c:v>
                </c:pt>
                <c:pt idx="98">
                  <c:v>4.4659081186545802</c:v>
                </c:pt>
                <c:pt idx="99">
                  <c:v>4.6821312271242199</c:v>
                </c:pt>
                <c:pt idx="100">
                  <c:v>5.5568280616995303</c:v>
                </c:pt>
                <c:pt idx="101">
                  <c:v>6.2672005485413598</c:v>
                </c:pt>
                <c:pt idx="102">
                  <c:v>5.4510384535657002</c:v>
                </c:pt>
                <c:pt idx="103">
                  <c:v>5.4701676234746897</c:v>
                </c:pt>
                <c:pt idx="104">
                  <c:v>5.6559918108198497</c:v>
                </c:pt>
                <c:pt idx="105">
                  <c:v>6.7580945044277296</c:v>
                </c:pt>
                <c:pt idx="106">
                  <c:v>4.4308167988433098</c:v>
                </c:pt>
                <c:pt idx="107">
                  <c:v>6.5294188382622202</c:v>
                </c:pt>
                <c:pt idx="108">
                  <c:v>4.8283137373022997</c:v>
                </c:pt>
                <c:pt idx="109">
                  <c:v>6.8554087986099201</c:v>
                </c:pt>
                <c:pt idx="110">
                  <c:v>2.9177707320842701</c:v>
                </c:pt>
                <c:pt idx="111">
                  <c:v>5.3278761687895804</c:v>
                </c:pt>
                <c:pt idx="112">
                  <c:v>11.641125169372</c:v>
                </c:pt>
                <c:pt idx="113">
                  <c:v>4.3944491546724302</c:v>
                </c:pt>
                <c:pt idx="114">
                  <c:v>6.5424719605068002</c:v>
                </c:pt>
                <c:pt idx="115">
                  <c:v>6.8906091201471602</c:v>
                </c:pt>
                <c:pt idx="116">
                  <c:v>6.8211074722564602</c:v>
                </c:pt>
                <c:pt idx="117">
                  <c:v>6.5722825426940004</c:v>
                </c:pt>
                <c:pt idx="118">
                  <c:v>7.7570511420320098</c:v>
                </c:pt>
                <c:pt idx="119">
                  <c:v>5.4889377261566796</c:v>
                </c:pt>
                <c:pt idx="120">
                  <c:v>6.8772960714974198</c:v>
                </c:pt>
                <c:pt idx="121">
                  <c:v>6.3630281035404597</c:v>
                </c:pt>
                <c:pt idx="122">
                  <c:v>7.3901814282264198</c:v>
                </c:pt>
                <c:pt idx="123">
                  <c:v>5.5721540321777603</c:v>
                </c:pt>
                <c:pt idx="124">
                  <c:v>6.7363736622265096</c:v>
                </c:pt>
                <c:pt idx="125">
                  <c:v>6.7499311937885702</c:v>
                </c:pt>
                <c:pt idx="126">
                  <c:v>5.4510384535657002</c:v>
                </c:pt>
                <c:pt idx="127">
                  <c:v>4.7791234931115296</c:v>
                </c:pt>
                <c:pt idx="128">
                  <c:v>4.0163830207523796</c:v>
                </c:pt>
                <c:pt idx="129">
                  <c:v>3.5835189384561099</c:v>
                </c:pt>
                <c:pt idx="130">
                  <c:v>9.8948694889930309</c:v>
                </c:pt>
                <c:pt idx="131">
                  <c:v>6.4150969591715903</c:v>
                </c:pt>
                <c:pt idx="132">
                  <c:v>4.0604430105464102</c:v>
                </c:pt>
                <c:pt idx="133">
                  <c:v>5.9889614168898602</c:v>
                </c:pt>
                <c:pt idx="134">
                  <c:v>3.0445224377234199</c:v>
                </c:pt>
                <c:pt idx="135">
                  <c:v>4.6347289882296296</c:v>
                </c:pt>
                <c:pt idx="136">
                  <c:v>7.3639135014058104</c:v>
                </c:pt>
                <c:pt idx="137">
                  <c:v>4.5538768916005399</c:v>
                </c:pt>
                <c:pt idx="138">
                  <c:v>4.4942386252807998</c:v>
                </c:pt>
                <c:pt idx="139">
                  <c:v>6.5117453296447199</c:v>
                </c:pt>
                <c:pt idx="140">
                  <c:v>5.4424177105217897</c:v>
                </c:pt>
                <c:pt idx="141">
                  <c:v>8.3624089776153703</c:v>
                </c:pt>
                <c:pt idx="142">
                  <c:v>4.3040650932041702</c:v>
                </c:pt>
                <c:pt idx="143">
                  <c:v>7.1372784372603801</c:v>
                </c:pt>
                <c:pt idx="144">
                  <c:v>4.3174881135363101</c:v>
                </c:pt>
                <c:pt idx="145">
                  <c:v>8.2101244051642599</c:v>
                </c:pt>
                <c:pt idx="146">
                  <c:v>6.4118182677098901</c:v>
                </c:pt>
                <c:pt idx="147">
                  <c:v>5.37527840768416</c:v>
                </c:pt>
                <c:pt idx="148">
                  <c:v>6.0124919143000497</c:v>
                </c:pt>
                <c:pt idx="149">
                  <c:v>2.8903717578961601</c:v>
                </c:pt>
                <c:pt idx="150">
                  <c:v>6.14846829591764</c:v>
                </c:pt>
                <c:pt idx="151">
                  <c:v>5.1179938124167501</c:v>
                </c:pt>
                <c:pt idx="152">
                  <c:v>5.6454468976432297</c:v>
                </c:pt>
                <c:pt idx="153">
                  <c:v>4.5217885770490396</c:v>
                </c:pt>
                <c:pt idx="154">
                  <c:v>5.22035582507832</c:v>
                </c:pt>
                <c:pt idx="155">
                  <c:v>5.16478597392351</c:v>
                </c:pt>
                <c:pt idx="156">
                  <c:v>13.0300419268958</c:v>
                </c:pt>
                <c:pt idx="157">
                  <c:v>6.0306852602612597</c:v>
                </c:pt>
                <c:pt idx="158">
                  <c:v>6.2079191102713898</c:v>
                </c:pt>
                <c:pt idx="159">
                  <c:v>5.91889385427314</c:v>
                </c:pt>
                <c:pt idx="160">
                  <c:v>13.8498008673971</c:v>
                </c:pt>
                <c:pt idx="161">
                  <c:v>5.6347896031692404</c:v>
                </c:pt>
                <c:pt idx="162">
                  <c:v>5.6312117818213601</c:v>
                </c:pt>
                <c:pt idx="163">
                  <c:v>7.6572827929781901</c:v>
                </c:pt>
                <c:pt idx="164">
                  <c:v>7.0414116637948103</c:v>
                </c:pt>
                <c:pt idx="165">
                  <c:v>5.0265086432525399</c:v>
                </c:pt>
                <c:pt idx="166">
                  <c:v>2.7725887222397798</c:v>
                </c:pt>
                <c:pt idx="167">
                  <c:v>4.3861846448225403</c:v>
                </c:pt>
                <c:pt idx="168">
                  <c:v>4.5849674786705696</c:v>
                </c:pt>
                <c:pt idx="169">
                  <c:v>5.9661467391236904</c:v>
                </c:pt>
                <c:pt idx="170">
                  <c:v>4.8283137373022997</c:v>
                </c:pt>
                <c:pt idx="171">
                  <c:v>6.70196036600254</c:v>
                </c:pt>
                <c:pt idx="172">
                  <c:v>4.0943445622221004</c:v>
                </c:pt>
                <c:pt idx="173">
                  <c:v>5.7930136083841397</c:v>
                </c:pt>
                <c:pt idx="174">
                  <c:v>5.03043792139243</c:v>
                </c:pt>
                <c:pt idx="175">
                  <c:v>5.3565862746720097</c:v>
                </c:pt>
                <c:pt idx="176">
                  <c:v>5.8738065036397398</c:v>
                </c:pt>
                <c:pt idx="177">
                  <c:v>5.1761497325738199</c:v>
                </c:pt>
                <c:pt idx="178">
                  <c:v>4.1743872698956297</c:v>
                </c:pt>
                <c:pt idx="179">
                  <c:v>7.5958899177185302</c:v>
                </c:pt>
                <c:pt idx="180">
                  <c:v>5.6524891802686499</c:v>
                </c:pt>
                <c:pt idx="181">
                  <c:v>4.9767337424205698</c:v>
                </c:pt>
                <c:pt idx="182">
                  <c:v>5.9182215853402598</c:v>
                </c:pt>
                <c:pt idx="183">
                  <c:v>5.5619628611715699</c:v>
                </c:pt>
                <c:pt idx="184">
                  <c:v>5.7268477475871897</c:v>
                </c:pt>
                <c:pt idx="185">
                  <c:v>4.3174881135363101</c:v>
                </c:pt>
                <c:pt idx="186">
                  <c:v>6.1675164908883398</c:v>
                </c:pt>
                <c:pt idx="187">
                  <c:v>5.0689042022202297</c:v>
                </c:pt>
                <c:pt idx="188">
                  <c:v>5.2678581590633202</c:v>
                </c:pt>
                <c:pt idx="189">
                  <c:v>5.3375380797013099</c:v>
                </c:pt>
                <c:pt idx="190">
                  <c:v>6.8977049431286304</c:v>
                </c:pt>
                <c:pt idx="191">
                  <c:v>5.4510384535657002</c:v>
                </c:pt>
                <c:pt idx="192">
                  <c:v>5.34233425196481</c:v>
                </c:pt>
                <c:pt idx="193">
                  <c:v>4.9199809258281197</c:v>
                </c:pt>
                <c:pt idx="194">
                  <c:v>4.2121275978784798</c:v>
                </c:pt>
                <c:pt idx="195">
                  <c:v>7.6962126393463999</c:v>
                </c:pt>
                <c:pt idx="196">
                  <c:v>7.3550019211052504</c:v>
                </c:pt>
                <c:pt idx="197">
                  <c:v>7.51752085060303</c:v>
                </c:pt>
                <c:pt idx="198">
                  <c:v>8.1327064896932608</c:v>
                </c:pt>
                <c:pt idx="199">
                  <c:v>5.6347896031692404</c:v>
                </c:pt>
                <c:pt idx="200">
                  <c:v>4.4773368144781998</c:v>
                </c:pt>
                <c:pt idx="201">
                  <c:v>4.6821312271242199</c:v>
                </c:pt>
                <c:pt idx="202">
                  <c:v>6.3001739867518296</c:v>
                </c:pt>
                <c:pt idx="203">
                  <c:v>5.6903594543240601</c:v>
                </c:pt>
                <c:pt idx="204">
                  <c:v>4.5849674786705696</c:v>
                </c:pt>
                <c:pt idx="205">
                  <c:v>7.1510935375818603</c:v>
                </c:pt>
                <c:pt idx="206">
                  <c:v>5.2983173665480301</c:v>
                </c:pt>
                <c:pt idx="207">
                  <c:v>4.9836066217083301</c:v>
                </c:pt>
                <c:pt idx="208">
                  <c:v>5.3612921657094201</c:v>
                </c:pt>
                <c:pt idx="209">
                  <c:v>6.5875500148247896</c:v>
                </c:pt>
                <c:pt idx="210">
                  <c:v>4.6443908991413698</c:v>
                </c:pt>
                <c:pt idx="211">
                  <c:v>6.1820849067166304</c:v>
                </c:pt>
                <c:pt idx="212">
                  <c:v>4.4886363697321396</c:v>
                </c:pt>
                <c:pt idx="213">
                  <c:v>5.6204008657171496</c:v>
                </c:pt>
                <c:pt idx="214">
                  <c:v>6.0330862217987997</c:v>
                </c:pt>
                <c:pt idx="215">
                  <c:v>6.1923624894748697</c:v>
                </c:pt>
                <c:pt idx="216">
                  <c:v>4.7791234931115296</c:v>
                </c:pt>
                <c:pt idx="217">
                  <c:v>5.4026773818722704</c:v>
                </c:pt>
                <c:pt idx="218">
                  <c:v>7.5191499576698204</c:v>
                </c:pt>
                <c:pt idx="219">
                  <c:v>4.7095302013123304</c:v>
                </c:pt>
                <c:pt idx="220">
                  <c:v>4.7874917427820396</c:v>
                </c:pt>
                <c:pt idx="221">
                  <c:v>5.5645204073226902</c:v>
                </c:pt>
                <c:pt idx="222">
                  <c:v>6.9726062513017499</c:v>
                </c:pt>
                <c:pt idx="223">
                  <c:v>9.32847889999322</c:v>
                </c:pt>
                <c:pt idx="224">
                  <c:v>5.8607862234658601</c:v>
                </c:pt>
                <c:pt idx="225">
                  <c:v>6.8679744089702899</c:v>
                </c:pt>
                <c:pt idx="226">
                  <c:v>4.5325994931532501</c:v>
                </c:pt>
                <c:pt idx="227">
                  <c:v>6.8394764382288402</c:v>
                </c:pt>
                <c:pt idx="228">
                  <c:v>4.06902675423781</c:v>
                </c:pt>
                <c:pt idx="229">
                  <c:v>5.0562458053482997</c:v>
                </c:pt>
                <c:pt idx="230">
                  <c:v>7.6209501548458602</c:v>
                </c:pt>
                <c:pt idx="231">
                  <c:v>6.1070228877422501</c:v>
                </c:pt>
                <c:pt idx="232">
                  <c:v>6.7274317248508497</c:v>
                </c:pt>
                <c:pt idx="233">
                  <c:v>4.7791234931115296</c:v>
                </c:pt>
                <c:pt idx="234">
                  <c:v>7.6463537224459897</c:v>
                </c:pt>
                <c:pt idx="235">
                  <c:v>5.6383546693337401</c:v>
                </c:pt>
                <c:pt idx="236">
                  <c:v>6.6476883735633203</c:v>
                </c:pt>
                <c:pt idx="237">
                  <c:v>6.36990098282822</c:v>
                </c:pt>
                <c:pt idx="238">
                  <c:v>4.9199809258281197</c:v>
                </c:pt>
                <c:pt idx="239">
                  <c:v>6.5998704992128303</c:v>
                </c:pt>
                <c:pt idx="240">
                  <c:v>3.5263605246161598</c:v>
                </c:pt>
                <c:pt idx="241">
                  <c:v>6.0330862217987997</c:v>
                </c:pt>
                <c:pt idx="242">
                  <c:v>5.4764635519315101</c:v>
                </c:pt>
                <c:pt idx="243">
                  <c:v>7.49331724886214</c:v>
                </c:pt>
                <c:pt idx="244">
                  <c:v>4.3307333402863302</c:v>
                </c:pt>
                <c:pt idx="245">
                  <c:v>5.6167710976665699</c:v>
                </c:pt>
                <c:pt idx="246">
                  <c:v>4.2556127098182204</c:v>
                </c:pt>
                <c:pt idx="247">
                  <c:v>6.1590953884919299</c:v>
                </c:pt>
                <c:pt idx="248">
                  <c:v>4.4308167988433098</c:v>
                </c:pt>
                <c:pt idx="249">
                  <c:v>4.6539603501575204</c:v>
                </c:pt>
                <c:pt idx="250">
                  <c:v>7.6182510978766897</c:v>
                </c:pt>
                <c:pt idx="251">
                  <c:v>5.6131281063880696</c:v>
                </c:pt>
                <c:pt idx="252">
                  <c:v>5.8493247799468504</c:v>
                </c:pt>
                <c:pt idx="253">
                  <c:v>5.1416635565026603</c:v>
                </c:pt>
                <c:pt idx="254">
                  <c:v>6.1506027684462703</c:v>
                </c:pt>
                <c:pt idx="255">
                  <c:v>5.2626901889048803</c:v>
                </c:pt>
                <c:pt idx="256">
                  <c:v>3.55534806148941</c:v>
                </c:pt>
                <c:pt idx="257">
                  <c:v>7.9997345063471403</c:v>
                </c:pt>
                <c:pt idx="258">
                  <c:v>7.6152983398258103</c:v>
                </c:pt>
                <c:pt idx="259">
                  <c:v>5.5053315359323598</c:v>
                </c:pt>
                <c:pt idx="260">
                  <c:v>5.7525726388256304</c:v>
                </c:pt>
                <c:pt idx="261">
                  <c:v>4.9126548857360497</c:v>
                </c:pt>
                <c:pt idx="262">
                  <c:v>6.6476883735633203</c:v>
                </c:pt>
                <c:pt idx="263">
                  <c:v>6.88516878030934</c:v>
                </c:pt>
                <c:pt idx="264">
                  <c:v>6.2402758451707596</c:v>
                </c:pt>
                <c:pt idx="265">
                  <c:v>4.3694478524670197</c:v>
                </c:pt>
                <c:pt idx="266">
                  <c:v>5.5134287461649798</c:v>
                </c:pt>
                <c:pt idx="267">
                  <c:v>7.8669522318667404</c:v>
                </c:pt>
                <c:pt idx="268">
                  <c:v>6.8208348069514297</c:v>
                </c:pt>
                <c:pt idx="269">
                  <c:v>3.9702919135521202</c:v>
                </c:pt>
                <c:pt idx="270">
                  <c:v>6.0958245624322203</c:v>
                </c:pt>
                <c:pt idx="271">
                  <c:v>4.6249728132842698</c:v>
                </c:pt>
                <c:pt idx="272">
                  <c:v>7.3861610114920104</c:v>
                </c:pt>
                <c:pt idx="273">
                  <c:v>7.8081980152247503</c:v>
                </c:pt>
                <c:pt idx="274">
                  <c:v>4.5432947822700003</c:v>
                </c:pt>
                <c:pt idx="275">
                  <c:v>6.3647507568519099</c:v>
                </c:pt>
                <c:pt idx="276">
                  <c:v>5.0369526024136198</c:v>
                </c:pt>
                <c:pt idx="277">
                  <c:v>7.2930176797727801</c:v>
                </c:pt>
                <c:pt idx="278">
                  <c:v>6.0038870671065299</c:v>
                </c:pt>
                <c:pt idx="279">
                  <c:v>8.2244315732211497</c:v>
                </c:pt>
                <c:pt idx="280">
                  <c:v>4.8040210447332496</c:v>
                </c:pt>
                <c:pt idx="281">
                  <c:v>5.1239639794032499</c:v>
                </c:pt>
                <c:pt idx="282">
                  <c:v>3.4011973816621501</c:v>
                </c:pt>
                <c:pt idx="283">
                  <c:v>3.17805383034794</c:v>
                </c:pt>
                <c:pt idx="284">
                  <c:v>4.5951198501345898</c:v>
                </c:pt>
                <c:pt idx="285">
                  <c:v>5.4249500174814003</c:v>
                </c:pt>
                <c:pt idx="286">
                  <c:v>5.4722706736714697</c:v>
                </c:pt>
                <c:pt idx="287">
                  <c:v>5.8348107370626003</c:v>
                </c:pt>
                <c:pt idx="288">
                  <c:v>7.0535857271936697</c:v>
                </c:pt>
                <c:pt idx="289">
                  <c:v>5.8081424899804404</c:v>
                </c:pt>
                <c:pt idx="290">
                  <c:v>5.9480349891806403</c:v>
                </c:pt>
                <c:pt idx="291">
                  <c:v>5.8522024797744701</c:v>
                </c:pt>
                <c:pt idx="292">
                  <c:v>4.6913478822291399</c:v>
                </c:pt>
                <c:pt idx="293">
                  <c:v>6.1727438943234896</c:v>
                </c:pt>
                <c:pt idx="294">
                  <c:v>4.7791234931115296</c:v>
                </c:pt>
                <c:pt idx="295">
                  <c:v>7.03085747611612</c:v>
                </c:pt>
                <c:pt idx="296">
                  <c:v>4.83628190695147</c:v>
                </c:pt>
                <c:pt idx="297">
                  <c:v>4.7184988712950897</c:v>
                </c:pt>
                <c:pt idx="298">
                  <c:v>4.6539603501575204</c:v>
                </c:pt>
                <c:pt idx="299">
                  <c:v>6.4907235345025001</c:v>
                </c:pt>
                <c:pt idx="300">
                  <c:v>5.7714411231300096</c:v>
                </c:pt>
                <c:pt idx="301">
                  <c:v>5.7384139186258398</c:v>
                </c:pt>
                <c:pt idx="302">
                  <c:v>9.0651989863065108</c:v>
                </c:pt>
                <c:pt idx="303">
                  <c:v>5.1761497325738199</c:v>
                </c:pt>
                <c:pt idx="304">
                  <c:v>9.0706184288010405</c:v>
                </c:pt>
                <c:pt idx="305">
                  <c:v>6.91473089271856</c:v>
                </c:pt>
                <c:pt idx="306">
                  <c:v>4.6913478822291399</c:v>
                </c:pt>
                <c:pt idx="307">
                  <c:v>9.3798299499547593</c:v>
                </c:pt>
                <c:pt idx="308">
                  <c:v>6.8814113036425297</c:v>
                </c:pt>
                <c:pt idx="309">
                  <c:v>3.8712010109078898</c:v>
                </c:pt>
                <c:pt idx="310">
                  <c:v>7.09423484592475</c:v>
                </c:pt>
                <c:pt idx="311">
                  <c:v>4.2046926193909604</c:v>
                </c:pt>
                <c:pt idx="312">
                  <c:v>6.6385677891665198</c:v>
                </c:pt>
                <c:pt idx="313">
                  <c:v>7.6338535596817598</c:v>
                </c:pt>
                <c:pt idx="314">
                  <c:v>5.1873858058407496</c:v>
                </c:pt>
                <c:pt idx="315">
                  <c:v>4.7361984483944903</c:v>
                </c:pt>
                <c:pt idx="316">
                  <c:v>5.2933048247244896</c:v>
                </c:pt>
                <c:pt idx="317">
                  <c:v>8.1519098729408999</c:v>
                </c:pt>
                <c:pt idx="318">
                  <c:v>3.9120230054281402</c:v>
                </c:pt>
                <c:pt idx="319">
                  <c:v>6.0426328336823802</c:v>
                </c:pt>
                <c:pt idx="320">
                  <c:v>5.8579331544834501</c:v>
                </c:pt>
                <c:pt idx="321">
                  <c:v>5.6524891802686499</c:v>
                </c:pt>
                <c:pt idx="322">
                  <c:v>8.7884409574045907</c:v>
                </c:pt>
                <c:pt idx="323">
                  <c:v>7.9312847615258901</c:v>
                </c:pt>
                <c:pt idx="324">
                  <c:v>5.4467373716663099</c:v>
                </c:pt>
                <c:pt idx="325">
                  <c:v>7.8811822022270999</c:v>
                </c:pt>
                <c:pt idx="326">
                  <c:v>3.9982007016691901</c:v>
                </c:pt>
                <c:pt idx="327">
                  <c:v>7.4524024512236302</c:v>
                </c:pt>
                <c:pt idx="328">
                  <c:v>6.34563636082859</c:v>
                </c:pt>
                <c:pt idx="329">
                  <c:v>6.5206211275586901</c:v>
                </c:pt>
                <c:pt idx="330">
                  <c:v>8.1062990872274394</c:v>
                </c:pt>
                <c:pt idx="331">
                  <c:v>5.2882670306945299</c:v>
                </c:pt>
                <c:pt idx="332">
                  <c:v>6.7659996839348402</c:v>
                </c:pt>
                <c:pt idx="333">
                  <c:v>4.8675344504555804</c:v>
                </c:pt>
                <c:pt idx="334">
                  <c:v>5.2040066870767898</c:v>
                </c:pt>
                <c:pt idx="335">
                  <c:v>6.69208374250662</c:v>
                </c:pt>
                <c:pt idx="336">
                  <c:v>7.0707241072602702</c:v>
                </c:pt>
                <c:pt idx="337">
                  <c:v>4.6821312271242199</c:v>
                </c:pt>
                <c:pt idx="338">
                  <c:v>6.8741984954532898</c:v>
                </c:pt>
                <c:pt idx="339">
                  <c:v>5.5984219589983697</c:v>
                </c:pt>
                <c:pt idx="340">
                  <c:v>6.1862086239004901</c:v>
                </c:pt>
                <c:pt idx="341">
                  <c:v>7.9146177090406704</c:v>
                </c:pt>
                <c:pt idx="342">
                  <c:v>5.6249196262304704</c:v>
                </c:pt>
                <c:pt idx="343">
                  <c:v>4.4886363697321396</c:v>
                </c:pt>
                <c:pt idx="344">
                  <c:v>7.3920315675145902</c:v>
                </c:pt>
                <c:pt idx="345">
                  <c:v>6.8448154792082603</c:v>
                </c:pt>
                <c:pt idx="346">
                  <c:v>6.7912214627261802</c:v>
                </c:pt>
                <c:pt idx="347">
                  <c:v>5.0369526024136198</c:v>
                </c:pt>
                <c:pt idx="348">
                  <c:v>4.0253516907351496</c:v>
                </c:pt>
                <c:pt idx="349">
                  <c:v>6.6528630293533402</c:v>
                </c:pt>
                <c:pt idx="350">
                  <c:v>6.6476883735633203</c:v>
                </c:pt>
                <c:pt idx="351">
                  <c:v>7.0343879299154999</c:v>
                </c:pt>
                <c:pt idx="352">
                  <c:v>6.50428817353664</c:v>
                </c:pt>
                <c:pt idx="353">
                  <c:v>5.2257466737131999</c:v>
                </c:pt>
                <c:pt idx="354">
                  <c:v>6.4567696555721596</c:v>
                </c:pt>
                <c:pt idx="355">
                  <c:v>5.7493929859082504</c:v>
                </c:pt>
                <c:pt idx="356">
                  <c:v>7.8528278122817401</c:v>
                </c:pt>
                <c:pt idx="357">
                  <c:v>4.5217885770490396</c:v>
                </c:pt>
                <c:pt idx="358">
                  <c:v>9.1679546554797398</c:v>
                </c:pt>
                <c:pt idx="359">
                  <c:v>5.7930136083841397</c:v>
                </c:pt>
                <c:pt idx="360">
                  <c:v>6.1420374055873497</c:v>
                </c:pt>
                <c:pt idx="361">
                  <c:v>2.3025850929940401</c:v>
                </c:pt>
                <c:pt idx="362">
                  <c:v>5.0455733454575302</c:v>
                </c:pt>
                <c:pt idx="363">
                  <c:v>7.4860526178631401</c:v>
                </c:pt>
                <c:pt idx="364">
                  <c:v>5.6312117818213601</c:v>
                </c:pt>
                <c:pt idx="365">
                  <c:v>5.7037824746562</c:v>
                </c:pt>
                <c:pt idx="366">
                  <c:v>7.6294899163939904</c:v>
                </c:pt>
                <c:pt idx="367">
                  <c:v>4.5538768916005399</c:v>
                </c:pt>
                <c:pt idx="368">
                  <c:v>2.1972245773362098</c:v>
                </c:pt>
                <c:pt idx="369">
                  <c:v>8.2738469327844992</c:v>
                </c:pt>
                <c:pt idx="370">
                  <c:v>7.8636512654486497</c:v>
                </c:pt>
                <c:pt idx="371">
                  <c:v>4.4188406077965903</c:v>
                </c:pt>
                <c:pt idx="372">
                  <c:v>6.0591231955817904</c:v>
                </c:pt>
                <c:pt idx="373">
                  <c:v>5.2149357576089796</c:v>
                </c:pt>
                <c:pt idx="374">
                  <c:v>6.5279579176225502</c:v>
                </c:pt>
                <c:pt idx="375">
                  <c:v>7.7782114745124904</c:v>
                </c:pt>
                <c:pt idx="376">
                  <c:v>6.0890448754468398</c:v>
                </c:pt>
                <c:pt idx="377">
                  <c:v>5.0998664278241899</c:v>
                </c:pt>
                <c:pt idx="378">
                  <c:v>4.8903491282217502</c:v>
                </c:pt>
                <c:pt idx="379">
                  <c:v>6.0730445341003998</c:v>
                </c:pt>
                <c:pt idx="380">
                  <c:v>6.7487595474916704</c:v>
                </c:pt>
                <c:pt idx="381">
                  <c:v>7.41758040241454</c:v>
                </c:pt>
                <c:pt idx="382">
                  <c:v>7.2943772992888203</c:v>
                </c:pt>
                <c:pt idx="383">
                  <c:v>6.7765069923721803</c:v>
                </c:pt>
                <c:pt idx="384">
                  <c:v>5.8171111599631997</c:v>
                </c:pt>
                <c:pt idx="385">
                  <c:v>5.8304151255895604</c:v>
                </c:pt>
                <c:pt idx="386">
                  <c:v>6.2728770065461603</c:v>
                </c:pt>
                <c:pt idx="387">
                  <c:v>4.8828019225863697</c:v>
                </c:pt>
                <c:pt idx="388">
                  <c:v>4.6913478822291399</c:v>
                </c:pt>
                <c:pt idx="389">
                  <c:v>5.92633325772543</c:v>
                </c:pt>
                <c:pt idx="390">
                  <c:v>5.93489419561958</c:v>
                </c:pt>
                <c:pt idx="391">
                  <c:v>8.2656501655803201</c:v>
                </c:pt>
                <c:pt idx="392">
                  <c:v>4.8520302639196098</c:v>
                </c:pt>
                <c:pt idx="393">
                  <c:v>6.5916737320086503</c:v>
                </c:pt>
                <c:pt idx="394">
                  <c:v>8.1650792588050596</c:v>
                </c:pt>
                <c:pt idx="395">
                  <c:v>7.6525456926939199</c:v>
                </c:pt>
                <c:pt idx="396">
                  <c:v>9.0994088112688996</c:v>
                </c:pt>
                <c:pt idx="397">
                  <c:v>6.9005628084006299</c:v>
                </c:pt>
                <c:pt idx="398">
                  <c:v>6.7557689219842496</c:v>
                </c:pt>
                <c:pt idx="399">
                  <c:v>5.1704839950381496</c:v>
                </c:pt>
                <c:pt idx="400">
                  <c:v>6.8585650347913596</c:v>
                </c:pt>
                <c:pt idx="401">
                  <c:v>6.6476883735633203</c:v>
                </c:pt>
                <c:pt idx="402">
                  <c:v>8.6199302688673498</c:v>
                </c:pt>
                <c:pt idx="403">
                  <c:v>5.9610053396232701</c:v>
                </c:pt>
                <c:pt idx="404">
                  <c:v>5.5333894887275203</c:v>
                </c:pt>
                <c:pt idx="405">
                  <c:v>5.0845051426627101</c:v>
                </c:pt>
                <c:pt idx="406">
                  <c:v>6.8582148334220001</c:v>
                </c:pt>
                <c:pt idx="407">
                  <c:v>9.0549389102472695</c:v>
                </c:pt>
                <c:pt idx="408">
                  <c:v>7.6907431635418702</c:v>
                </c:pt>
                <c:pt idx="409">
                  <c:v>8.2591993626662799</c:v>
                </c:pt>
                <c:pt idx="410">
                  <c:v>7.9965416734989496</c:v>
                </c:pt>
                <c:pt idx="411">
                  <c:v>6.3721814855269496</c:v>
                </c:pt>
                <c:pt idx="412">
                  <c:v>6.3026189757448998</c:v>
                </c:pt>
                <c:pt idx="413">
                  <c:v>6.0282785202306899</c:v>
                </c:pt>
                <c:pt idx="414">
                  <c:v>6.3421214187211499</c:v>
                </c:pt>
                <c:pt idx="415">
                  <c:v>5.4638318050256096</c:v>
                </c:pt>
                <c:pt idx="416">
                  <c:v>4.4308167988433098</c:v>
                </c:pt>
                <c:pt idx="417">
                  <c:v>5.8941523646329799</c:v>
                </c:pt>
                <c:pt idx="418">
                  <c:v>6.4318677065774201</c:v>
                </c:pt>
                <c:pt idx="419">
                  <c:v>7.6934816408351701</c:v>
                </c:pt>
                <c:pt idx="420">
                  <c:v>7.2882444010201199</c:v>
                </c:pt>
                <c:pt idx="421">
                  <c:v>5.6021188208797001</c:v>
                </c:pt>
                <c:pt idx="422">
                  <c:v>5.5909869805108503</c:v>
                </c:pt>
                <c:pt idx="423">
                  <c:v>7.0166096838942096</c:v>
                </c:pt>
                <c:pt idx="424">
                  <c:v>9.0009764440703393</c:v>
                </c:pt>
                <c:pt idx="425">
                  <c:v>5.6204008657171496</c:v>
                </c:pt>
                <c:pt idx="426">
                  <c:v>6.2728770065461603</c:v>
                </c:pt>
                <c:pt idx="427">
                  <c:v>11.1675154047373</c:v>
                </c:pt>
                <c:pt idx="428">
                  <c:v>7.8363697605451197</c:v>
                </c:pt>
                <c:pt idx="429">
                  <c:v>11.1208157749092</c:v>
                </c:pt>
                <c:pt idx="430">
                  <c:v>7.4888529557334502</c:v>
                </c:pt>
                <c:pt idx="431">
                  <c:v>6.5102583405231496</c:v>
                </c:pt>
                <c:pt idx="432">
                  <c:v>6.3935907539506296</c:v>
                </c:pt>
                <c:pt idx="433">
                  <c:v>8.0248621502864097</c:v>
                </c:pt>
                <c:pt idx="434">
                  <c:v>6.7787848976851697</c:v>
                </c:pt>
                <c:pt idx="435">
                  <c:v>7.7493224646603496</c:v>
                </c:pt>
                <c:pt idx="436">
                  <c:v>8.64979915596426</c:v>
                </c:pt>
                <c:pt idx="437">
                  <c:v>8.5073448553614206</c:v>
                </c:pt>
                <c:pt idx="438">
                  <c:v>9.6109939230871202</c:v>
                </c:pt>
                <c:pt idx="439">
                  <c:v>5.9661467391236904</c:v>
                </c:pt>
                <c:pt idx="440">
                  <c:v>10.165120780630801</c:v>
                </c:pt>
                <c:pt idx="441">
                  <c:v>6.0450053140360103</c:v>
                </c:pt>
              </c:numCache>
            </c:numRef>
          </c:yVal>
          <c:smooth val="0"/>
          <c:extLst>
            <c:ext xmlns:c16="http://schemas.microsoft.com/office/drawing/2014/chart" uri="{C3380CC4-5D6E-409C-BE32-E72D297353CC}">
              <c16:uniqueId val="{00000001-CB67-41E0-89B3-458C3E26620E}"/>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75000"/>
                </a:schemeClr>
              </a:solidFill>
              <a:ln w="9525">
                <a:noFill/>
              </a:ln>
              <a:effectLst/>
            </c:spPr>
          </c:marker>
          <c:xVal>
            <c:numRef>
              <c:f>[data.csv]分组数据1!$E$1228:$E$1960</c:f>
              <c:numCache>
                <c:formatCode>0.000_ </c:formatCode>
                <c:ptCount val="733"/>
                <c:pt idx="0">
                  <c:v>3.17805383034794</c:v>
                </c:pt>
                <c:pt idx="1">
                  <c:v>3.17805383034794</c:v>
                </c:pt>
                <c:pt idx="2">
                  <c:v>3.17805383034794</c:v>
                </c:pt>
                <c:pt idx="3">
                  <c:v>3.17805383034794</c:v>
                </c:pt>
                <c:pt idx="4">
                  <c:v>3.2580965380214799</c:v>
                </c:pt>
                <c:pt idx="5">
                  <c:v>3.2958368660043198</c:v>
                </c:pt>
                <c:pt idx="6">
                  <c:v>3.2958368660043198</c:v>
                </c:pt>
                <c:pt idx="7">
                  <c:v>3.3322045101751998</c:v>
                </c:pt>
                <c:pt idx="8">
                  <c:v>3.3322045101751998</c:v>
                </c:pt>
                <c:pt idx="9">
                  <c:v>3.3672958299864701</c:v>
                </c:pt>
                <c:pt idx="10">
                  <c:v>3.4011973816621501</c:v>
                </c:pt>
                <c:pt idx="11">
                  <c:v>3.4339872044851401</c:v>
                </c:pt>
                <c:pt idx="12">
                  <c:v>3.4339872044851401</c:v>
                </c:pt>
                <c:pt idx="13">
                  <c:v>3.5263605246161598</c:v>
                </c:pt>
                <c:pt idx="14">
                  <c:v>3.5263605246161598</c:v>
                </c:pt>
                <c:pt idx="15">
                  <c:v>3.5835189384561099</c:v>
                </c:pt>
                <c:pt idx="16">
                  <c:v>3.5835189384561099</c:v>
                </c:pt>
                <c:pt idx="17">
                  <c:v>3.5835189384561099</c:v>
                </c:pt>
                <c:pt idx="18">
                  <c:v>3.6109179126442199</c:v>
                </c:pt>
                <c:pt idx="19">
                  <c:v>3.6109179126442199</c:v>
                </c:pt>
                <c:pt idx="20">
                  <c:v>3.6109179126442199</c:v>
                </c:pt>
                <c:pt idx="21">
                  <c:v>3.6375861597263799</c:v>
                </c:pt>
                <c:pt idx="22">
                  <c:v>3.6375861597263799</c:v>
                </c:pt>
                <c:pt idx="23">
                  <c:v>3.6375861597263799</c:v>
                </c:pt>
                <c:pt idx="24">
                  <c:v>3.6375861597263799</c:v>
                </c:pt>
                <c:pt idx="25">
                  <c:v>3.68887945411393</c:v>
                </c:pt>
                <c:pt idx="26">
                  <c:v>3.7135720667043</c:v>
                </c:pt>
                <c:pt idx="27">
                  <c:v>3.7135720667043</c:v>
                </c:pt>
                <c:pt idx="28">
                  <c:v>3.7135720667043</c:v>
                </c:pt>
                <c:pt idx="29">
                  <c:v>3.7135720667043</c:v>
                </c:pt>
                <c:pt idx="30">
                  <c:v>3.7135720667043</c:v>
                </c:pt>
                <c:pt idx="31">
                  <c:v>3.73766961828336</c:v>
                </c:pt>
                <c:pt idx="32">
                  <c:v>3.7612001156935602</c:v>
                </c:pt>
                <c:pt idx="33">
                  <c:v>3.7841896339182601</c:v>
                </c:pt>
                <c:pt idx="34">
                  <c:v>3.7841896339182601</c:v>
                </c:pt>
                <c:pt idx="35">
                  <c:v>3.7841896339182601</c:v>
                </c:pt>
                <c:pt idx="36">
                  <c:v>3.8066624897703099</c:v>
                </c:pt>
                <c:pt idx="37">
                  <c:v>3.8066624897703099</c:v>
                </c:pt>
                <c:pt idx="38">
                  <c:v>3.8286413964890902</c:v>
                </c:pt>
                <c:pt idx="39">
                  <c:v>3.8286413964890902</c:v>
                </c:pt>
                <c:pt idx="40">
                  <c:v>3.8286413964890902</c:v>
                </c:pt>
                <c:pt idx="41">
                  <c:v>3.8286413964890902</c:v>
                </c:pt>
                <c:pt idx="42">
                  <c:v>3.85014760171005</c:v>
                </c:pt>
                <c:pt idx="43">
                  <c:v>3.85014760171005</c:v>
                </c:pt>
                <c:pt idx="44">
                  <c:v>3.9120230054281402</c:v>
                </c:pt>
                <c:pt idx="45">
                  <c:v>3.9120230054281402</c:v>
                </c:pt>
                <c:pt idx="46">
                  <c:v>3.9120230054281402</c:v>
                </c:pt>
                <c:pt idx="47">
                  <c:v>3.93182563272432</c:v>
                </c:pt>
                <c:pt idx="48">
                  <c:v>3.95124371858142</c:v>
                </c:pt>
                <c:pt idx="49">
                  <c:v>3.95124371858142</c:v>
                </c:pt>
                <c:pt idx="50">
                  <c:v>3.95124371858142</c:v>
                </c:pt>
                <c:pt idx="51">
                  <c:v>3.9702919135521202</c:v>
                </c:pt>
                <c:pt idx="52">
                  <c:v>3.9702919135521202</c:v>
                </c:pt>
                <c:pt idx="53">
                  <c:v>3.9702919135521202</c:v>
                </c:pt>
                <c:pt idx="54">
                  <c:v>3.9702919135521202</c:v>
                </c:pt>
                <c:pt idx="55">
                  <c:v>3.9889840465642701</c:v>
                </c:pt>
                <c:pt idx="56">
                  <c:v>4.0073331852324703</c:v>
                </c:pt>
                <c:pt idx="57">
                  <c:v>4.0253516907351496</c:v>
                </c:pt>
                <c:pt idx="58">
                  <c:v>4.0253516907351496</c:v>
                </c:pt>
                <c:pt idx="59">
                  <c:v>4.0430512678345503</c:v>
                </c:pt>
                <c:pt idx="60">
                  <c:v>4.0604430105464102</c:v>
                </c:pt>
                <c:pt idx="61">
                  <c:v>4.0604430105464102</c:v>
                </c:pt>
                <c:pt idx="62">
                  <c:v>4.0604430105464102</c:v>
                </c:pt>
                <c:pt idx="63">
                  <c:v>4.0604430105464102</c:v>
                </c:pt>
                <c:pt idx="64">
                  <c:v>4.0775374439057197</c:v>
                </c:pt>
                <c:pt idx="65">
                  <c:v>4.0775374439057197</c:v>
                </c:pt>
                <c:pt idx="66">
                  <c:v>4.0775374439057197</c:v>
                </c:pt>
                <c:pt idx="67">
                  <c:v>4.0943445622221004</c:v>
                </c:pt>
                <c:pt idx="68">
                  <c:v>4.0943445622221004</c:v>
                </c:pt>
                <c:pt idx="69">
                  <c:v>4.1108738641733096</c:v>
                </c:pt>
                <c:pt idx="70">
                  <c:v>4.1271343850450899</c:v>
                </c:pt>
                <c:pt idx="71">
                  <c:v>4.1271343850450899</c:v>
                </c:pt>
                <c:pt idx="72">
                  <c:v>4.1431347263915299</c:v>
                </c:pt>
                <c:pt idx="73">
                  <c:v>4.1431347263915299</c:v>
                </c:pt>
                <c:pt idx="74">
                  <c:v>4.1431347263915299</c:v>
                </c:pt>
                <c:pt idx="75">
                  <c:v>4.1588830833596697</c:v>
                </c:pt>
                <c:pt idx="76">
                  <c:v>4.1896547420264199</c:v>
                </c:pt>
                <c:pt idx="77">
                  <c:v>4.2046926193909604</c:v>
                </c:pt>
                <c:pt idx="78">
                  <c:v>4.2195077051760999</c:v>
                </c:pt>
                <c:pt idx="79">
                  <c:v>4.2341065045972597</c:v>
                </c:pt>
                <c:pt idx="80">
                  <c:v>4.2341065045972597</c:v>
                </c:pt>
                <c:pt idx="81">
                  <c:v>4.2341065045972597</c:v>
                </c:pt>
                <c:pt idx="82">
                  <c:v>4.2341065045972597</c:v>
                </c:pt>
                <c:pt idx="83">
                  <c:v>4.2341065045972597</c:v>
                </c:pt>
                <c:pt idx="84">
                  <c:v>4.2341065045972597</c:v>
                </c:pt>
                <c:pt idx="85">
                  <c:v>4.2626798770413101</c:v>
                </c:pt>
                <c:pt idx="86">
                  <c:v>4.27666611901605</c:v>
                </c:pt>
                <c:pt idx="87">
                  <c:v>4.2904594411483901</c:v>
                </c:pt>
                <c:pt idx="88">
                  <c:v>4.2904594411483901</c:v>
                </c:pt>
                <c:pt idx="89">
                  <c:v>4.2904594411483901</c:v>
                </c:pt>
                <c:pt idx="90">
                  <c:v>4.3174881135363101</c:v>
                </c:pt>
                <c:pt idx="91">
                  <c:v>4.3307333402863302</c:v>
                </c:pt>
                <c:pt idx="92">
                  <c:v>4.3307333402863302</c:v>
                </c:pt>
                <c:pt idx="93">
                  <c:v>4.3307333402863302</c:v>
                </c:pt>
                <c:pt idx="94">
                  <c:v>4.3438054218536797</c:v>
                </c:pt>
                <c:pt idx="95">
                  <c:v>4.3438054218536797</c:v>
                </c:pt>
                <c:pt idx="96">
                  <c:v>4.3567088266895899</c:v>
                </c:pt>
                <c:pt idx="97">
                  <c:v>4.3820266346738803</c:v>
                </c:pt>
                <c:pt idx="98">
                  <c:v>4.3944491546724302</c:v>
                </c:pt>
                <c:pt idx="99">
                  <c:v>4.3944491546724302</c:v>
                </c:pt>
                <c:pt idx="100">
                  <c:v>4.4188406077965903</c:v>
                </c:pt>
                <c:pt idx="101">
                  <c:v>4.4188406077965903</c:v>
                </c:pt>
                <c:pt idx="102">
                  <c:v>4.4426512564903096</c:v>
                </c:pt>
                <c:pt idx="103">
                  <c:v>4.4426512564903096</c:v>
                </c:pt>
                <c:pt idx="104">
                  <c:v>4.4426512564903096</c:v>
                </c:pt>
                <c:pt idx="105">
                  <c:v>4.4543472962535002</c:v>
                </c:pt>
                <c:pt idx="106">
                  <c:v>4.4543472962535002</c:v>
                </c:pt>
                <c:pt idx="107">
                  <c:v>4.4659081186545802</c:v>
                </c:pt>
                <c:pt idx="108">
                  <c:v>4.4659081186545802</c:v>
                </c:pt>
                <c:pt idx="109">
                  <c:v>4.4659081186545802</c:v>
                </c:pt>
                <c:pt idx="110">
                  <c:v>4.4773368144781998</c:v>
                </c:pt>
                <c:pt idx="111">
                  <c:v>4.4773368144781998</c:v>
                </c:pt>
                <c:pt idx="112">
                  <c:v>4.4773368144781998</c:v>
                </c:pt>
                <c:pt idx="113">
                  <c:v>4.4886363697321396</c:v>
                </c:pt>
                <c:pt idx="114">
                  <c:v>4.4886363697321396</c:v>
                </c:pt>
                <c:pt idx="115">
                  <c:v>4.4886363697321396</c:v>
                </c:pt>
                <c:pt idx="116">
                  <c:v>4.4998096703302597</c:v>
                </c:pt>
                <c:pt idx="117">
                  <c:v>4.4998096703302597</c:v>
                </c:pt>
                <c:pt idx="118">
                  <c:v>4.4998096703302597</c:v>
                </c:pt>
                <c:pt idx="119">
                  <c:v>4.5217885770490396</c:v>
                </c:pt>
                <c:pt idx="120">
                  <c:v>4.5217885770490396</c:v>
                </c:pt>
                <c:pt idx="121">
                  <c:v>4.5432947822700003</c:v>
                </c:pt>
                <c:pt idx="122">
                  <c:v>4.5538768916005399</c:v>
                </c:pt>
                <c:pt idx="123">
                  <c:v>4.5643481914678299</c:v>
                </c:pt>
                <c:pt idx="124">
                  <c:v>4.5747109785033802</c:v>
                </c:pt>
                <c:pt idx="125">
                  <c:v>4.5849674786705696</c:v>
                </c:pt>
                <c:pt idx="126">
                  <c:v>4.5849674786705696</c:v>
                </c:pt>
                <c:pt idx="127">
                  <c:v>4.5951198501345898</c:v>
                </c:pt>
                <c:pt idx="128">
                  <c:v>4.5951198501345898</c:v>
                </c:pt>
                <c:pt idx="129">
                  <c:v>4.5951198501345898</c:v>
                </c:pt>
                <c:pt idx="130">
                  <c:v>4.5951198501345898</c:v>
                </c:pt>
                <c:pt idx="131">
                  <c:v>4.60517018598809</c:v>
                </c:pt>
                <c:pt idx="132">
                  <c:v>4.60517018598809</c:v>
                </c:pt>
                <c:pt idx="133">
                  <c:v>4.60517018598809</c:v>
                </c:pt>
                <c:pt idx="134">
                  <c:v>4.6151205168412597</c:v>
                </c:pt>
                <c:pt idx="135">
                  <c:v>4.6151205168412597</c:v>
                </c:pt>
                <c:pt idx="136">
                  <c:v>4.6249728132842698</c:v>
                </c:pt>
                <c:pt idx="137">
                  <c:v>4.6347289882296296</c:v>
                </c:pt>
                <c:pt idx="138">
                  <c:v>4.6347289882296296</c:v>
                </c:pt>
                <c:pt idx="139">
                  <c:v>4.6443908991413698</c:v>
                </c:pt>
                <c:pt idx="140">
                  <c:v>4.6443908991413698</c:v>
                </c:pt>
                <c:pt idx="141">
                  <c:v>4.6443908991413698</c:v>
                </c:pt>
                <c:pt idx="142">
                  <c:v>4.6539603501575204</c:v>
                </c:pt>
                <c:pt idx="143">
                  <c:v>4.6539603501575204</c:v>
                </c:pt>
                <c:pt idx="144">
                  <c:v>4.6634390941120598</c:v>
                </c:pt>
                <c:pt idx="145">
                  <c:v>4.6728288344618996</c:v>
                </c:pt>
                <c:pt idx="146">
                  <c:v>4.6821312271242199</c:v>
                </c:pt>
                <c:pt idx="147">
                  <c:v>4.6821312271242199</c:v>
                </c:pt>
                <c:pt idx="148">
                  <c:v>4.6821312271242199</c:v>
                </c:pt>
                <c:pt idx="149">
                  <c:v>4.6821312271242199</c:v>
                </c:pt>
                <c:pt idx="150">
                  <c:v>4.6913478822291399</c:v>
                </c:pt>
                <c:pt idx="151">
                  <c:v>4.7004803657924104</c:v>
                </c:pt>
                <c:pt idx="152">
                  <c:v>4.7095302013123304</c:v>
                </c:pt>
                <c:pt idx="153">
                  <c:v>4.7095302013123304</c:v>
                </c:pt>
                <c:pt idx="154">
                  <c:v>4.7095302013123304</c:v>
                </c:pt>
                <c:pt idx="155">
                  <c:v>4.7184988712950897</c:v>
                </c:pt>
                <c:pt idx="156">
                  <c:v>4.7273878187123399</c:v>
                </c:pt>
                <c:pt idx="157">
                  <c:v>4.7273878187123399</c:v>
                </c:pt>
                <c:pt idx="158">
                  <c:v>4.7273878187123399</c:v>
                </c:pt>
                <c:pt idx="159">
                  <c:v>4.7273878187123399</c:v>
                </c:pt>
                <c:pt idx="160">
                  <c:v>4.7273878187123399</c:v>
                </c:pt>
                <c:pt idx="161">
                  <c:v>4.7273878187123399</c:v>
                </c:pt>
                <c:pt idx="162">
                  <c:v>4.7449321283632502</c:v>
                </c:pt>
                <c:pt idx="163">
                  <c:v>4.7449321283632502</c:v>
                </c:pt>
                <c:pt idx="164">
                  <c:v>4.7449321283632502</c:v>
                </c:pt>
                <c:pt idx="165">
                  <c:v>4.7535901911063601</c:v>
                </c:pt>
                <c:pt idx="166">
                  <c:v>4.7791234931115296</c:v>
                </c:pt>
                <c:pt idx="167">
                  <c:v>4.7791234931115296</c:v>
                </c:pt>
                <c:pt idx="168">
                  <c:v>4.7874917427820396</c:v>
                </c:pt>
                <c:pt idx="169">
                  <c:v>4.7957905455967396</c:v>
                </c:pt>
                <c:pt idx="170">
                  <c:v>4.81218435537241</c:v>
                </c:pt>
                <c:pt idx="171">
                  <c:v>4.8283137373022997</c:v>
                </c:pt>
                <c:pt idx="172">
                  <c:v>4.83628190695147</c:v>
                </c:pt>
                <c:pt idx="173">
                  <c:v>4.83628190695147</c:v>
                </c:pt>
                <c:pt idx="174">
                  <c:v>4.8441870864585903</c:v>
                </c:pt>
                <c:pt idx="175">
                  <c:v>4.8520302639196098</c:v>
                </c:pt>
                <c:pt idx="176">
                  <c:v>4.8598124043616702</c:v>
                </c:pt>
                <c:pt idx="177">
                  <c:v>4.8598124043616702</c:v>
                </c:pt>
                <c:pt idx="178">
                  <c:v>4.8675344504555804</c:v>
                </c:pt>
                <c:pt idx="179">
                  <c:v>4.8751973232011503</c:v>
                </c:pt>
                <c:pt idx="180">
                  <c:v>4.8903491282217502</c:v>
                </c:pt>
                <c:pt idx="181">
                  <c:v>4.8903491282217502</c:v>
                </c:pt>
                <c:pt idx="182">
                  <c:v>4.9052747784384296</c:v>
                </c:pt>
                <c:pt idx="183">
                  <c:v>4.9052747784384296</c:v>
                </c:pt>
                <c:pt idx="184">
                  <c:v>4.9052747784384296</c:v>
                </c:pt>
                <c:pt idx="185">
                  <c:v>4.9126548857360497</c:v>
                </c:pt>
                <c:pt idx="186">
                  <c:v>4.9199809258281197</c:v>
                </c:pt>
                <c:pt idx="187">
                  <c:v>4.9199809258281197</c:v>
                </c:pt>
                <c:pt idx="188">
                  <c:v>4.9199809258281197</c:v>
                </c:pt>
                <c:pt idx="189">
                  <c:v>4.9272536851571997</c:v>
                </c:pt>
                <c:pt idx="190">
                  <c:v>4.9416424226093003</c:v>
                </c:pt>
                <c:pt idx="191">
                  <c:v>4.9487598903781604</c:v>
                </c:pt>
                <c:pt idx="192">
                  <c:v>4.9487598903781604</c:v>
                </c:pt>
                <c:pt idx="193">
                  <c:v>4.9628446302598999</c:v>
                </c:pt>
                <c:pt idx="194">
                  <c:v>4.9628446302598999</c:v>
                </c:pt>
                <c:pt idx="195">
                  <c:v>4.9698132995759998</c:v>
                </c:pt>
                <c:pt idx="196">
                  <c:v>4.9836066217083301</c:v>
                </c:pt>
                <c:pt idx="197">
                  <c:v>4.9836066217083301</c:v>
                </c:pt>
                <c:pt idx="198">
                  <c:v>4.9904325867787298</c:v>
                </c:pt>
                <c:pt idx="199">
                  <c:v>4.9972122737641103</c:v>
                </c:pt>
                <c:pt idx="200">
                  <c:v>4.9972122737641103</c:v>
                </c:pt>
                <c:pt idx="201">
                  <c:v>4.9972122737641103</c:v>
                </c:pt>
                <c:pt idx="202">
                  <c:v>5.0039463059454503</c:v>
                </c:pt>
                <c:pt idx="203">
                  <c:v>5.0039463059454503</c:v>
                </c:pt>
                <c:pt idx="204">
                  <c:v>5.0106352940962502</c:v>
                </c:pt>
                <c:pt idx="205">
                  <c:v>5.0172798368149198</c:v>
                </c:pt>
                <c:pt idx="206">
                  <c:v>5.0238805208462702</c:v>
                </c:pt>
                <c:pt idx="207">
                  <c:v>5.0238805208462702</c:v>
                </c:pt>
                <c:pt idx="208">
                  <c:v>5.0369526024136198</c:v>
                </c:pt>
                <c:pt idx="209">
                  <c:v>5.0369526024136198</c:v>
                </c:pt>
                <c:pt idx="210">
                  <c:v>5.0434251169192397</c:v>
                </c:pt>
                <c:pt idx="211">
                  <c:v>5.0434251169192397</c:v>
                </c:pt>
                <c:pt idx="212">
                  <c:v>5.0434251169192397</c:v>
                </c:pt>
                <c:pt idx="213">
                  <c:v>5.04985600724953</c:v>
                </c:pt>
                <c:pt idx="214">
                  <c:v>5.04985600724953</c:v>
                </c:pt>
                <c:pt idx="215">
                  <c:v>5.0562458053482997</c:v>
                </c:pt>
                <c:pt idx="216">
                  <c:v>5.0562458053482997</c:v>
                </c:pt>
                <c:pt idx="217">
                  <c:v>5.0751738152338204</c:v>
                </c:pt>
                <c:pt idx="218">
                  <c:v>5.0814043649844596</c:v>
                </c:pt>
                <c:pt idx="219">
                  <c:v>5.0875963352323801</c:v>
                </c:pt>
                <c:pt idx="220">
                  <c:v>5.0875963352323801</c:v>
                </c:pt>
                <c:pt idx="221">
                  <c:v>5.0937502008067597</c:v>
                </c:pt>
                <c:pt idx="222">
                  <c:v>5.0937502008067597</c:v>
                </c:pt>
                <c:pt idx="223">
                  <c:v>5.1119877883565401</c:v>
                </c:pt>
                <c:pt idx="224">
                  <c:v>5.1119877883565401</c:v>
                </c:pt>
                <c:pt idx="225">
                  <c:v>5.1119877883565401</c:v>
                </c:pt>
                <c:pt idx="226">
                  <c:v>5.1119877883565401</c:v>
                </c:pt>
                <c:pt idx="227">
                  <c:v>5.1179938124167501</c:v>
                </c:pt>
                <c:pt idx="228">
                  <c:v>5.1179938124167501</c:v>
                </c:pt>
                <c:pt idx="229">
                  <c:v>5.1179938124167501</c:v>
                </c:pt>
                <c:pt idx="230">
                  <c:v>5.1239639794032499</c:v>
                </c:pt>
                <c:pt idx="231">
                  <c:v>5.1298987149230699</c:v>
                </c:pt>
                <c:pt idx="232">
                  <c:v>5.1298987149230699</c:v>
                </c:pt>
                <c:pt idx="233">
                  <c:v>5.1357984370502603</c:v>
                </c:pt>
                <c:pt idx="234">
                  <c:v>5.1416635565026603</c:v>
                </c:pt>
                <c:pt idx="235">
                  <c:v>5.1532915944977704</c:v>
                </c:pt>
                <c:pt idx="236">
                  <c:v>5.1532915944977704</c:v>
                </c:pt>
                <c:pt idx="237">
                  <c:v>5.1532915944977704</c:v>
                </c:pt>
                <c:pt idx="238">
                  <c:v>5.1532915944977704</c:v>
                </c:pt>
                <c:pt idx="239">
                  <c:v>5.1532915944977704</c:v>
                </c:pt>
                <c:pt idx="240">
                  <c:v>5.1590552992145202</c:v>
                </c:pt>
                <c:pt idx="241">
                  <c:v>5.16478597392351</c:v>
                </c:pt>
                <c:pt idx="242">
                  <c:v>5.1704839950381496</c:v>
                </c:pt>
                <c:pt idx="243">
                  <c:v>5.1873858058407496</c:v>
                </c:pt>
                <c:pt idx="244">
                  <c:v>5.1929568508902104</c:v>
                </c:pt>
                <c:pt idx="245">
                  <c:v>5.1984970312658199</c:v>
                </c:pt>
                <c:pt idx="246">
                  <c:v>5.1984970312658199</c:v>
                </c:pt>
                <c:pt idx="247">
                  <c:v>5.2094861528414196</c:v>
                </c:pt>
                <c:pt idx="248">
                  <c:v>5.2094861528414196</c:v>
                </c:pt>
                <c:pt idx="249">
                  <c:v>5.2149357576089796</c:v>
                </c:pt>
                <c:pt idx="250">
                  <c:v>5.2149357576089796</c:v>
                </c:pt>
                <c:pt idx="251">
                  <c:v>5.22035582507832</c:v>
                </c:pt>
                <c:pt idx="252">
                  <c:v>5.22035582507832</c:v>
                </c:pt>
                <c:pt idx="253">
                  <c:v>5.22035582507832</c:v>
                </c:pt>
                <c:pt idx="254">
                  <c:v>5.2257466737131999</c:v>
                </c:pt>
                <c:pt idx="255">
                  <c:v>5.2257466737131999</c:v>
                </c:pt>
                <c:pt idx="256">
                  <c:v>5.2257466737131999</c:v>
                </c:pt>
                <c:pt idx="257">
                  <c:v>5.2257466737131999</c:v>
                </c:pt>
                <c:pt idx="258">
                  <c:v>5.2257466737131999</c:v>
                </c:pt>
                <c:pt idx="259">
                  <c:v>5.2311086168545797</c:v>
                </c:pt>
                <c:pt idx="260">
                  <c:v>5.2311086168545797</c:v>
                </c:pt>
                <c:pt idx="261">
                  <c:v>5.2364419628299403</c:v>
                </c:pt>
                <c:pt idx="262">
                  <c:v>5.2417470150596399</c:v>
                </c:pt>
                <c:pt idx="263">
                  <c:v>5.2470240721604799</c:v>
                </c:pt>
                <c:pt idx="264">
                  <c:v>5.2522734280466299</c:v>
                </c:pt>
                <c:pt idx="265">
                  <c:v>5.2522734280466299</c:v>
                </c:pt>
                <c:pt idx="266">
                  <c:v>5.2574953720277797</c:v>
                </c:pt>
                <c:pt idx="267">
                  <c:v>5.2574953720277797</c:v>
                </c:pt>
                <c:pt idx="268">
                  <c:v>5.2574953720277797</c:v>
                </c:pt>
                <c:pt idx="269">
                  <c:v>5.2626901889048803</c:v>
                </c:pt>
                <c:pt idx="270">
                  <c:v>5.2626901889048803</c:v>
                </c:pt>
                <c:pt idx="271">
                  <c:v>5.2729995585637397</c:v>
                </c:pt>
                <c:pt idx="272">
                  <c:v>5.2729995585637397</c:v>
                </c:pt>
                <c:pt idx="273">
                  <c:v>5.2781146592305097</c:v>
                </c:pt>
                <c:pt idx="274">
                  <c:v>5.2781146592305097</c:v>
                </c:pt>
                <c:pt idx="275">
                  <c:v>5.2781146592305097</c:v>
                </c:pt>
                <c:pt idx="276">
                  <c:v>5.2933048247244896</c:v>
                </c:pt>
                <c:pt idx="277">
                  <c:v>5.2933048247244896</c:v>
                </c:pt>
                <c:pt idx="278">
                  <c:v>5.2933048247244896</c:v>
                </c:pt>
                <c:pt idx="279">
                  <c:v>5.2933048247244896</c:v>
                </c:pt>
                <c:pt idx="280">
                  <c:v>5.2983173665480301</c:v>
                </c:pt>
                <c:pt idx="281">
                  <c:v>5.3033049080590704</c:v>
                </c:pt>
                <c:pt idx="282">
                  <c:v>5.3082676974011997</c:v>
                </c:pt>
                <c:pt idx="283">
                  <c:v>5.3181199938442099</c:v>
                </c:pt>
                <c:pt idx="284">
                  <c:v>5.3230099791383996</c:v>
                </c:pt>
                <c:pt idx="285">
                  <c:v>5.3230099791383996</c:v>
                </c:pt>
                <c:pt idx="286">
                  <c:v>5.3278761687895804</c:v>
                </c:pt>
                <c:pt idx="287">
                  <c:v>5.3278761687895804</c:v>
                </c:pt>
                <c:pt idx="288">
                  <c:v>5.3278761687895804</c:v>
                </c:pt>
                <c:pt idx="289">
                  <c:v>5.3375380797013099</c:v>
                </c:pt>
                <c:pt idx="290">
                  <c:v>5.3375380797013099</c:v>
                </c:pt>
                <c:pt idx="291">
                  <c:v>5.3375380797013099</c:v>
                </c:pt>
                <c:pt idx="292">
                  <c:v>5.34233425196481</c:v>
                </c:pt>
                <c:pt idx="293">
                  <c:v>5.3471075307174596</c:v>
                </c:pt>
                <c:pt idx="294">
                  <c:v>5.3471075307174596</c:v>
                </c:pt>
                <c:pt idx="295">
                  <c:v>5.3518581334760604</c:v>
                </c:pt>
                <c:pt idx="296">
                  <c:v>5.3565862746720097</c:v>
                </c:pt>
                <c:pt idx="297">
                  <c:v>5.3612921657094201</c:v>
                </c:pt>
                <c:pt idx="298">
                  <c:v>5.3659760150218503</c:v>
                </c:pt>
                <c:pt idx="299">
                  <c:v>5.3659760150218503</c:v>
                </c:pt>
                <c:pt idx="300">
                  <c:v>5.37527840768416</c:v>
                </c:pt>
                <c:pt idx="301">
                  <c:v>5.3798973535404597</c:v>
                </c:pt>
                <c:pt idx="302">
                  <c:v>5.38449506278908</c:v>
                </c:pt>
                <c:pt idx="303">
                  <c:v>5.3890717298165001</c:v>
                </c:pt>
                <c:pt idx="304">
                  <c:v>5.3890717298165001</c:v>
                </c:pt>
                <c:pt idx="305">
                  <c:v>5.3890717298165001</c:v>
                </c:pt>
                <c:pt idx="306">
                  <c:v>5.4026773818722704</c:v>
                </c:pt>
                <c:pt idx="307">
                  <c:v>5.4026773818722704</c:v>
                </c:pt>
                <c:pt idx="308">
                  <c:v>5.40717177146011</c:v>
                </c:pt>
                <c:pt idx="309">
                  <c:v>5.40717177146011</c:v>
                </c:pt>
                <c:pt idx="310">
                  <c:v>5.4116460518550298</c:v>
                </c:pt>
                <c:pt idx="311">
                  <c:v>5.4161004022044201</c:v>
                </c:pt>
                <c:pt idx="312">
                  <c:v>5.42053499927228</c:v>
                </c:pt>
                <c:pt idx="313">
                  <c:v>5.4249500174814003</c:v>
                </c:pt>
                <c:pt idx="314">
                  <c:v>5.4249500174814003</c:v>
                </c:pt>
                <c:pt idx="315">
                  <c:v>5.4249500174814003</c:v>
                </c:pt>
                <c:pt idx="316">
                  <c:v>5.4249500174814003</c:v>
                </c:pt>
                <c:pt idx="317">
                  <c:v>5.4293456289544402</c:v>
                </c:pt>
                <c:pt idx="318">
                  <c:v>5.43372200355424</c:v>
                </c:pt>
                <c:pt idx="319">
                  <c:v>5.4424177105217897</c:v>
                </c:pt>
                <c:pt idx="320">
                  <c:v>5.4424177105217897</c:v>
                </c:pt>
                <c:pt idx="321">
                  <c:v>5.4424177105217897</c:v>
                </c:pt>
                <c:pt idx="322">
                  <c:v>5.4424177105217897</c:v>
                </c:pt>
                <c:pt idx="323">
                  <c:v>5.4510384535657002</c:v>
                </c:pt>
                <c:pt idx="324">
                  <c:v>5.4553211153576999</c:v>
                </c:pt>
                <c:pt idx="325">
                  <c:v>5.4553211153576999</c:v>
                </c:pt>
                <c:pt idx="326">
                  <c:v>5.4638318050256096</c:v>
                </c:pt>
                <c:pt idx="327">
                  <c:v>5.4638318050256096</c:v>
                </c:pt>
                <c:pt idx="328">
                  <c:v>5.4680601411351297</c:v>
                </c:pt>
                <c:pt idx="329">
                  <c:v>5.4764635519315101</c:v>
                </c:pt>
                <c:pt idx="330">
                  <c:v>5.4764635519315101</c:v>
                </c:pt>
                <c:pt idx="331">
                  <c:v>5.4764635519315101</c:v>
                </c:pt>
                <c:pt idx="332">
                  <c:v>5.4764635519315101</c:v>
                </c:pt>
                <c:pt idx="333">
                  <c:v>5.4806389233419903</c:v>
                </c:pt>
                <c:pt idx="334">
                  <c:v>5.4806389233419903</c:v>
                </c:pt>
                <c:pt idx="335">
                  <c:v>5.4806389233419903</c:v>
                </c:pt>
                <c:pt idx="336">
                  <c:v>5.4847969334906503</c:v>
                </c:pt>
                <c:pt idx="337">
                  <c:v>5.4889377261566796</c:v>
                </c:pt>
                <c:pt idx="338">
                  <c:v>5.4889377261566796</c:v>
                </c:pt>
                <c:pt idx="339">
                  <c:v>5.4930614433405403</c:v>
                </c:pt>
                <c:pt idx="340">
                  <c:v>5.4930614433405403</c:v>
                </c:pt>
                <c:pt idx="341">
                  <c:v>5.5012582105447203</c:v>
                </c:pt>
                <c:pt idx="342">
                  <c:v>5.5053315359323598</c:v>
                </c:pt>
                <c:pt idx="343">
                  <c:v>5.5053315359323598</c:v>
                </c:pt>
                <c:pt idx="344">
                  <c:v>5.5053315359323598</c:v>
                </c:pt>
                <c:pt idx="345">
                  <c:v>5.5053315359323598</c:v>
                </c:pt>
                <c:pt idx="346">
                  <c:v>5.5053315359323598</c:v>
                </c:pt>
                <c:pt idx="347">
                  <c:v>5.5053315359323598</c:v>
                </c:pt>
                <c:pt idx="348">
                  <c:v>5.5053315359323598</c:v>
                </c:pt>
                <c:pt idx="349">
                  <c:v>5.5053315359323598</c:v>
                </c:pt>
                <c:pt idx="350">
                  <c:v>5.5134287461649798</c:v>
                </c:pt>
                <c:pt idx="351">
                  <c:v>5.5254529391317799</c:v>
                </c:pt>
                <c:pt idx="352">
                  <c:v>5.5254529391317799</c:v>
                </c:pt>
                <c:pt idx="353">
                  <c:v>5.5254529391317799</c:v>
                </c:pt>
                <c:pt idx="354">
                  <c:v>5.5254529391317799</c:v>
                </c:pt>
                <c:pt idx="355">
                  <c:v>5.5294290875114198</c:v>
                </c:pt>
                <c:pt idx="356">
                  <c:v>5.5373342670185304</c:v>
                </c:pt>
                <c:pt idx="357">
                  <c:v>5.5373342670185304</c:v>
                </c:pt>
                <c:pt idx="358">
                  <c:v>5.5412635451584196</c:v>
                </c:pt>
                <c:pt idx="359">
                  <c:v>5.5568280616995303</c:v>
                </c:pt>
                <c:pt idx="360">
                  <c:v>5.5568280616995303</c:v>
                </c:pt>
                <c:pt idx="361">
                  <c:v>5.5606816310155196</c:v>
                </c:pt>
                <c:pt idx="362">
                  <c:v>5.5645204073226902</c:v>
                </c:pt>
                <c:pt idx="363">
                  <c:v>5.5721540321777603</c:v>
                </c:pt>
                <c:pt idx="364">
                  <c:v>5.5797298259862202</c:v>
                </c:pt>
                <c:pt idx="365">
                  <c:v>5.5834963087816902</c:v>
                </c:pt>
                <c:pt idx="366">
                  <c:v>5.5909869805108503</c:v>
                </c:pt>
                <c:pt idx="367">
                  <c:v>5.5947113796018302</c:v>
                </c:pt>
                <c:pt idx="368">
                  <c:v>5.5947113796018302</c:v>
                </c:pt>
                <c:pt idx="369">
                  <c:v>5.6058020662959898</c:v>
                </c:pt>
                <c:pt idx="370">
                  <c:v>5.6167710976665699</c:v>
                </c:pt>
                <c:pt idx="371">
                  <c:v>5.6167710976665699</c:v>
                </c:pt>
                <c:pt idx="372">
                  <c:v>5.6240175061873297</c:v>
                </c:pt>
                <c:pt idx="373">
                  <c:v>5.6276211136906298</c:v>
                </c:pt>
                <c:pt idx="374">
                  <c:v>5.6276211136906298</c:v>
                </c:pt>
                <c:pt idx="375">
                  <c:v>5.6312117818213601</c:v>
                </c:pt>
                <c:pt idx="376">
                  <c:v>5.6347896031692404</c:v>
                </c:pt>
                <c:pt idx="377">
                  <c:v>5.6383546693337401</c:v>
                </c:pt>
                <c:pt idx="378">
                  <c:v>5.6454468976432297</c:v>
                </c:pt>
                <c:pt idx="379">
                  <c:v>5.6454468976432297</c:v>
                </c:pt>
                <c:pt idx="380">
                  <c:v>5.6454468976432297</c:v>
                </c:pt>
                <c:pt idx="381">
                  <c:v>5.6489742381612</c:v>
                </c:pt>
                <c:pt idx="382">
                  <c:v>5.6489742381612</c:v>
                </c:pt>
                <c:pt idx="383">
                  <c:v>5.6594822157596196</c:v>
                </c:pt>
                <c:pt idx="384">
                  <c:v>5.6629604801359399</c:v>
                </c:pt>
                <c:pt idx="385">
                  <c:v>5.6698809229805196</c:v>
                </c:pt>
                <c:pt idx="386">
                  <c:v>5.6733232671714902</c:v>
                </c:pt>
                <c:pt idx="387">
                  <c:v>5.6801726090170597</c:v>
                </c:pt>
                <c:pt idx="388">
                  <c:v>5.6801726090170597</c:v>
                </c:pt>
                <c:pt idx="389">
                  <c:v>5.6801726090170597</c:v>
                </c:pt>
                <c:pt idx="390">
                  <c:v>5.6835797673386796</c:v>
                </c:pt>
                <c:pt idx="391">
                  <c:v>5.6835797673386796</c:v>
                </c:pt>
                <c:pt idx="392">
                  <c:v>5.6903594543240601</c:v>
                </c:pt>
                <c:pt idx="393">
                  <c:v>5.6937321388026998</c:v>
                </c:pt>
                <c:pt idx="394">
                  <c:v>5.6937321388026998</c:v>
                </c:pt>
                <c:pt idx="395">
                  <c:v>5.6937321388026998</c:v>
                </c:pt>
                <c:pt idx="396">
                  <c:v>5.6937321388026998</c:v>
                </c:pt>
                <c:pt idx="397">
                  <c:v>5.6970934865054002</c:v>
                </c:pt>
                <c:pt idx="398">
                  <c:v>5.7004435733906798</c:v>
                </c:pt>
                <c:pt idx="399">
                  <c:v>5.7004435733906798</c:v>
                </c:pt>
                <c:pt idx="400">
                  <c:v>5.7004435733906798</c:v>
                </c:pt>
                <c:pt idx="401">
                  <c:v>5.7004435733906798</c:v>
                </c:pt>
                <c:pt idx="402">
                  <c:v>5.7037824746562</c:v>
                </c:pt>
                <c:pt idx="403">
                  <c:v>5.7071102647488701</c:v>
                </c:pt>
                <c:pt idx="404">
                  <c:v>5.7170277014062201</c:v>
                </c:pt>
                <c:pt idx="405">
                  <c:v>5.7170277014062201</c:v>
                </c:pt>
                <c:pt idx="406">
                  <c:v>5.7203117766074101</c:v>
                </c:pt>
                <c:pt idx="407">
                  <c:v>5.7203117766074101</c:v>
                </c:pt>
                <c:pt idx="408">
                  <c:v>5.7333412768977396</c:v>
                </c:pt>
                <c:pt idx="409">
                  <c:v>5.7365722974791904</c:v>
                </c:pt>
                <c:pt idx="410">
                  <c:v>5.7397929121792304</c:v>
                </c:pt>
                <c:pt idx="411">
                  <c:v>5.7462031905401503</c:v>
                </c:pt>
                <c:pt idx="412">
                  <c:v>5.7557422135869096</c:v>
                </c:pt>
                <c:pt idx="413">
                  <c:v>5.7589017738772803</c:v>
                </c:pt>
                <c:pt idx="414">
                  <c:v>5.7714411231300096</c:v>
                </c:pt>
                <c:pt idx="415">
                  <c:v>5.7714411231300096</c:v>
                </c:pt>
                <c:pt idx="416">
                  <c:v>5.7776523232226502</c:v>
                </c:pt>
                <c:pt idx="417">
                  <c:v>5.7807435157923202</c:v>
                </c:pt>
                <c:pt idx="418">
                  <c:v>5.7868973813666997</c:v>
                </c:pt>
                <c:pt idx="419">
                  <c:v>5.7868973813666997</c:v>
                </c:pt>
                <c:pt idx="420">
                  <c:v>5.7899601708972499</c:v>
                </c:pt>
                <c:pt idx="421">
                  <c:v>5.7899601708972499</c:v>
                </c:pt>
                <c:pt idx="422">
                  <c:v>5.7990926544605204</c:v>
                </c:pt>
                <c:pt idx="423">
                  <c:v>5.7990926544605204</c:v>
                </c:pt>
                <c:pt idx="424">
                  <c:v>5.8051349689164802</c:v>
                </c:pt>
                <c:pt idx="425">
                  <c:v>5.8081424899804404</c:v>
                </c:pt>
                <c:pt idx="426">
                  <c:v>5.8081424899804404</c:v>
                </c:pt>
                <c:pt idx="427">
                  <c:v>5.81413053182506</c:v>
                </c:pt>
                <c:pt idx="428">
                  <c:v>5.8171111599631997</c:v>
                </c:pt>
                <c:pt idx="429">
                  <c:v>5.8200829303523598</c:v>
                </c:pt>
                <c:pt idx="430">
                  <c:v>5.8200829303523598</c:v>
                </c:pt>
                <c:pt idx="431">
                  <c:v>5.82304589548301</c:v>
                </c:pt>
                <c:pt idx="432">
                  <c:v>5.8260001073804499</c:v>
                </c:pt>
                <c:pt idx="433">
                  <c:v>5.8289456176102004</c:v>
                </c:pt>
                <c:pt idx="434">
                  <c:v>5.8289456176102004</c:v>
                </c:pt>
                <c:pt idx="435">
                  <c:v>5.8318824772835098</c:v>
                </c:pt>
                <c:pt idx="436">
                  <c:v>5.8406416573733901</c:v>
                </c:pt>
                <c:pt idx="437">
                  <c:v>5.8406416573733901</c:v>
                </c:pt>
                <c:pt idx="438">
                  <c:v>5.8435444170313602</c:v>
                </c:pt>
                <c:pt idx="439">
                  <c:v>5.8493247799468504</c:v>
                </c:pt>
                <c:pt idx="440">
                  <c:v>5.8522024797744701</c:v>
                </c:pt>
                <c:pt idx="441">
                  <c:v>5.8522024797744701</c:v>
                </c:pt>
                <c:pt idx="442">
                  <c:v>5.8550719222024199</c:v>
                </c:pt>
                <c:pt idx="443">
                  <c:v>5.8579331544834501</c:v>
                </c:pt>
                <c:pt idx="444">
                  <c:v>5.8579331544834501</c:v>
                </c:pt>
                <c:pt idx="445">
                  <c:v>5.8636311755980897</c:v>
                </c:pt>
                <c:pt idx="446">
                  <c:v>5.8749307308520304</c:v>
                </c:pt>
                <c:pt idx="447">
                  <c:v>5.8777357817796299</c:v>
                </c:pt>
                <c:pt idx="448">
                  <c:v>5.8888779583328796</c:v>
                </c:pt>
                <c:pt idx="449">
                  <c:v>5.8916442118257697</c:v>
                </c:pt>
                <c:pt idx="450">
                  <c:v>5.8944028342648496</c:v>
                </c:pt>
                <c:pt idx="451">
                  <c:v>5.8944028342648496</c:v>
                </c:pt>
                <c:pt idx="452">
                  <c:v>5.9053618480545698</c:v>
                </c:pt>
                <c:pt idx="453">
                  <c:v>5.9053618480545698</c:v>
                </c:pt>
                <c:pt idx="454">
                  <c:v>5.9080829381689304</c:v>
                </c:pt>
                <c:pt idx="455">
                  <c:v>5.91889385427314</c:v>
                </c:pt>
                <c:pt idx="456">
                  <c:v>5.9215784196438097</c:v>
                </c:pt>
                <c:pt idx="457">
                  <c:v>5.9215784196438097</c:v>
                </c:pt>
                <c:pt idx="458">
                  <c:v>5.9242557974145296</c:v>
                </c:pt>
                <c:pt idx="459">
                  <c:v>5.9242557974145296</c:v>
                </c:pt>
                <c:pt idx="460">
                  <c:v>5.9242557974145296</c:v>
                </c:pt>
                <c:pt idx="461">
                  <c:v>5.9269260259704097</c:v>
                </c:pt>
                <c:pt idx="462">
                  <c:v>5.9295891433898902</c:v>
                </c:pt>
                <c:pt idx="463">
                  <c:v>5.93489419561958</c:v>
                </c:pt>
                <c:pt idx="464">
                  <c:v>5.9427993751267003</c:v>
                </c:pt>
                <c:pt idx="465">
                  <c:v>5.9427993751267003</c:v>
                </c:pt>
                <c:pt idx="466">
                  <c:v>5.9610053396232701</c:v>
                </c:pt>
                <c:pt idx="467">
                  <c:v>5.9635793436184397</c:v>
                </c:pt>
                <c:pt idx="468">
                  <c:v>5.9635793436184397</c:v>
                </c:pt>
                <c:pt idx="469">
                  <c:v>5.9738096118692603</c:v>
                </c:pt>
                <c:pt idx="470">
                  <c:v>5.9738096118692603</c:v>
                </c:pt>
                <c:pt idx="471">
                  <c:v>5.9763509092979303</c:v>
                </c:pt>
                <c:pt idx="472">
                  <c:v>5.9788857649011202</c:v>
                </c:pt>
                <c:pt idx="473">
                  <c:v>5.9788857649011202</c:v>
                </c:pt>
                <c:pt idx="474">
                  <c:v>5.9839362806871899</c:v>
                </c:pt>
                <c:pt idx="475">
                  <c:v>5.9939614273065596</c:v>
                </c:pt>
                <c:pt idx="476">
                  <c:v>5.9939614273065596</c:v>
                </c:pt>
                <c:pt idx="477">
                  <c:v>5.9989365619466799</c:v>
                </c:pt>
                <c:pt idx="478">
                  <c:v>5.9989365619466799</c:v>
                </c:pt>
                <c:pt idx="479">
                  <c:v>6.0112671744041597</c:v>
                </c:pt>
                <c:pt idx="480">
                  <c:v>6.0112671744041597</c:v>
                </c:pt>
                <c:pt idx="481">
                  <c:v>6.0112671744041597</c:v>
                </c:pt>
                <c:pt idx="482">
                  <c:v>6.0137151560428004</c:v>
                </c:pt>
                <c:pt idx="483">
                  <c:v>6.0161571596983503</c:v>
                </c:pt>
                <c:pt idx="484">
                  <c:v>6.0210233493495204</c:v>
                </c:pt>
                <c:pt idx="485">
                  <c:v>6.0282785202306899</c:v>
                </c:pt>
                <c:pt idx="486">
                  <c:v>6.0282785202306899</c:v>
                </c:pt>
                <c:pt idx="487">
                  <c:v>6.0354814325247501</c:v>
                </c:pt>
                <c:pt idx="488">
                  <c:v>6.0450053140360103</c:v>
                </c:pt>
                <c:pt idx="489">
                  <c:v>6.0497334552319497</c:v>
                </c:pt>
                <c:pt idx="490">
                  <c:v>6.0520891689244101</c:v>
                </c:pt>
                <c:pt idx="491">
                  <c:v>6.0591231955817904</c:v>
                </c:pt>
                <c:pt idx="492">
                  <c:v>6.0661080901037403</c:v>
                </c:pt>
                <c:pt idx="493">
                  <c:v>6.0707377280024897</c:v>
                </c:pt>
                <c:pt idx="494">
                  <c:v>6.0707377280024897</c:v>
                </c:pt>
                <c:pt idx="495">
                  <c:v>6.0730445341003998</c:v>
                </c:pt>
                <c:pt idx="496">
                  <c:v>6.0844994130751697</c:v>
                </c:pt>
                <c:pt idx="497">
                  <c:v>6.0867747269123003</c:v>
                </c:pt>
                <c:pt idx="498">
                  <c:v>6.0867747269123003</c:v>
                </c:pt>
                <c:pt idx="499">
                  <c:v>6.0935697700451303</c:v>
                </c:pt>
                <c:pt idx="500">
                  <c:v>6.0958245624322203</c:v>
                </c:pt>
                <c:pt idx="501">
                  <c:v>6.1003189520200598</c:v>
                </c:pt>
                <c:pt idx="502">
                  <c:v>6.1158921254830299</c:v>
                </c:pt>
                <c:pt idx="503">
                  <c:v>6.1158921254830299</c:v>
                </c:pt>
                <c:pt idx="504">
                  <c:v>6.1224928095143802</c:v>
                </c:pt>
                <c:pt idx="505">
                  <c:v>6.1246833908941998</c:v>
                </c:pt>
                <c:pt idx="506">
                  <c:v>6.1246833908941998</c:v>
                </c:pt>
                <c:pt idx="507">
                  <c:v>6.1246833908941998</c:v>
                </c:pt>
                <c:pt idx="508">
                  <c:v>6.1312264894831401</c:v>
                </c:pt>
                <c:pt idx="509">
                  <c:v>6.13988455222625</c:v>
                </c:pt>
                <c:pt idx="510">
                  <c:v>6.13988455222625</c:v>
                </c:pt>
                <c:pt idx="511">
                  <c:v>6.13988455222625</c:v>
                </c:pt>
                <c:pt idx="512">
                  <c:v>6.1441856341256402</c:v>
                </c:pt>
                <c:pt idx="513">
                  <c:v>6.1441856341256402</c:v>
                </c:pt>
                <c:pt idx="514">
                  <c:v>6.1463292576688904</c:v>
                </c:pt>
                <c:pt idx="515">
                  <c:v>6.1463292576688904</c:v>
                </c:pt>
                <c:pt idx="516">
                  <c:v>6.1506027684462703</c:v>
                </c:pt>
                <c:pt idx="517">
                  <c:v>6.1633148040346404</c:v>
                </c:pt>
                <c:pt idx="518">
                  <c:v>6.1633148040346404</c:v>
                </c:pt>
                <c:pt idx="519">
                  <c:v>6.1675164908883398</c:v>
                </c:pt>
                <c:pt idx="520">
                  <c:v>6.1696107324914502</c:v>
                </c:pt>
                <c:pt idx="521">
                  <c:v>6.1737861039019304</c:v>
                </c:pt>
                <c:pt idx="522">
                  <c:v>6.1758672701057602</c:v>
                </c:pt>
                <c:pt idx="523">
                  <c:v>6.1758672701057602</c:v>
                </c:pt>
                <c:pt idx="524">
                  <c:v>6.1758672701057602</c:v>
                </c:pt>
                <c:pt idx="525">
                  <c:v>6.1779441140506002</c:v>
                </c:pt>
                <c:pt idx="526">
                  <c:v>6.1800166536525696</c:v>
                </c:pt>
                <c:pt idx="527">
                  <c:v>6.1841488909374798</c:v>
                </c:pt>
                <c:pt idx="528">
                  <c:v>6.1923624894748697</c:v>
                </c:pt>
                <c:pt idx="529">
                  <c:v>6.2025355171879202</c:v>
                </c:pt>
                <c:pt idx="530">
                  <c:v>6.2025355171879202</c:v>
                </c:pt>
                <c:pt idx="531">
                  <c:v>6.2045577625686903</c:v>
                </c:pt>
                <c:pt idx="532">
                  <c:v>6.2045577625686903</c:v>
                </c:pt>
                <c:pt idx="533">
                  <c:v>6.20859002609662</c:v>
                </c:pt>
                <c:pt idx="534">
                  <c:v>6.2106000770246501</c:v>
                </c:pt>
                <c:pt idx="535">
                  <c:v>6.2166061010848601</c:v>
                </c:pt>
                <c:pt idx="536">
                  <c:v>6.2285110035911799</c:v>
                </c:pt>
                <c:pt idx="537">
                  <c:v>6.2324480165505198</c:v>
                </c:pt>
                <c:pt idx="538">
                  <c:v>6.2324480165505198</c:v>
                </c:pt>
                <c:pt idx="539">
                  <c:v>6.2363695902037</c:v>
                </c:pt>
                <c:pt idx="540">
                  <c:v>6.2363695902037</c:v>
                </c:pt>
                <c:pt idx="541">
                  <c:v>6.2441669006637301</c:v>
                </c:pt>
                <c:pt idx="542">
                  <c:v>6.2441669006637301</c:v>
                </c:pt>
                <c:pt idx="543">
                  <c:v>6.2480428745084202</c:v>
                </c:pt>
                <c:pt idx="544">
                  <c:v>6.2480428745084202</c:v>
                </c:pt>
                <c:pt idx="545">
                  <c:v>6.2519038831658804</c:v>
                </c:pt>
                <c:pt idx="546">
                  <c:v>6.2519038831658804</c:v>
                </c:pt>
                <c:pt idx="547">
                  <c:v>6.2557500417533598</c:v>
                </c:pt>
                <c:pt idx="548">
                  <c:v>6.2653012127377101</c:v>
                </c:pt>
                <c:pt idx="549">
                  <c:v>6.2690962837062596</c:v>
                </c:pt>
                <c:pt idx="550">
                  <c:v>6.2690962837062596</c:v>
                </c:pt>
                <c:pt idx="551">
                  <c:v>6.2785214241658398</c:v>
                </c:pt>
                <c:pt idx="552">
                  <c:v>6.28785856016178</c:v>
                </c:pt>
                <c:pt idx="553">
                  <c:v>6.28785856016178</c:v>
                </c:pt>
                <c:pt idx="554">
                  <c:v>6.28785856016178</c:v>
                </c:pt>
                <c:pt idx="555">
                  <c:v>6.2897155709089896</c:v>
                </c:pt>
                <c:pt idx="556">
                  <c:v>6.2915691395583204</c:v>
                </c:pt>
                <c:pt idx="557">
                  <c:v>6.2915691395583204</c:v>
                </c:pt>
                <c:pt idx="558">
                  <c:v>6.2952660014396402</c:v>
                </c:pt>
                <c:pt idx="559">
                  <c:v>6.2952660014396402</c:v>
                </c:pt>
                <c:pt idx="560">
                  <c:v>6.2989492468559396</c:v>
                </c:pt>
                <c:pt idx="561">
                  <c:v>6.3080984415095296</c:v>
                </c:pt>
                <c:pt idx="562">
                  <c:v>6.3153580015223296</c:v>
                </c:pt>
                <c:pt idx="563">
                  <c:v>6.31896811374643</c:v>
                </c:pt>
                <c:pt idx="564">
                  <c:v>6.3279367837291902</c:v>
                </c:pt>
                <c:pt idx="565">
                  <c:v>6.3297209055226897</c:v>
                </c:pt>
                <c:pt idx="566">
                  <c:v>6.3332796281396897</c:v>
                </c:pt>
                <c:pt idx="567">
                  <c:v>6.3368257311464404</c:v>
                </c:pt>
                <c:pt idx="568">
                  <c:v>6.34388043412633</c:v>
                </c:pt>
                <c:pt idx="569">
                  <c:v>6.34388043412633</c:v>
                </c:pt>
                <c:pt idx="570">
                  <c:v>6.3508857167147399</c:v>
                </c:pt>
                <c:pt idx="571">
                  <c:v>6.3578422665080998</c:v>
                </c:pt>
                <c:pt idx="572">
                  <c:v>6.3630281035404597</c:v>
                </c:pt>
                <c:pt idx="573">
                  <c:v>6.3630281035404597</c:v>
                </c:pt>
                <c:pt idx="574">
                  <c:v>6.3716118472318497</c:v>
                </c:pt>
                <c:pt idx="575">
                  <c:v>6.3733197895770104</c:v>
                </c:pt>
                <c:pt idx="576">
                  <c:v>6.3733197895770104</c:v>
                </c:pt>
                <c:pt idx="577">
                  <c:v>6.3733197895770104</c:v>
                </c:pt>
                <c:pt idx="578">
                  <c:v>6.3733197895770104</c:v>
                </c:pt>
                <c:pt idx="579">
                  <c:v>6.3801225368997603</c:v>
                </c:pt>
                <c:pt idx="580">
                  <c:v>6.3801225368997603</c:v>
                </c:pt>
                <c:pt idx="581">
                  <c:v>6.3818160174060896</c:v>
                </c:pt>
                <c:pt idx="582">
                  <c:v>6.3835066348840002</c:v>
                </c:pt>
                <c:pt idx="583">
                  <c:v>6.3885614055456301</c:v>
                </c:pt>
                <c:pt idx="584">
                  <c:v>6.3952615981154404</c:v>
                </c:pt>
                <c:pt idx="585">
                  <c:v>6.3969296552161401</c:v>
                </c:pt>
                <c:pt idx="586">
                  <c:v>6.3969296552161401</c:v>
                </c:pt>
                <c:pt idx="587">
                  <c:v>6.3985949345351996</c:v>
                </c:pt>
                <c:pt idx="588">
                  <c:v>6.4035741979348098</c:v>
                </c:pt>
                <c:pt idx="589">
                  <c:v>6.4085287910594904</c:v>
                </c:pt>
                <c:pt idx="590">
                  <c:v>6.4183649359362098</c:v>
                </c:pt>
                <c:pt idx="591">
                  <c:v>6.4216222678065096</c:v>
                </c:pt>
                <c:pt idx="592">
                  <c:v>6.4232469635335097</c:v>
                </c:pt>
                <c:pt idx="593">
                  <c:v>6.42810527268459</c:v>
                </c:pt>
                <c:pt idx="594">
                  <c:v>6.42810527268459</c:v>
                </c:pt>
                <c:pt idx="595">
                  <c:v>6.4329400927391696</c:v>
                </c:pt>
                <c:pt idx="596">
                  <c:v>6.4377516497364002</c:v>
                </c:pt>
                <c:pt idx="597">
                  <c:v>6.4377516497364002</c:v>
                </c:pt>
                <c:pt idx="598">
                  <c:v>6.4457198193855696</c:v>
                </c:pt>
                <c:pt idx="599">
                  <c:v>6.4457198193855696</c:v>
                </c:pt>
                <c:pt idx="600">
                  <c:v>6.4504704221441704</c:v>
                </c:pt>
                <c:pt idx="601">
                  <c:v>6.4520489544372204</c:v>
                </c:pt>
                <c:pt idx="602">
                  <c:v>6.4520489544372204</c:v>
                </c:pt>
                <c:pt idx="603">
                  <c:v>6.4567696555721596</c:v>
                </c:pt>
                <c:pt idx="604">
                  <c:v>6.4661447242376102</c:v>
                </c:pt>
                <c:pt idx="605">
                  <c:v>6.4707995037826</c:v>
                </c:pt>
                <c:pt idx="606">
                  <c:v>6.47850964220856</c:v>
                </c:pt>
                <c:pt idx="607">
                  <c:v>6.4815771292764301</c:v>
                </c:pt>
                <c:pt idx="608">
                  <c:v>6.48310735145719</c:v>
                </c:pt>
                <c:pt idx="609">
                  <c:v>6.4861607889440798</c:v>
                </c:pt>
                <c:pt idx="610">
                  <c:v>6.4876840184846101</c:v>
                </c:pt>
                <c:pt idx="611">
                  <c:v>6.4892049313253102</c:v>
                </c:pt>
                <c:pt idx="612">
                  <c:v>6.4892049313253102</c:v>
                </c:pt>
                <c:pt idx="613">
                  <c:v>6.4952655559370003</c:v>
                </c:pt>
                <c:pt idx="614">
                  <c:v>6.4967749901858598</c:v>
                </c:pt>
                <c:pt idx="615">
                  <c:v>6.4967749901858598</c:v>
                </c:pt>
                <c:pt idx="616">
                  <c:v>6.5102583405231496</c:v>
                </c:pt>
                <c:pt idx="617">
                  <c:v>6.5117453296447199</c:v>
                </c:pt>
                <c:pt idx="618">
                  <c:v>6.5176712729122697</c:v>
                </c:pt>
                <c:pt idx="619">
                  <c:v>6.5250296578434597</c:v>
                </c:pt>
                <c:pt idx="620">
                  <c:v>6.5308776277258804</c:v>
                </c:pt>
                <c:pt idx="621">
                  <c:v>6.5323342922223402</c:v>
                </c:pt>
                <c:pt idx="622">
                  <c:v>6.5395859556176603</c:v>
                </c:pt>
                <c:pt idx="623">
                  <c:v>6.5410299991898997</c:v>
                </c:pt>
                <c:pt idx="624">
                  <c:v>6.5439118455647902</c:v>
                </c:pt>
                <c:pt idx="625">
                  <c:v>6.5439118455647902</c:v>
                </c:pt>
                <c:pt idx="626">
                  <c:v>6.5482191027623697</c:v>
                </c:pt>
                <c:pt idx="627">
                  <c:v>6.5496507422338102</c:v>
                </c:pt>
                <c:pt idx="628">
                  <c:v>6.5496507422338102</c:v>
                </c:pt>
                <c:pt idx="629">
                  <c:v>6.5525078870345901</c:v>
                </c:pt>
                <c:pt idx="630">
                  <c:v>6.5666724298032397</c:v>
                </c:pt>
                <c:pt idx="631">
                  <c:v>6.5764695690482204</c:v>
                </c:pt>
                <c:pt idx="632">
                  <c:v>6.5903010481966797</c:v>
                </c:pt>
                <c:pt idx="633">
                  <c:v>6.5985090286145098</c:v>
                </c:pt>
                <c:pt idx="634">
                  <c:v>6.6052979209481997</c:v>
                </c:pt>
                <c:pt idx="635">
                  <c:v>6.6052979209481997</c:v>
                </c:pt>
                <c:pt idx="636">
                  <c:v>6.6052979209481997</c:v>
                </c:pt>
                <c:pt idx="637">
                  <c:v>6.6080006252960803</c:v>
                </c:pt>
                <c:pt idx="638">
                  <c:v>6.6133842183795597</c:v>
                </c:pt>
                <c:pt idx="639">
                  <c:v>6.6160651851328103</c:v>
                </c:pt>
                <c:pt idx="640">
                  <c:v>6.6160651851328103</c:v>
                </c:pt>
                <c:pt idx="641">
                  <c:v>6.6200732065303498</c:v>
                </c:pt>
                <c:pt idx="642">
                  <c:v>6.62140565176413</c:v>
                </c:pt>
                <c:pt idx="643">
                  <c:v>6.62273632394984</c:v>
                </c:pt>
                <c:pt idx="644">
                  <c:v>6.6267177492490204</c:v>
                </c:pt>
                <c:pt idx="645">
                  <c:v>6.6293632534374396</c:v>
                </c:pt>
                <c:pt idx="646">
                  <c:v>6.6320017773956303</c:v>
                </c:pt>
                <c:pt idx="647">
                  <c:v>6.6346333578616798</c:v>
                </c:pt>
                <c:pt idx="648">
                  <c:v>6.6346333578616798</c:v>
                </c:pt>
                <c:pt idx="649">
                  <c:v>6.6398758338265296</c:v>
                </c:pt>
                <c:pt idx="650">
                  <c:v>6.6398758338265296</c:v>
                </c:pt>
                <c:pt idx="651">
                  <c:v>6.6463905148477203</c:v>
                </c:pt>
                <c:pt idx="652">
                  <c:v>6.6476883735633203</c:v>
                </c:pt>
                <c:pt idx="653">
                  <c:v>6.6502790485874197</c:v>
                </c:pt>
                <c:pt idx="654">
                  <c:v>6.6656837177824002</c:v>
                </c:pt>
                <c:pt idx="655">
                  <c:v>6.6707663208458703</c:v>
                </c:pt>
                <c:pt idx="656">
                  <c:v>6.6758232216348397</c:v>
                </c:pt>
                <c:pt idx="657">
                  <c:v>6.6758232216348397</c:v>
                </c:pt>
                <c:pt idx="658">
                  <c:v>6.6770834612471299</c:v>
                </c:pt>
                <c:pt idx="659">
                  <c:v>6.6858609470683596</c:v>
                </c:pt>
                <c:pt idx="660">
                  <c:v>6.6895992691789603</c:v>
                </c:pt>
                <c:pt idx="661">
                  <c:v>6.7056390948600004</c:v>
                </c:pt>
                <c:pt idx="662">
                  <c:v>6.7202201551352898</c:v>
                </c:pt>
                <c:pt idx="663">
                  <c:v>6.7262334023587398</c:v>
                </c:pt>
                <c:pt idx="664">
                  <c:v>6.7393366273571704</c:v>
                </c:pt>
                <c:pt idx="665">
                  <c:v>6.7487595474916704</c:v>
                </c:pt>
                <c:pt idx="666">
                  <c:v>6.7580945044277296</c:v>
                </c:pt>
                <c:pt idx="667">
                  <c:v>6.7673431252653904</c:v>
                </c:pt>
                <c:pt idx="668">
                  <c:v>6.7696419768525002</c:v>
                </c:pt>
                <c:pt idx="669">
                  <c:v>6.7696419768525002</c:v>
                </c:pt>
                <c:pt idx="670">
                  <c:v>6.7765069923721803</c:v>
                </c:pt>
                <c:pt idx="671">
                  <c:v>6.7855876450079204</c:v>
                </c:pt>
                <c:pt idx="672">
                  <c:v>6.7878449823095703</c:v>
                </c:pt>
                <c:pt idx="673">
                  <c:v>6.7968237182748501</c:v>
                </c:pt>
                <c:pt idx="674">
                  <c:v>6.8232861223556798</c:v>
                </c:pt>
                <c:pt idx="675">
                  <c:v>6.8287120716416796</c:v>
                </c:pt>
                <c:pt idx="676">
                  <c:v>6.8394764382288402</c:v>
                </c:pt>
                <c:pt idx="677">
                  <c:v>6.8511849274937404</c:v>
                </c:pt>
                <c:pt idx="678">
                  <c:v>6.8679744089702899</c:v>
                </c:pt>
                <c:pt idx="679">
                  <c:v>6.8946700394334801</c:v>
                </c:pt>
                <c:pt idx="680">
                  <c:v>6.8956826977478602</c:v>
                </c:pt>
                <c:pt idx="681">
                  <c:v>6.8977049431286304</c:v>
                </c:pt>
                <c:pt idx="682">
                  <c:v>6.9047507699618302</c:v>
                </c:pt>
                <c:pt idx="683">
                  <c:v>6.9057532763114597</c:v>
                </c:pt>
                <c:pt idx="684">
                  <c:v>6.9087547793152204</c:v>
                </c:pt>
                <c:pt idx="685">
                  <c:v>6.9117473002516698</c:v>
                </c:pt>
                <c:pt idx="686">
                  <c:v>6.9246123960485599</c:v>
                </c:pt>
                <c:pt idx="687">
                  <c:v>6.92853781816466</c:v>
                </c:pt>
                <c:pt idx="688">
                  <c:v>6.9411900550683701</c:v>
                </c:pt>
                <c:pt idx="689">
                  <c:v>6.9536842108705299</c:v>
                </c:pt>
                <c:pt idx="690">
                  <c:v>6.9930151229329596</c:v>
                </c:pt>
                <c:pt idx="691">
                  <c:v>7.0012456220694697</c:v>
                </c:pt>
                <c:pt idx="692">
                  <c:v>7.0012456220694697</c:v>
                </c:pt>
                <c:pt idx="693">
                  <c:v>7.0066952268370404</c:v>
                </c:pt>
                <c:pt idx="694">
                  <c:v>7.0139154748105197</c:v>
                </c:pt>
                <c:pt idx="695">
                  <c:v>7.03085747611612</c:v>
                </c:pt>
                <c:pt idx="696">
                  <c:v>7.0501225202690501</c:v>
                </c:pt>
                <c:pt idx="697">
                  <c:v>7.0647590277918004</c:v>
                </c:pt>
                <c:pt idx="698">
                  <c:v>7.0681720003880404</c:v>
                </c:pt>
                <c:pt idx="699">
                  <c:v>7.1049654482698399</c:v>
                </c:pt>
                <c:pt idx="700">
                  <c:v>7.1147694483664603</c:v>
                </c:pt>
                <c:pt idx="701">
                  <c:v>7.1284959456800303</c:v>
                </c:pt>
                <c:pt idx="702">
                  <c:v>7.1561766374806099</c:v>
                </c:pt>
                <c:pt idx="703">
                  <c:v>7.1989312406881698</c:v>
                </c:pt>
                <c:pt idx="704">
                  <c:v>7.2041492920359396</c:v>
                </c:pt>
                <c:pt idx="705">
                  <c:v>7.2086003379601902</c:v>
                </c:pt>
                <c:pt idx="706">
                  <c:v>7.2240248082858303</c:v>
                </c:pt>
                <c:pt idx="707">
                  <c:v>7.22766249872865</c:v>
                </c:pt>
                <c:pt idx="708">
                  <c:v>7.2591161280970997</c:v>
                </c:pt>
                <c:pt idx="709">
                  <c:v>7.2964132687739198</c:v>
                </c:pt>
                <c:pt idx="710">
                  <c:v>7.3297496890415097</c:v>
                </c:pt>
                <c:pt idx="711">
                  <c:v>7.3356339819271996</c:v>
                </c:pt>
                <c:pt idx="712">
                  <c:v>7.3543623304214698</c:v>
                </c:pt>
                <c:pt idx="713">
                  <c:v>7.3815018945066999</c:v>
                </c:pt>
                <c:pt idx="714">
                  <c:v>7.3852309230665698</c:v>
                </c:pt>
                <c:pt idx="715">
                  <c:v>7.5076900778199001</c:v>
                </c:pt>
                <c:pt idx="716">
                  <c:v>7.5153445711804299</c:v>
                </c:pt>
                <c:pt idx="717">
                  <c:v>7.5817196401253</c:v>
                </c:pt>
                <c:pt idx="718">
                  <c:v>7.5989004568714096</c:v>
                </c:pt>
                <c:pt idx="719">
                  <c:v>7.6746174973643599</c:v>
                </c:pt>
                <c:pt idx="720">
                  <c:v>7.7497534062744302</c:v>
                </c:pt>
                <c:pt idx="721">
                  <c:v>7.7710670860653996</c:v>
                </c:pt>
                <c:pt idx="722">
                  <c:v>7.8280380321258196</c:v>
                </c:pt>
                <c:pt idx="723">
                  <c:v>7.8512719971098797</c:v>
                </c:pt>
                <c:pt idx="724">
                  <c:v>7.8709295967551398</c:v>
                </c:pt>
                <c:pt idx="725">
                  <c:v>7.9072836094263401</c:v>
                </c:pt>
                <c:pt idx="726">
                  <c:v>7.9469713576935899</c:v>
                </c:pt>
                <c:pt idx="727">
                  <c:v>7.9759083601655298</c:v>
                </c:pt>
                <c:pt idx="728">
                  <c:v>8.0300840942675595</c:v>
                </c:pt>
                <c:pt idx="729">
                  <c:v>8.5171931914162293</c:v>
                </c:pt>
                <c:pt idx="730">
                  <c:v>8.5219817081480294</c:v>
                </c:pt>
                <c:pt idx="731">
                  <c:v>8.6813507775825194</c:v>
                </c:pt>
                <c:pt idx="732">
                  <c:v>8.7130888682373104</c:v>
                </c:pt>
              </c:numCache>
            </c:numRef>
          </c:xVal>
          <c:yVal>
            <c:numRef>
              <c:f>[data.csv]分组数据1!$F$1228:$F$1960</c:f>
              <c:numCache>
                <c:formatCode>0.000_ </c:formatCode>
                <c:ptCount val="733"/>
                <c:pt idx="0">
                  <c:v>9.2005299063414192</c:v>
                </c:pt>
                <c:pt idx="1">
                  <c:v>6.4735048194422102</c:v>
                </c:pt>
                <c:pt idx="2">
                  <c:v>6.0661080901037403</c:v>
                </c:pt>
                <c:pt idx="3">
                  <c:v>11.7021431164862</c:v>
                </c:pt>
                <c:pt idx="4">
                  <c:v>5.4131330409766099</c:v>
                </c:pt>
                <c:pt idx="5">
                  <c:v>10.029811785869599</c:v>
                </c:pt>
                <c:pt idx="6">
                  <c:v>8.43641688138894</c:v>
                </c:pt>
                <c:pt idx="7">
                  <c:v>7.8034350569521598</c:v>
                </c:pt>
                <c:pt idx="8">
                  <c:v>5.6419070709381103</c:v>
                </c:pt>
                <c:pt idx="9">
                  <c:v>5.0172798368149198</c:v>
                </c:pt>
                <c:pt idx="10">
                  <c:v>6.2519038831658804</c:v>
                </c:pt>
                <c:pt idx="11">
                  <c:v>5.7071102647488701</c:v>
                </c:pt>
                <c:pt idx="12">
                  <c:v>10.2970150230712</c:v>
                </c:pt>
                <c:pt idx="13">
                  <c:v>6.1779441140506002</c:v>
                </c:pt>
                <c:pt idx="14">
                  <c:v>4.9511211665638397</c:v>
                </c:pt>
                <c:pt idx="15">
                  <c:v>7.6501687008449997</c:v>
                </c:pt>
                <c:pt idx="16">
                  <c:v>7.3689704021947904</c:v>
                </c:pt>
                <c:pt idx="17">
                  <c:v>10.2385301963477</c:v>
                </c:pt>
                <c:pt idx="18">
                  <c:v>5.4764635519315101</c:v>
                </c:pt>
                <c:pt idx="19">
                  <c:v>8.2697569475329793</c:v>
                </c:pt>
                <c:pt idx="20">
                  <c:v>5.7990926544605204</c:v>
                </c:pt>
                <c:pt idx="21">
                  <c:v>6.8669332844618802</c:v>
                </c:pt>
                <c:pt idx="22">
                  <c:v>6.9874902470009896</c:v>
                </c:pt>
                <c:pt idx="23">
                  <c:v>7.2527624180531802</c:v>
                </c:pt>
                <c:pt idx="24">
                  <c:v>7.5928702878448098</c:v>
                </c:pt>
                <c:pt idx="25">
                  <c:v>10.399128469976899</c:v>
                </c:pt>
                <c:pt idx="26">
                  <c:v>7.9764809339000404</c:v>
                </c:pt>
                <c:pt idx="27">
                  <c:v>9.7886937945340406</c:v>
                </c:pt>
                <c:pt idx="28">
                  <c:v>7.5796788230904504</c:v>
                </c:pt>
                <c:pt idx="29">
                  <c:v>10.6793059359102</c:v>
                </c:pt>
                <c:pt idx="30">
                  <c:v>8.4244197912638796</c:v>
                </c:pt>
                <c:pt idx="31">
                  <c:v>6.50428817353664</c:v>
                </c:pt>
                <c:pt idx="32">
                  <c:v>7.6897142980610003</c:v>
                </c:pt>
                <c:pt idx="33">
                  <c:v>7.4197231073268997</c:v>
                </c:pt>
                <c:pt idx="34">
                  <c:v>8.6772691392628705</c:v>
                </c:pt>
                <c:pt idx="35">
                  <c:v>3.8918202981106198</c:v>
                </c:pt>
                <c:pt idx="36">
                  <c:v>4.7957905455967396</c:v>
                </c:pt>
                <c:pt idx="37">
                  <c:v>7.7777926263388304</c:v>
                </c:pt>
                <c:pt idx="38">
                  <c:v>5.8377304471659297</c:v>
                </c:pt>
                <c:pt idx="39">
                  <c:v>7.2377781919234403</c:v>
                </c:pt>
                <c:pt idx="40">
                  <c:v>7.2672462541803498</c:v>
                </c:pt>
                <c:pt idx="41">
                  <c:v>7.2624727527700701</c:v>
                </c:pt>
                <c:pt idx="42">
                  <c:v>6.5352412710136498</c:v>
                </c:pt>
                <c:pt idx="43">
                  <c:v>7.23849684089436</c:v>
                </c:pt>
                <c:pt idx="44">
                  <c:v>5.6454468976432297</c:v>
                </c:pt>
                <c:pt idx="45">
                  <c:v>9.3341496577024596</c:v>
                </c:pt>
                <c:pt idx="46">
                  <c:v>7.6525456926939199</c:v>
                </c:pt>
                <c:pt idx="47">
                  <c:v>6.4101748819661601</c:v>
                </c:pt>
                <c:pt idx="48">
                  <c:v>7.7689560445383297</c:v>
                </c:pt>
                <c:pt idx="49">
                  <c:v>11.007571879295</c:v>
                </c:pt>
                <c:pt idx="50">
                  <c:v>7.3152183897529701</c:v>
                </c:pt>
                <c:pt idx="51">
                  <c:v>10.2217958185296</c:v>
                </c:pt>
                <c:pt idx="52">
                  <c:v>6.5201300890022997</c:v>
                </c:pt>
                <c:pt idx="53">
                  <c:v>4.0859763125515798</c:v>
                </c:pt>
                <c:pt idx="54">
                  <c:v>6.6970342476664797</c:v>
                </c:pt>
                <c:pt idx="55">
                  <c:v>5.8664680569332903</c:v>
                </c:pt>
                <c:pt idx="56">
                  <c:v>7.2623948195587902</c:v>
                </c:pt>
                <c:pt idx="57">
                  <c:v>8.5730062562354501</c:v>
                </c:pt>
                <c:pt idx="58">
                  <c:v>7.7079615318354904</c:v>
                </c:pt>
                <c:pt idx="59">
                  <c:v>7.4030610910900903</c:v>
                </c:pt>
                <c:pt idx="60">
                  <c:v>6.5792512120101003</c:v>
                </c:pt>
                <c:pt idx="61">
                  <c:v>6.6844331402935797</c:v>
                </c:pt>
                <c:pt idx="62">
                  <c:v>10.422927395719499</c:v>
                </c:pt>
                <c:pt idx="63">
                  <c:v>6.4002574453088199</c:v>
                </c:pt>
                <c:pt idx="64">
                  <c:v>8.4462877779004604</c:v>
                </c:pt>
                <c:pt idx="65">
                  <c:v>7.5616417455887799</c:v>
                </c:pt>
                <c:pt idx="66">
                  <c:v>5.3518581334760604</c:v>
                </c:pt>
                <c:pt idx="67">
                  <c:v>5.1059454739005803</c:v>
                </c:pt>
                <c:pt idx="68">
                  <c:v>8.6113078516769601</c:v>
                </c:pt>
                <c:pt idx="69">
                  <c:v>7.8826922062890201</c:v>
                </c:pt>
                <c:pt idx="70">
                  <c:v>10.532398388520701</c:v>
                </c:pt>
                <c:pt idx="71">
                  <c:v>10.324608257628499</c:v>
                </c:pt>
                <c:pt idx="72">
                  <c:v>9.6814449574471393</c:v>
                </c:pt>
                <c:pt idx="73">
                  <c:v>8.8278786456329801</c:v>
                </c:pt>
                <c:pt idx="74">
                  <c:v>8.1050055375472407</c:v>
                </c:pt>
                <c:pt idx="75">
                  <c:v>6.4457198193855696</c:v>
                </c:pt>
                <c:pt idx="76">
                  <c:v>8.1036152631975202</c:v>
                </c:pt>
                <c:pt idx="77">
                  <c:v>7.7125183693624102</c:v>
                </c:pt>
                <c:pt idx="78">
                  <c:v>8.2377438038909307</c:v>
                </c:pt>
                <c:pt idx="79">
                  <c:v>5.4638318050256096</c:v>
                </c:pt>
                <c:pt idx="80">
                  <c:v>8.5297144719698998</c:v>
                </c:pt>
                <c:pt idx="81">
                  <c:v>6.2499752422594801</c:v>
                </c:pt>
                <c:pt idx="82">
                  <c:v>7.7811385098450101</c:v>
                </c:pt>
                <c:pt idx="83">
                  <c:v>8.3030093814734993</c:v>
                </c:pt>
                <c:pt idx="84">
                  <c:v>5.0937502008067597</c:v>
                </c:pt>
                <c:pt idx="85">
                  <c:v>6.3315018498936899</c:v>
                </c:pt>
                <c:pt idx="86">
                  <c:v>6.4345465187874504</c:v>
                </c:pt>
                <c:pt idx="87">
                  <c:v>9.5464982734849997</c:v>
                </c:pt>
                <c:pt idx="88">
                  <c:v>7.8095413246534102</c:v>
                </c:pt>
                <c:pt idx="89">
                  <c:v>8.8917102364104093</c:v>
                </c:pt>
                <c:pt idx="90">
                  <c:v>6.9221511592658604</c:v>
                </c:pt>
                <c:pt idx="91">
                  <c:v>7.3524411002435803</c:v>
                </c:pt>
                <c:pt idx="92">
                  <c:v>8.2728260036503993</c:v>
                </c:pt>
                <c:pt idx="93">
                  <c:v>7.6211951628098404</c:v>
                </c:pt>
                <c:pt idx="94">
                  <c:v>5.7620513827801698</c:v>
                </c:pt>
                <c:pt idx="95">
                  <c:v>8.1083222901732395</c:v>
                </c:pt>
                <c:pt idx="96">
                  <c:v>7.3672033942883504</c:v>
                </c:pt>
                <c:pt idx="97">
                  <c:v>8.5758393868489708</c:v>
                </c:pt>
                <c:pt idx="98">
                  <c:v>6.5722825426940004</c:v>
                </c:pt>
                <c:pt idx="99">
                  <c:v>6.6982680541154096</c:v>
                </c:pt>
                <c:pt idx="100">
                  <c:v>10.373428679828599</c:v>
                </c:pt>
                <c:pt idx="101">
                  <c:v>5.0875963352323801</c:v>
                </c:pt>
                <c:pt idx="102">
                  <c:v>6.3497215722293596</c:v>
                </c:pt>
                <c:pt idx="103">
                  <c:v>7.56796595929581</c:v>
                </c:pt>
                <c:pt idx="104">
                  <c:v>8.3416486189012993</c:v>
                </c:pt>
                <c:pt idx="105">
                  <c:v>13.185008826561299</c:v>
                </c:pt>
                <c:pt idx="106">
                  <c:v>3.7841896339182601</c:v>
                </c:pt>
                <c:pt idx="107">
                  <c:v>9.8499888204389006</c:v>
                </c:pt>
                <c:pt idx="108">
                  <c:v>6.0038870671065299</c:v>
                </c:pt>
                <c:pt idx="109">
                  <c:v>6.3113717668544904</c:v>
                </c:pt>
                <c:pt idx="110">
                  <c:v>9.3209073106613705</c:v>
                </c:pt>
                <c:pt idx="111">
                  <c:v>6.3927542838056599</c:v>
                </c:pt>
                <c:pt idx="112">
                  <c:v>6.1786354379633703</c:v>
                </c:pt>
                <c:pt idx="113">
                  <c:v>10.782566432144099</c:v>
                </c:pt>
                <c:pt idx="114">
                  <c:v>10.0145816000417</c:v>
                </c:pt>
                <c:pt idx="115">
                  <c:v>6.8865316425305103</c:v>
                </c:pt>
                <c:pt idx="116">
                  <c:v>8.7432403492689499</c:v>
                </c:pt>
                <c:pt idx="117">
                  <c:v>9.9082263068833001</c:v>
                </c:pt>
                <c:pt idx="118">
                  <c:v>10.759065325358799</c:v>
                </c:pt>
                <c:pt idx="119">
                  <c:v>7.8931988695445998</c:v>
                </c:pt>
                <c:pt idx="120">
                  <c:v>7.5271213570375703</c:v>
                </c:pt>
                <c:pt idx="121">
                  <c:v>7.2057176608414704</c:v>
                </c:pt>
                <c:pt idx="122">
                  <c:v>8.7326270996603892</c:v>
                </c:pt>
                <c:pt idx="123">
                  <c:v>7.5234813125734901</c:v>
                </c:pt>
                <c:pt idx="124">
                  <c:v>6.5624440936937196</c:v>
                </c:pt>
                <c:pt idx="125">
                  <c:v>7.0090475304639996</c:v>
                </c:pt>
                <c:pt idx="126">
                  <c:v>8.4235416353347805</c:v>
                </c:pt>
                <c:pt idx="127">
                  <c:v>9.0920634643851201</c:v>
                </c:pt>
                <c:pt idx="128">
                  <c:v>5.6131281063880696</c:v>
                </c:pt>
                <c:pt idx="129">
                  <c:v>11.0367193673977</c:v>
                </c:pt>
                <c:pt idx="130">
                  <c:v>9.42849818177773</c:v>
                </c:pt>
                <c:pt idx="131">
                  <c:v>7.8524390853575099</c:v>
                </c:pt>
                <c:pt idx="132">
                  <c:v>7.2026611965232297</c:v>
                </c:pt>
                <c:pt idx="133">
                  <c:v>9.30499124357552</c:v>
                </c:pt>
                <c:pt idx="134">
                  <c:v>7.9616026247304301</c:v>
                </c:pt>
                <c:pt idx="135">
                  <c:v>6.7945865808764898</c:v>
                </c:pt>
                <c:pt idx="136">
                  <c:v>8.4060381420500701</c:v>
                </c:pt>
                <c:pt idx="137">
                  <c:v>6.8112443786012902</c:v>
                </c:pt>
                <c:pt idx="138">
                  <c:v>5.6612228602374</c:v>
                </c:pt>
                <c:pt idx="139">
                  <c:v>3.6375861597263799</c:v>
                </c:pt>
                <c:pt idx="140">
                  <c:v>7.2013572939449002</c:v>
                </c:pt>
                <c:pt idx="141">
                  <c:v>7.1348908515658804</c:v>
                </c:pt>
                <c:pt idx="142">
                  <c:v>6.8855096700348097</c:v>
                </c:pt>
                <c:pt idx="143">
                  <c:v>6.8035052576083297</c:v>
                </c:pt>
                <c:pt idx="144">
                  <c:v>6.14846829591764</c:v>
                </c:pt>
                <c:pt idx="145">
                  <c:v>6.4377516497364002</c:v>
                </c:pt>
                <c:pt idx="146">
                  <c:v>6.0330862217987997</c:v>
                </c:pt>
                <c:pt idx="147">
                  <c:v>10.367127224695301</c:v>
                </c:pt>
                <c:pt idx="148">
                  <c:v>7.9179005863279102</c:v>
                </c:pt>
                <c:pt idx="149">
                  <c:v>7.9892214088152702</c:v>
                </c:pt>
                <c:pt idx="150">
                  <c:v>9.6139788127429302</c:v>
                </c:pt>
                <c:pt idx="151">
                  <c:v>6.8068293603921699</c:v>
                </c:pt>
                <c:pt idx="152">
                  <c:v>4.0253516907351496</c:v>
                </c:pt>
                <c:pt idx="153">
                  <c:v>4.7184988712950897</c:v>
                </c:pt>
                <c:pt idx="154">
                  <c:v>9.6027877830030395</c:v>
                </c:pt>
                <c:pt idx="155">
                  <c:v>8.7268056084460905</c:v>
                </c:pt>
                <c:pt idx="156">
                  <c:v>5.6383546693337401</c:v>
                </c:pt>
                <c:pt idx="157">
                  <c:v>8.5935311428493897</c:v>
                </c:pt>
                <c:pt idx="158">
                  <c:v>6.0414444794130002</c:v>
                </c:pt>
                <c:pt idx="159">
                  <c:v>6.3297209055226897</c:v>
                </c:pt>
                <c:pt idx="160">
                  <c:v>10.0960811706006</c:v>
                </c:pt>
                <c:pt idx="161">
                  <c:v>4.7449321283632502</c:v>
                </c:pt>
                <c:pt idx="162">
                  <c:v>6.8068293603921699</c:v>
                </c:pt>
                <c:pt idx="163">
                  <c:v>5.93224518744801</c:v>
                </c:pt>
                <c:pt idx="164">
                  <c:v>9.8865651733401698</c:v>
                </c:pt>
                <c:pt idx="165">
                  <c:v>7.2619270927027504</c:v>
                </c:pt>
                <c:pt idx="166">
                  <c:v>8.0643219609107994</c:v>
                </c:pt>
                <c:pt idx="167">
                  <c:v>9.0889746762505297</c:v>
                </c:pt>
                <c:pt idx="168">
                  <c:v>8.4437619133303503</c:v>
                </c:pt>
                <c:pt idx="169">
                  <c:v>8.1845934470088899</c:v>
                </c:pt>
                <c:pt idx="170">
                  <c:v>7.51310289322495</c:v>
                </c:pt>
                <c:pt idx="171">
                  <c:v>9.7758464702297907</c:v>
                </c:pt>
                <c:pt idx="172">
                  <c:v>9.2376636676250694</c:v>
                </c:pt>
                <c:pt idx="173">
                  <c:v>6.6450909695056399</c:v>
                </c:pt>
                <c:pt idx="174">
                  <c:v>5.9067233186528902</c:v>
                </c:pt>
                <c:pt idx="175">
                  <c:v>6.9295167707636498</c:v>
                </c:pt>
                <c:pt idx="176">
                  <c:v>5.36480710781687</c:v>
                </c:pt>
                <c:pt idx="177">
                  <c:v>5.2678581590633202</c:v>
                </c:pt>
                <c:pt idx="178">
                  <c:v>6.8495963648086002</c:v>
                </c:pt>
                <c:pt idx="179">
                  <c:v>3.6375861597263799</c:v>
                </c:pt>
                <c:pt idx="180">
                  <c:v>7.0299729117063796</c:v>
                </c:pt>
                <c:pt idx="181">
                  <c:v>6.50428817353664</c:v>
                </c:pt>
                <c:pt idx="182">
                  <c:v>9.2283767344622802</c:v>
                </c:pt>
                <c:pt idx="183">
                  <c:v>3.4011973816621501</c:v>
                </c:pt>
                <c:pt idx="184">
                  <c:v>9.2141331702148701</c:v>
                </c:pt>
                <c:pt idx="185">
                  <c:v>9.8173521554004495</c:v>
                </c:pt>
                <c:pt idx="186">
                  <c:v>7.5938778446051103</c:v>
                </c:pt>
                <c:pt idx="187">
                  <c:v>5.8377304471659297</c:v>
                </c:pt>
                <c:pt idx="188">
                  <c:v>6.4645883036899603</c:v>
                </c:pt>
                <c:pt idx="189">
                  <c:v>5.1318691589103702</c:v>
                </c:pt>
                <c:pt idx="190">
                  <c:v>6.2653012127377101</c:v>
                </c:pt>
                <c:pt idx="191">
                  <c:v>7.22548147278229</c:v>
                </c:pt>
                <c:pt idx="192">
                  <c:v>7.86134179559998</c:v>
                </c:pt>
                <c:pt idx="193">
                  <c:v>6.9436049318758304</c:v>
                </c:pt>
                <c:pt idx="194">
                  <c:v>7.6078780732785001</c:v>
                </c:pt>
                <c:pt idx="195">
                  <c:v>5.31320597904178</c:v>
                </c:pt>
                <c:pt idx="196">
                  <c:v>5.8185981490847798</c:v>
                </c:pt>
                <c:pt idx="197">
                  <c:v>7.2970910051604099</c:v>
                </c:pt>
                <c:pt idx="198">
                  <c:v>6.3851943989977196</c:v>
                </c:pt>
                <c:pt idx="199">
                  <c:v>6.7214257007906397</c:v>
                </c:pt>
                <c:pt idx="200">
                  <c:v>7.7021043400510498</c:v>
                </c:pt>
                <c:pt idx="201">
                  <c:v>8.0385120209768104</c:v>
                </c:pt>
                <c:pt idx="202">
                  <c:v>9.0864154364857903</c:v>
                </c:pt>
                <c:pt idx="203">
                  <c:v>8.4803217166403293</c:v>
                </c:pt>
                <c:pt idx="204">
                  <c:v>8.6722006469634696</c:v>
                </c:pt>
                <c:pt idx="205">
                  <c:v>6.0137151560428004</c:v>
                </c:pt>
                <c:pt idx="206">
                  <c:v>10.010007395913799</c:v>
                </c:pt>
                <c:pt idx="207">
                  <c:v>7.4286302386011203</c:v>
                </c:pt>
                <c:pt idx="208">
                  <c:v>3.7135720667043</c:v>
                </c:pt>
                <c:pt idx="209">
                  <c:v>4.9308703256273896</c:v>
                </c:pt>
                <c:pt idx="210">
                  <c:v>8.8538082749771903</c:v>
                </c:pt>
                <c:pt idx="211">
                  <c:v>8.1737634742275205</c:v>
                </c:pt>
                <c:pt idx="212">
                  <c:v>8.4585041950675492</c:v>
                </c:pt>
                <c:pt idx="213">
                  <c:v>10.2044760135188</c:v>
                </c:pt>
                <c:pt idx="214">
                  <c:v>11.023667949270999</c:v>
                </c:pt>
                <c:pt idx="215">
                  <c:v>8.4863627810236295</c:v>
                </c:pt>
                <c:pt idx="216">
                  <c:v>5.8916442118257697</c:v>
                </c:pt>
                <c:pt idx="217">
                  <c:v>7.6445604288815403</c:v>
                </c:pt>
                <c:pt idx="218">
                  <c:v>7.7668405370855096</c:v>
                </c:pt>
                <c:pt idx="219">
                  <c:v>6.9027427371585901</c:v>
                </c:pt>
                <c:pt idx="220">
                  <c:v>5.5645204073226902</c:v>
                </c:pt>
                <c:pt idx="221">
                  <c:v>5.1357984370502603</c:v>
                </c:pt>
                <c:pt idx="222">
                  <c:v>6.8855096700348097</c:v>
                </c:pt>
                <c:pt idx="223">
                  <c:v>5.2311086168545797</c:v>
                </c:pt>
                <c:pt idx="224">
                  <c:v>8.5379757305987596</c:v>
                </c:pt>
                <c:pt idx="225">
                  <c:v>8.02001757076685</c:v>
                </c:pt>
                <c:pt idx="226">
                  <c:v>7.4966524381682804</c:v>
                </c:pt>
                <c:pt idx="227">
                  <c:v>13.1833248836453</c:v>
                </c:pt>
                <c:pt idx="228">
                  <c:v>6.4183649359362098</c:v>
                </c:pt>
                <c:pt idx="229">
                  <c:v>6.2934192788464802</c:v>
                </c:pt>
                <c:pt idx="230">
                  <c:v>6.1463292576688904</c:v>
                </c:pt>
                <c:pt idx="231">
                  <c:v>9.2546442975326997</c:v>
                </c:pt>
                <c:pt idx="232">
                  <c:v>8.3740154217398999</c:v>
                </c:pt>
                <c:pt idx="233">
                  <c:v>5.7397929121792304</c:v>
                </c:pt>
                <c:pt idx="234">
                  <c:v>7.7735594085490298</c:v>
                </c:pt>
                <c:pt idx="235">
                  <c:v>6.7068623366027396</c:v>
                </c:pt>
                <c:pt idx="236">
                  <c:v>6.1569789855855497</c:v>
                </c:pt>
                <c:pt idx="237">
                  <c:v>7.1475592711894498</c:v>
                </c:pt>
                <c:pt idx="238">
                  <c:v>9.2165212310512601</c:v>
                </c:pt>
                <c:pt idx="239">
                  <c:v>6.69728113076859</c:v>
                </c:pt>
                <c:pt idx="240">
                  <c:v>5.1851486684423902</c:v>
                </c:pt>
                <c:pt idx="241">
                  <c:v>8.7284260917046108</c:v>
                </c:pt>
                <c:pt idx="242">
                  <c:v>6.6280413761795298</c:v>
                </c:pt>
                <c:pt idx="243">
                  <c:v>6.6755079134184498</c:v>
                </c:pt>
                <c:pt idx="244">
                  <c:v>4.6151205168412597</c:v>
                </c:pt>
                <c:pt idx="245">
                  <c:v>6.1779441140506002</c:v>
                </c:pt>
                <c:pt idx="246">
                  <c:v>8.7960968460564306</c:v>
                </c:pt>
                <c:pt idx="247">
                  <c:v>5.1873858058407496</c:v>
                </c:pt>
                <c:pt idx="248">
                  <c:v>8.9062917621041002</c:v>
                </c:pt>
                <c:pt idx="249">
                  <c:v>6.8035052576083297</c:v>
                </c:pt>
                <c:pt idx="250">
                  <c:v>8.6862606325317699</c:v>
                </c:pt>
                <c:pt idx="251">
                  <c:v>7.9915922820680896</c:v>
                </c:pt>
                <c:pt idx="252">
                  <c:v>10.130178139010001</c:v>
                </c:pt>
                <c:pt idx="253">
                  <c:v>5.8636311755980897</c:v>
                </c:pt>
                <c:pt idx="254">
                  <c:v>5.1059454739005803</c:v>
                </c:pt>
                <c:pt idx="255">
                  <c:v>7.5245612262853596</c:v>
                </c:pt>
                <c:pt idx="256">
                  <c:v>7.0958932210975298</c:v>
                </c:pt>
                <c:pt idx="257">
                  <c:v>5.82747394699875</c:v>
                </c:pt>
                <c:pt idx="258">
                  <c:v>7.2283884515735997</c:v>
                </c:pt>
                <c:pt idx="259">
                  <c:v>7.5016344578834104</c:v>
                </c:pt>
                <c:pt idx="260">
                  <c:v>6.5838701578663903</c:v>
                </c:pt>
                <c:pt idx="261">
                  <c:v>6.7578621894075201</c:v>
                </c:pt>
                <c:pt idx="262">
                  <c:v>7.4389715923958599</c:v>
                </c:pt>
                <c:pt idx="263">
                  <c:v>7.8354474335807298</c:v>
                </c:pt>
                <c:pt idx="264">
                  <c:v>7.0449051171293702</c:v>
                </c:pt>
                <c:pt idx="265">
                  <c:v>5.93489419561958</c:v>
                </c:pt>
                <c:pt idx="266">
                  <c:v>6.8956826977478602</c:v>
                </c:pt>
                <c:pt idx="267">
                  <c:v>8.8270280685091507</c:v>
                </c:pt>
                <c:pt idx="268">
                  <c:v>8.1628013534920694</c:v>
                </c:pt>
                <c:pt idx="269">
                  <c:v>7.0057890192535002</c:v>
                </c:pt>
                <c:pt idx="270">
                  <c:v>7.7621706071382004</c:v>
                </c:pt>
                <c:pt idx="271">
                  <c:v>8.9162377317214698</c:v>
                </c:pt>
                <c:pt idx="272">
                  <c:v>7.6051434537993297</c:v>
                </c:pt>
                <c:pt idx="273">
                  <c:v>10.2515706924061</c:v>
                </c:pt>
                <c:pt idx="274">
                  <c:v>10.777225626489001</c:v>
                </c:pt>
                <c:pt idx="275">
                  <c:v>5.0369526024136198</c:v>
                </c:pt>
                <c:pt idx="276">
                  <c:v>7.2232956795623098</c:v>
                </c:pt>
                <c:pt idx="277">
                  <c:v>7.7009740132662898</c:v>
                </c:pt>
                <c:pt idx="278">
                  <c:v>7.00940893270863</c:v>
                </c:pt>
                <c:pt idx="279">
                  <c:v>9.0779369144222297</c:v>
                </c:pt>
                <c:pt idx="280">
                  <c:v>6.3385940782031804</c:v>
                </c:pt>
                <c:pt idx="281">
                  <c:v>9.7021317017737605</c:v>
                </c:pt>
                <c:pt idx="282">
                  <c:v>6.7541044741965299</c:v>
                </c:pt>
                <c:pt idx="283">
                  <c:v>6.5347573610114704</c:v>
                </c:pt>
                <c:pt idx="284">
                  <c:v>6.1769062312381804</c:v>
                </c:pt>
                <c:pt idx="285">
                  <c:v>6.5176712729122697</c:v>
                </c:pt>
                <c:pt idx="286">
                  <c:v>8.2154121945849496</c:v>
                </c:pt>
                <c:pt idx="287">
                  <c:v>5.3981627015177498</c:v>
                </c:pt>
                <c:pt idx="288">
                  <c:v>9.2855406045391096</c:v>
                </c:pt>
                <c:pt idx="289">
                  <c:v>8.4095244583174402</c:v>
                </c:pt>
                <c:pt idx="290">
                  <c:v>11.417009101473599</c:v>
                </c:pt>
                <c:pt idx="291">
                  <c:v>5.6997744532586596</c:v>
                </c:pt>
                <c:pt idx="292">
                  <c:v>6.3526293963195597</c:v>
                </c:pt>
                <c:pt idx="293">
                  <c:v>6.9865664594064203</c:v>
                </c:pt>
                <c:pt idx="294">
                  <c:v>6.2697273976432699</c:v>
                </c:pt>
                <c:pt idx="295">
                  <c:v>7.6205713880613999</c:v>
                </c:pt>
                <c:pt idx="296">
                  <c:v>7.4815557019095102</c:v>
                </c:pt>
                <c:pt idx="297">
                  <c:v>6.3135480462770897</c:v>
                </c:pt>
                <c:pt idx="298">
                  <c:v>5.7203117766074101</c:v>
                </c:pt>
                <c:pt idx="299">
                  <c:v>7.3780713594099101</c:v>
                </c:pt>
                <c:pt idx="300">
                  <c:v>6.8208893459604703</c:v>
                </c:pt>
                <c:pt idx="301">
                  <c:v>7.3708601665367102</c:v>
                </c:pt>
                <c:pt idx="302">
                  <c:v>10.246203648491001</c:v>
                </c:pt>
                <c:pt idx="303">
                  <c:v>10.5787834863321</c:v>
                </c:pt>
                <c:pt idx="304">
                  <c:v>7.7075121946003398</c:v>
                </c:pt>
                <c:pt idx="305">
                  <c:v>6.2205901700997304</c:v>
                </c:pt>
                <c:pt idx="306">
                  <c:v>7.7016523626422204</c:v>
                </c:pt>
                <c:pt idx="307">
                  <c:v>7.4621000566616198</c:v>
                </c:pt>
                <c:pt idx="308">
                  <c:v>7.2811562268364503</c:v>
                </c:pt>
                <c:pt idx="309">
                  <c:v>4.3820266346738803</c:v>
                </c:pt>
                <c:pt idx="310">
                  <c:v>5.5834963087816902</c:v>
                </c:pt>
                <c:pt idx="311">
                  <c:v>8.7119372682087395</c:v>
                </c:pt>
                <c:pt idx="312">
                  <c:v>6.0867747269123003</c:v>
                </c:pt>
                <c:pt idx="313">
                  <c:v>6.4922398350204702</c:v>
                </c:pt>
                <c:pt idx="314">
                  <c:v>8.0703590641971399</c:v>
                </c:pt>
                <c:pt idx="315">
                  <c:v>6.0958245624322203</c:v>
                </c:pt>
                <c:pt idx="316">
                  <c:v>5.7493929859082504</c:v>
                </c:pt>
                <c:pt idx="317">
                  <c:v>6.3491389913797898</c:v>
                </c:pt>
                <c:pt idx="318">
                  <c:v>10.391942815197201</c:v>
                </c:pt>
                <c:pt idx="319">
                  <c:v>6.8200163646741299</c:v>
                </c:pt>
                <c:pt idx="320">
                  <c:v>6.1246833908941998</c:v>
                </c:pt>
                <c:pt idx="321">
                  <c:v>7.01750614294125</c:v>
                </c:pt>
                <c:pt idx="322">
                  <c:v>8.4901302718665406</c:v>
                </c:pt>
                <c:pt idx="323">
                  <c:v>7.3081599857821899</c:v>
                </c:pt>
                <c:pt idx="324">
                  <c:v>7.8508826648098502</c:v>
                </c:pt>
                <c:pt idx="325">
                  <c:v>9.6204778807331</c:v>
                </c:pt>
                <c:pt idx="326">
                  <c:v>6.5608420578235798</c:v>
                </c:pt>
                <c:pt idx="327">
                  <c:v>8.6794820944599493</c:v>
                </c:pt>
                <c:pt idx="328">
                  <c:v>6.0753460310886798</c:v>
                </c:pt>
                <c:pt idx="329">
                  <c:v>4.4830025520138799</c:v>
                </c:pt>
                <c:pt idx="330">
                  <c:v>5.8721177894754097</c:v>
                </c:pt>
                <c:pt idx="331">
                  <c:v>4.81218435537241</c:v>
                </c:pt>
                <c:pt idx="332">
                  <c:v>7.7122201956740302</c:v>
                </c:pt>
                <c:pt idx="333">
                  <c:v>7.2970910051604099</c:v>
                </c:pt>
                <c:pt idx="334">
                  <c:v>8.1309423022318708</c:v>
                </c:pt>
                <c:pt idx="335">
                  <c:v>7.3732173609965903</c:v>
                </c:pt>
                <c:pt idx="336">
                  <c:v>5.6914849468457902</c:v>
                </c:pt>
                <c:pt idx="337">
                  <c:v>9.3956685155660509</c:v>
                </c:pt>
                <c:pt idx="338">
                  <c:v>5.7268477475871897</c:v>
                </c:pt>
                <c:pt idx="339">
                  <c:v>10.5013345532417</c:v>
                </c:pt>
                <c:pt idx="340">
                  <c:v>5.3375380797013099</c:v>
                </c:pt>
                <c:pt idx="341">
                  <c:v>5.93489419561958</c:v>
                </c:pt>
                <c:pt idx="342">
                  <c:v>7.7114370664736303</c:v>
                </c:pt>
                <c:pt idx="343">
                  <c:v>6.7824187876708297</c:v>
                </c:pt>
                <c:pt idx="344">
                  <c:v>7.2203738367239403</c:v>
                </c:pt>
                <c:pt idx="345">
                  <c:v>7.2964132687739198</c:v>
                </c:pt>
                <c:pt idx="346">
                  <c:v>8.1647948042447602</c:v>
                </c:pt>
                <c:pt idx="347">
                  <c:v>7.0704408612592298</c:v>
                </c:pt>
                <c:pt idx="348">
                  <c:v>7.9420779044338596</c:v>
                </c:pt>
                <c:pt idx="349">
                  <c:v>4.6347289882296296</c:v>
                </c:pt>
                <c:pt idx="350">
                  <c:v>8.6336954071728993</c:v>
                </c:pt>
                <c:pt idx="351">
                  <c:v>6.9763480704477399</c:v>
                </c:pt>
                <c:pt idx="352">
                  <c:v>8.3728608205263093</c:v>
                </c:pt>
                <c:pt idx="353">
                  <c:v>7.2661287795564498</c:v>
                </c:pt>
                <c:pt idx="354">
                  <c:v>8.7820159697219307</c:v>
                </c:pt>
                <c:pt idx="355">
                  <c:v>6.6970342476664797</c:v>
                </c:pt>
                <c:pt idx="356">
                  <c:v>8.8150730888444606</c:v>
                </c:pt>
                <c:pt idx="357">
                  <c:v>6.7696419768525002</c:v>
                </c:pt>
                <c:pt idx="358">
                  <c:v>7.0741168161973604</c:v>
                </c:pt>
                <c:pt idx="359">
                  <c:v>6.8955561715251301</c:v>
                </c:pt>
                <c:pt idx="360">
                  <c:v>8.8520927634771294</c:v>
                </c:pt>
                <c:pt idx="361">
                  <c:v>8.4416431543455008</c:v>
                </c:pt>
                <c:pt idx="362">
                  <c:v>6.6052979209481997</c:v>
                </c:pt>
                <c:pt idx="363">
                  <c:v>6.9304947659516198</c:v>
                </c:pt>
                <c:pt idx="364">
                  <c:v>7.1499168361320997</c:v>
                </c:pt>
                <c:pt idx="365">
                  <c:v>7.5791679673960699</c:v>
                </c:pt>
                <c:pt idx="366">
                  <c:v>7.7598274385296397</c:v>
                </c:pt>
                <c:pt idx="367">
                  <c:v>6.4645883036899603</c:v>
                </c:pt>
                <c:pt idx="368">
                  <c:v>5.7196558238124897</c:v>
                </c:pt>
                <c:pt idx="369">
                  <c:v>7.2647301779298603</c:v>
                </c:pt>
                <c:pt idx="370">
                  <c:v>6.47389069635227</c:v>
                </c:pt>
                <c:pt idx="371">
                  <c:v>7.5766097669730303</c:v>
                </c:pt>
                <c:pt idx="372">
                  <c:v>9.8013053141333604</c:v>
                </c:pt>
                <c:pt idx="373">
                  <c:v>5.1704839950381496</c:v>
                </c:pt>
                <c:pt idx="374">
                  <c:v>7.0802369154941101</c:v>
                </c:pt>
                <c:pt idx="375">
                  <c:v>7.3045159464601497</c:v>
                </c:pt>
                <c:pt idx="376">
                  <c:v>6.0258659738253098</c:v>
                </c:pt>
                <c:pt idx="377">
                  <c:v>8.7571151939692609</c:v>
                </c:pt>
                <c:pt idx="378">
                  <c:v>7.22548147278229</c:v>
                </c:pt>
                <c:pt idx="379">
                  <c:v>6.9007306640451702</c:v>
                </c:pt>
                <c:pt idx="380">
                  <c:v>8.2340342076920408</c:v>
                </c:pt>
                <c:pt idx="381">
                  <c:v>6.5220927981701502</c:v>
                </c:pt>
                <c:pt idx="382">
                  <c:v>9.4597233064937605</c:v>
                </c:pt>
                <c:pt idx="383">
                  <c:v>6.6494162357642601</c:v>
                </c:pt>
                <c:pt idx="384">
                  <c:v>6.0672675105234797</c:v>
                </c:pt>
                <c:pt idx="385">
                  <c:v>9.1391021243751194</c:v>
                </c:pt>
                <c:pt idx="386">
                  <c:v>9.8617276182878904</c:v>
                </c:pt>
                <c:pt idx="387">
                  <c:v>7.2341771797498398</c:v>
                </c:pt>
                <c:pt idx="388">
                  <c:v>8.8020061518997803</c:v>
                </c:pt>
                <c:pt idx="389">
                  <c:v>6.2709884318582896</c:v>
                </c:pt>
                <c:pt idx="390">
                  <c:v>5.2729995585637397</c:v>
                </c:pt>
                <c:pt idx="391">
                  <c:v>7.9275047192245198</c:v>
                </c:pt>
                <c:pt idx="392">
                  <c:v>6.1612073216950698</c:v>
                </c:pt>
                <c:pt idx="393">
                  <c:v>4.5643481914678299</c:v>
                </c:pt>
                <c:pt idx="394">
                  <c:v>7.8826922062890201</c:v>
                </c:pt>
                <c:pt idx="395">
                  <c:v>5.0689042022202297</c:v>
                </c:pt>
                <c:pt idx="396">
                  <c:v>8.3506662405209209</c:v>
                </c:pt>
                <c:pt idx="397">
                  <c:v>10.101984133075501</c:v>
                </c:pt>
                <c:pt idx="398">
                  <c:v>7.4753392365667297</c:v>
                </c:pt>
                <c:pt idx="399">
                  <c:v>7.66293785046153</c:v>
                </c:pt>
                <c:pt idx="400">
                  <c:v>4.0253516907351496</c:v>
                </c:pt>
                <c:pt idx="401">
                  <c:v>7.3607399030582696</c:v>
                </c:pt>
                <c:pt idx="402">
                  <c:v>7.5234813125734901</c:v>
                </c:pt>
                <c:pt idx="403">
                  <c:v>6.6359465556866404</c:v>
                </c:pt>
                <c:pt idx="404">
                  <c:v>8.5923006639030408</c:v>
                </c:pt>
                <c:pt idx="405">
                  <c:v>8.2710368657929507</c:v>
                </c:pt>
                <c:pt idx="406">
                  <c:v>5.4380793089231902</c:v>
                </c:pt>
                <c:pt idx="407">
                  <c:v>8.3081990632064393</c:v>
                </c:pt>
                <c:pt idx="408">
                  <c:v>9.25022192441938</c:v>
                </c:pt>
                <c:pt idx="409">
                  <c:v>6.6720329454610603</c:v>
                </c:pt>
                <c:pt idx="410">
                  <c:v>8.6462458193308507</c:v>
                </c:pt>
                <c:pt idx="411">
                  <c:v>5.8692969131337698</c:v>
                </c:pt>
                <c:pt idx="412">
                  <c:v>5.6312117818213601</c:v>
                </c:pt>
                <c:pt idx="413">
                  <c:v>6.6633455298747597</c:v>
                </c:pt>
                <c:pt idx="414">
                  <c:v>5.1817835502920797</c:v>
                </c:pt>
                <c:pt idx="415">
                  <c:v>6.9226438914758797</c:v>
                </c:pt>
                <c:pt idx="416">
                  <c:v>7.7531942698843404</c:v>
                </c:pt>
                <c:pt idx="417">
                  <c:v>6.4907235345025001</c:v>
                </c:pt>
                <c:pt idx="418">
                  <c:v>7.7457600924577399</c:v>
                </c:pt>
                <c:pt idx="419">
                  <c:v>6.6187389835172104</c:v>
                </c:pt>
                <c:pt idx="420">
                  <c:v>7.3767166986494201</c:v>
                </c:pt>
                <c:pt idx="421">
                  <c:v>7.8379489160252804</c:v>
                </c:pt>
                <c:pt idx="422">
                  <c:v>6.2285110035911799</c:v>
                </c:pt>
                <c:pt idx="423">
                  <c:v>6.1717005974109096</c:v>
                </c:pt>
                <c:pt idx="424">
                  <c:v>6.50428817353664</c:v>
                </c:pt>
                <c:pt idx="425">
                  <c:v>8.0650766304642598</c:v>
                </c:pt>
                <c:pt idx="426">
                  <c:v>7.7703287283503002</c:v>
                </c:pt>
                <c:pt idx="427">
                  <c:v>7.1204443723924804</c:v>
                </c:pt>
                <c:pt idx="428">
                  <c:v>6.1964441277945204</c:v>
                </c:pt>
                <c:pt idx="429">
                  <c:v>8.1037967129817901</c:v>
                </c:pt>
                <c:pt idx="430">
                  <c:v>6.56131351132343</c:v>
                </c:pt>
                <c:pt idx="431">
                  <c:v>5.1298987149230699</c:v>
                </c:pt>
                <c:pt idx="432">
                  <c:v>6.3026189757448998</c:v>
                </c:pt>
                <c:pt idx="433">
                  <c:v>7.1861443045223199</c:v>
                </c:pt>
                <c:pt idx="434">
                  <c:v>5.3798973535404597</c:v>
                </c:pt>
                <c:pt idx="435">
                  <c:v>9.8322600432477607</c:v>
                </c:pt>
                <c:pt idx="436">
                  <c:v>6.9460139910992202</c:v>
                </c:pt>
                <c:pt idx="437">
                  <c:v>6.5581978028122601</c:v>
                </c:pt>
                <c:pt idx="438">
                  <c:v>8.2834941261625108</c:v>
                </c:pt>
                <c:pt idx="439">
                  <c:v>6.9819346771563797</c:v>
                </c:pt>
                <c:pt idx="440">
                  <c:v>5.1590552992145202</c:v>
                </c:pt>
                <c:pt idx="441">
                  <c:v>6.1654178542314204</c:v>
                </c:pt>
                <c:pt idx="442">
                  <c:v>6.7357800142423203</c:v>
                </c:pt>
                <c:pt idx="443">
                  <c:v>7.6586995582682897</c:v>
                </c:pt>
                <c:pt idx="444">
                  <c:v>6.4907235345025001</c:v>
                </c:pt>
                <c:pt idx="445">
                  <c:v>6.8906091201471602</c:v>
                </c:pt>
                <c:pt idx="446">
                  <c:v>5.8550719222024199</c:v>
                </c:pt>
                <c:pt idx="447">
                  <c:v>8.1845137530337198</c:v>
                </c:pt>
                <c:pt idx="448">
                  <c:v>10.3338858946895</c:v>
                </c:pt>
                <c:pt idx="449">
                  <c:v>7.3271232922592899</c:v>
                </c:pt>
                <c:pt idx="450">
                  <c:v>8.5769703954520899</c:v>
                </c:pt>
                <c:pt idx="451">
                  <c:v>4.8441870864585903</c:v>
                </c:pt>
                <c:pt idx="452">
                  <c:v>7.9149830058483897</c:v>
                </c:pt>
                <c:pt idx="453">
                  <c:v>8.4365745603549005</c:v>
                </c:pt>
                <c:pt idx="454">
                  <c:v>10.524274184357299</c:v>
                </c:pt>
                <c:pt idx="455">
                  <c:v>3.6375861597263799</c:v>
                </c:pt>
                <c:pt idx="456">
                  <c:v>10.1668660953487</c:v>
                </c:pt>
                <c:pt idx="457">
                  <c:v>7.9718911381202702</c:v>
                </c:pt>
                <c:pt idx="458">
                  <c:v>9.0774716169017502</c:v>
                </c:pt>
                <c:pt idx="459">
                  <c:v>6.7226297948554397</c:v>
                </c:pt>
                <c:pt idx="460">
                  <c:v>9.3392919180957605</c:v>
                </c:pt>
                <c:pt idx="461">
                  <c:v>7.6907431635418702</c:v>
                </c:pt>
                <c:pt idx="462">
                  <c:v>5.5451774444795596</c:v>
                </c:pt>
                <c:pt idx="463">
                  <c:v>8.0238799927348694</c:v>
                </c:pt>
                <c:pt idx="464">
                  <c:v>6.8432167578445604</c:v>
                </c:pt>
                <c:pt idx="465">
                  <c:v>8.7738488852628898</c:v>
                </c:pt>
                <c:pt idx="466">
                  <c:v>5.3181199938442099</c:v>
                </c:pt>
                <c:pt idx="467">
                  <c:v>9.6698516485014299</c:v>
                </c:pt>
                <c:pt idx="468">
                  <c:v>7.0859014643656097</c:v>
                </c:pt>
                <c:pt idx="469">
                  <c:v>7.3479438231486798</c:v>
                </c:pt>
                <c:pt idx="470">
                  <c:v>5.8641991960621001</c:v>
                </c:pt>
                <c:pt idx="471">
                  <c:v>6.2426122948317797</c:v>
                </c:pt>
                <c:pt idx="472">
                  <c:v>7.1906760343322</c:v>
                </c:pt>
                <c:pt idx="473">
                  <c:v>8.7454436800985906</c:v>
                </c:pt>
                <c:pt idx="474">
                  <c:v>6.7210240136994797</c:v>
                </c:pt>
                <c:pt idx="475">
                  <c:v>6.6694980898578704</c:v>
                </c:pt>
                <c:pt idx="476">
                  <c:v>8.4671622578106707</c:v>
                </c:pt>
                <c:pt idx="477">
                  <c:v>7.2247534057679701</c:v>
                </c:pt>
                <c:pt idx="478">
                  <c:v>6.2557500417533598</c:v>
                </c:pt>
                <c:pt idx="479">
                  <c:v>9.1487840662770701</c:v>
                </c:pt>
                <c:pt idx="480">
                  <c:v>8.8766841666144494</c:v>
                </c:pt>
                <c:pt idx="481">
                  <c:v>9.6599641240157297</c:v>
                </c:pt>
                <c:pt idx="482">
                  <c:v>8.0491077213264006</c:v>
                </c:pt>
                <c:pt idx="483">
                  <c:v>7.1522688560325296</c:v>
                </c:pt>
                <c:pt idx="484">
                  <c:v>5.1929568508902104</c:v>
                </c:pt>
                <c:pt idx="485">
                  <c:v>6.0980742821662401</c:v>
                </c:pt>
                <c:pt idx="486">
                  <c:v>7.4054956631994697</c:v>
                </c:pt>
                <c:pt idx="487">
                  <c:v>7.6138186848086198</c:v>
                </c:pt>
                <c:pt idx="488">
                  <c:v>8.73577524378371</c:v>
                </c:pt>
                <c:pt idx="489">
                  <c:v>6.0007958745368599</c:v>
                </c:pt>
                <c:pt idx="490">
                  <c:v>6.1136821798322298</c:v>
                </c:pt>
                <c:pt idx="491">
                  <c:v>6.2705157303604802</c:v>
                </c:pt>
                <c:pt idx="492">
                  <c:v>4.8040210447332496</c:v>
                </c:pt>
                <c:pt idx="493">
                  <c:v>7.10332206252611</c:v>
                </c:pt>
                <c:pt idx="494">
                  <c:v>7.2334554186214302</c:v>
                </c:pt>
                <c:pt idx="495">
                  <c:v>6.3153580015223296</c:v>
                </c:pt>
                <c:pt idx="496">
                  <c:v>7.2377781919234403</c:v>
                </c:pt>
                <c:pt idx="497">
                  <c:v>7.6880659083015397</c:v>
                </c:pt>
                <c:pt idx="498">
                  <c:v>6.1110237821656197</c:v>
                </c:pt>
                <c:pt idx="499">
                  <c:v>9.3592774847505495</c:v>
                </c:pt>
                <c:pt idx="500">
                  <c:v>3.73766961828336</c:v>
                </c:pt>
                <c:pt idx="501">
                  <c:v>5.91079664404052</c:v>
                </c:pt>
                <c:pt idx="502">
                  <c:v>7.0501225202690501</c:v>
                </c:pt>
                <c:pt idx="503">
                  <c:v>6.3952615981154404</c:v>
                </c:pt>
                <c:pt idx="504">
                  <c:v>4.7874917427820396</c:v>
                </c:pt>
                <c:pt idx="505">
                  <c:v>6.8035052576083297</c:v>
                </c:pt>
                <c:pt idx="506">
                  <c:v>5.9763509092979303</c:v>
                </c:pt>
                <c:pt idx="507">
                  <c:v>8.1324861363925791</c:v>
                </c:pt>
                <c:pt idx="508">
                  <c:v>5.4868694730926197</c:v>
                </c:pt>
                <c:pt idx="509">
                  <c:v>5.6629604801359399</c:v>
                </c:pt>
                <c:pt idx="510">
                  <c:v>8.0437034928856708</c:v>
                </c:pt>
                <c:pt idx="511">
                  <c:v>7.5655861144145096</c:v>
                </c:pt>
                <c:pt idx="512">
                  <c:v>6.0282785202306899</c:v>
                </c:pt>
                <c:pt idx="513">
                  <c:v>6.4876840184846101</c:v>
                </c:pt>
                <c:pt idx="514">
                  <c:v>8.3795390261174401</c:v>
                </c:pt>
                <c:pt idx="515">
                  <c:v>6.4676987261043504</c:v>
                </c:pt>
                <c:pt idx="516">
                  <c:v>5.7037824746562</c:v>
                </c:pt>
                <c:pt idx="517">
                  <c:v>6.34388043412633</c:v>
                </c:pt>
                <c:pt idx="518">
                  <c:v>9.3844617322047892</c:v>
                </c:pt>
                <c:pt idx="519">
                  <c:v>8.2296888809416302</c:v>
                </c:pt>
                <c:pt idx="520">
                  <c:v>7.2685716354214103</c:v>
                </c:pt>
                <c:pt idx="521">
                  <c:v>5.9738096118692603</c:v>
                </c:pt>
                <c:pt idx="522">
                  <c:v>5.5333894887275203</c:v>
                </c:pt>
                <c:pt idx="523">
                  <c:v>7.9327210274819402</c:v>
                </c:pt>
                <c:pt idx="524">
                  <c:v>6.1180971980413403</c:v>
                </c:pt>
                <c:pt idx="525">
                  <c:v>8.9739427049835498</c:v>
                </c:pt>
                <c:pt idx="526">
                  <c:v>6.0426328336823802</c:v>
                </c:pt>
                <c:pt idx="527">
                  <c:v>7.2984451015081397</c:v>
                </c:pt>
                <c:pt idx="528">
                  <c:v>7.5005294853952904</c:v>
                </c:pt>
                <c:pt idx="529">
                  <c:v>7.0133157746426296</c:v>
                </c:pt>
                <c:pt idx="530">
                  <c:v>7.3011478058560302</c:v>
                </c:pt>
                <c:pt idx="531">
                  <c:v>7.9039656340321596</c:v>
                </c:pt>
                <c:pt idx="532">
                  <c:v>5.5161133115356504</c:v>
                </c:pt>
                <c:pt idx="533">
                  <c:v>8.5911868713245596</c:v>
                </c:pt>
                <c:pt idx="534">
                  <c:v>6.9421567056994604</c:v>
                </c:pt>
                <c:pt idx="535">
                  <c:v>6.6789708477778396</c:v>
                </c:pt>
                <c:pt idx="536">
                  <c:v>7.4535618716433696</c:v>
                </c:pt>
                <c:pt idx="537">
                  <c:v>5.80964286535567</c:v>
                </c:pt>
                <c:pt idx="538">
                  <c:v>6.1758672701057602</c:v>
                </c:pt>
                <c:pt idx="539">
                  <c:v>7.9116905207083299</c:v>
                </c:pt>
                <c:pt idx="540">
                  <c:v>7.5686743836716204</c:v>
                </c:pt>
                <c:pt idx="541">
                  <c:v>7.9855978061638604</c:v>
                </c:pt>
                <c:pt idx="542">
                  <c:v>6.7740810190097003</c:v>
                </c:pt>
                <c:pt idx="543">
                  <c:v>5.8944028342648496</c:v>
                </c:pt>
                <c:pt idx="544">
                  <c:v>10.130623125119801</c:v>
                </c:pt>
                <c:pt idx="545">
                  <c:v>8.6436496153687905</c:v>
                </c:pt>
                <c:pt idx="546">
                  <c:v>5.8879541707383103</c:v>
                </c:pt>
                <c:pt idx="547">
                  <c:v>6.5366915975913003</c:v>
                </c:pt>
                <c:pt idx="548">
                  <c:v>6.9893352659745602</c:v>
                </c:pt>
                <c:pt idx="549">
                  <c:v>7.3103273173078698</c:v>
                </c:pt>
                <c:pt idx="550">
                  <c:v>6.8543545022550196</c:v>
                </c:pt>
                <c:pt idx="551">
                  <c:v>5.2882670306945299</c:v>
                </c:pt>
                <c:pt idx="552">
                  <c:v>7.7738047944195401</c:v>
                </c:pt>
                <c:pt idx="553">
                  <c:v>8.4315808353403092</c:v>
                </c:pt>
                <c:pt idx="554">
                  <c:v>6.39024066706535</c:v>
                </c:pt>
                <c:pt idx="555">
                  <c:v>5.8607862234658601</c:v>
                </c:pt>
                <c:pt idx="556">
                  <c:v>8.0290744701853107</c:v>
                </c:pt>
                <c:pt idx="557">
                  <c:v>7.7850279438355603</c:v>
                </c:pt>
                <c:pt idx="558">
                  <c:v>7.1244782624934198</c:v>
                </c:pt>
                <c:pt idx="559">
                  <c:v>6.0844994130751697</c:v>
                </c:pt>
                <c:pt idx="560">
                  <c:v>6.3613024775729903</c:v>
                </c:pt>
                <c:pt idx="561">
                  <c:v>2.9444389791664398</c:v>
                </c:pt>
                <c:pt idx="562">
                  <c:v>9.0613762188362195</c:v>
                </c:pt>
                <c:pt idx="563">
                  <c:v>8.1930622643630393</c:v>
                </c:pt>
                <c:pt idx="564">
                  <c:v>7.1066061377273</c:v>
                </c:pt>
                <c:pt idx="565">
                  <c:v>4.2626798770413101</c:v>
                </c:pt>
                <c:pt idx="566">
                  <c:v>5.0205856249494198</c:v>
                </c:pt>
                <c:pt idx="567">
                  <c:v>5.2522734280466299</c:v>
                </c:pt>
                <c:pt idx="568">
                  <c:v>4.8978397999509102</c:v>
                </c:pt>
                <c:pt idx="569">
                  <c:v>6.9334230257307103</c:v>
                </c:pt>
                <c:pt idx="570">
                  <c:v>7.8284363591575801</c:v>
                </c:pt>
                <c:pt idx="571">
                  <c:v>5.3659760150218503</c:v>
                </c:pt>
                <c:pt idx="572">
                  <c:v>8.6516463812773292</c:v>
                </c:pt>
                <c:pt idx="573">
                  <c:v>10.4942614179754</c:v>
                </c:pt>
                <c:pt idx="574">
                  <c:v>7.6211951628098404</c:v>
                </c:pt>
                <c:pt idx="575">
                  <c:v>5.0172798368149198</c:v>
                </c:pt>
                <c:pt idx="576">
                  <c:v>7.9076515947110799</c:v>
                </c:pt>
                <c:pt idx="577">
                  <c:v>6.2065759267249199</c:v>
                </c:pt>
                <c:pt idx="578">
                  <c:v>6.7178046950236903</c:v>
                </c:pt>
                <c:pt idx="579">
                  <c:v>5.67675380226828</c:v>
                </c:pt>
                <c:pt idx="580">
                  <c:v>6.1384467374566203</c:v>
                </c:pt>
                <c:pt idx="581">
                  <c:v>6.8156399900743301</c:v>
                </c:pt>
                <c:pt idx="582">
                  <c:v>8.6937816788623206</c:v>
                </c:pt>
                <c:pt idx="583">
                  <c:v>6.8232861223556798</c:v>
                </c:pt>
                <c:pt idx="584">
                  <c:v>8.5678651817232598</c:v>
                </c:pt>
                <c:pt idx="585">
                  <c:v>4.3820266346738803</c:v>
                </c:pt>
                <c:pt idx="586">
                  <c:v>7.0774980535692302</c:v>
                </c:pt>
                <c:pt idx="587">
                  <c:v>6.2409254067395601</c:v>
                </c:pt>
                <c:pt idx="588">
                  <c:v>7.41547608779464</c:v>
                </c:pt>
                <c:pt idx="589">
                  <c:v>9.3311056230710303</c:v>
                </c:pt>
                <c:pt idx="590">
                  <c:v>6.0913098820776899</c:v>
                </c:pt>
                <c:pt idx="591">
                  <c:v>4.4426512564903096</c:v>
                </c:pt>
                <c:pt idx="592">
                  <c:v>10.8670720915004</c:v>
                </c:pt>
                <c:pt idx="593">
                  <c:v>5.2417470150596399</c:v>
                </c:pt>
                <c:pt idx="594">
                  <c:v>8.1769070243330404</c:v>
                </c:pt>
                <c:pt idx="595">
                  <c:v>7.1354219190239299</c:v>
                </c:pt>
                <c:pt idx="596">
                  <c:v>5.8406416573733901</c:v>
                </c:pt>
                <c:pt idx="597">
                  <c:v>7.1106961229788199</c:v>
                </c:pt>
                <c:pt idx="598">
                  <c:v>8.0107468534539592</c:v>
                </c:pt>
                <c:pt idx="599">
                  <c:v>10.1945794299896</c:v>
                </c:pt>
                <c:pt idx="600">
                  <c:v>7.3866773537351103</c:v>
                </c:pt>
                <c:pt idx="601">
                  <c:v>6.5893848777248998</c:v>
                </c:pt>
                <c:pt idx="602">
                  <c:v>7.4187808827507897</c:v>
                </c:pt>
                <c:pt idx="603">
                  <c:v>9.6715554951888301</c:v>
                </c:pt>
                <c:pt idx="604">
                  <c:v>7.1140723413323004</c:v>
                </c:pt>
                <c:pt idx="605">
                  <c:v>7.5597331825040097</c:v>
                </c:pt>
                <c:pt idx="606">
                  <c:v>7.8826293349551797</c:v>
                </c:pt>
                <c:pt idx="607">
                  <c:v>7.9447876285524197</c:v>
                </c:pt>
                <c:pt idx="608">
                  <c:v>6.13988455222625</c:v>
                </c:pt>
                <c:pt idx="609">
                  <c:v>5.7268477475871897</c:v>
                </c:pt>
                <c:pt idx="610">
                  <c:v>8.1487348089371601</c:v>
                </c:pt>
                <c:pt idx="611">
                  <c:v>6.8519782635131303</c:v>
                </c:pt>
                <c:pt idx="612">
                  <c:v>7.5602407085923904</c:v>
                </c:pt>
                <c:pt idx="613">
                  <c:v>5.3447237393621903</c:v>
                </c:pt>
                <c:pt idx="614">
                  <c:v>9.7656325408124403</c:v>
                </c:pt>
                <c:pt idx="615">
                  <c:v>8.6210726107922593</c:v>
                </c:pt>
                <c:pt idx="616">
                  <c:v>10.262466506869901</c:v>
                </c:pt>
                <c:pt idx="617">
                  <c:v>4.9344739331306897</c:v>
                </c:pt>
                <c:pt idx="618">
                  <c:v>6.7878449823095703</c:v>
                </c:pt>
                <c:pt idx="619">
                  <c:v>5.94542060860657</c:v>
                </c:pt>
                <c:pt idx="620">
                  <c:v>5.9375362050824201</c:v>
                </c:pt>
                <c:pt idx="621">
                  <c:v>6.12686918411418</c:v>
                </c:pt>
                <c:pt idx="622">
                  <c:v>8.0789982586851501</c:v>
                </c:pt>
                <c:pt idx="623">
                  <c:v>4.7621739347977501</c:v>
                </c:pt>
                <c:pt idx="624">
                  <c:v>7.6391611716591701</c:v>
                </c:pt>
                <c:pt idx="625">
                  <c:v>6.3595738686723697</c:v>
                </c:pt>
                <c:pt idx="626">
                  <c:v>8.5617840747441107</c:v>
                </c:pt>
                <c:pt idx="627">
                  <c:v>6.6025878921893302</c:v>
                </c:pt>
                <c:pt idx="628">
                  <c:v>8.2804576865825599</c:v>
                </c:pt>
                <c:pt idx="629">
                  <c:v>7.0228680860826396</c:v>
                </c:pt>
                <c:pt idx="630">
                  <c:v>6.8997231072848697</c:v>
                </c:pt>
                <c:pt idx="631">
                  <c:v>9.3855533895328396</c:v>
                </c:pt>
                <c:pt idx="632">
                  <c:v>4.2121275978784798</c:v>
                </c:pt>
                <c:pt idx="633">
                  <c:v>8.7698178720526094</c:v>
                </c:pt>
                <c:pt idx="634">
                  <c:v>5.1119877883565401</c:v>
                </c:pt>
                <c:pt idx="635">
                  <c:v>7.2191427806885198</c:v>
                </c:pt>
                <c:pt idx="636">
                  <c:v>5.3890717298165001</c:v>
                </c:pt>
                <c:pt idx="637">
                  <c:v>6.4264884574576904</c:v>
                </c:pt>
                <c:pt idx="638">
                  <c:v>8.3112508474217996</c:v>
                </c:pt>
                <c:pt idx="639">
                  <c:v>7.1225978052569596</c:v>
                </c:pt>
                <c:pt idx="640">
                  <c:v>6.47697236288968</c:v>
                </c:pt>
                <c:pt idx="641">
                  <c:v>6.3062752869480097</c:v>
                </c:pt>
                <c:pt idx="642">
                  <c:v>6.7298240704894701</c:v>
                </c:pt>
                <c:pt idx="643">
                  <c:v>7.24379885231179</c:v>
                </c:pt>
                <c:pt idx="644">
                  <c:v>8.4977045148323693</c:v>
                </c:pt>
                <c:pt idx="645">
                  <c:v>5.7589017738772803</c:v>
                </c:pt>
                <c:pt idx="646">
                  <c:v>5.1590552992145202</c:v>
                </c:pt>
                <c:pt idx="647">
                  <c:v>9.15841529911126</c:v>
                </c:pt>
                <c:pt idx="648">
                  <c:v>8.9258679578704996</c:v>
                </c:pt>
                <c:pt idx="649">
                  <c:v>7.9641557188409298</c:v>
                </c:pt>
                <c:pt idx="650">
                  <c:v>7.5820381418956799</c:v>
                </c:pt>
                <c:pt idx="651">
                  <c:v>7.7336835707759004</c:v>
                </c:pt>
                <c:pt idx="652">
                  <c:v>7.5925678227520201</c:v>
                </c:pt>
                <c:pt idx="653">
                  <c:v>6.9772813416307402</c:v>
                </c:pt>
                <c:pt idx="654">
                  <c:v>7.4593388952202897</c:v>
                </c:pt>
                <c:pt idx="655">
                  <c:v>7.2668273475205902</c:v>
                </c:pt>
                <c:pt idx="656">
                  <c:v>7.5895044145897099</c:v>
                </c:pt>
                <c:pt idx="657">
                  <c:v>5.7990926544605204</c:v>
                </c:pt>
                <c:pt idx="658">
                  <c:v>6.1882641230825897</c:v>
                </c:pt>
                <c:pt idx="659">
                  <c:v>9.6876574702698495</c:v>
                </c:pt>
                <c:pt idx="660">
                  <c:v>6.6631326959908002</c:v>
                </c:pt>
                <c:pt idx="661">
                  <c:v>6.3868793193626399</c:v>
                </c:pt>
                <c:pt idx="662">
                  <c:v>8.4416072044596397</c:v>
                </c:pt>
                <c:pt idx="663">
                  <c:v>6.9772813416307402</c:v>
                </c:pt>
                <c:pt idx="664">
                  <c:v>6.5722825426940004</c:v>
                </c:pt>
                <c:pt idx="665">
                  <c:v>8.3737268963909504</c:v>
                </c:pt>
                <c:pt idx="666">
                  <c:v>7.7325153463439698</c:v>
                </c:pt>
                <c:pt idx="667">
                  <c:v>6.5500083320820597</c:v>
                </c:pt>
                <c:pt idx="668">
                  <c:v>7.9764809339000404</c:v>
                </c:pt>
                <c:pt idx="669">
                  <c:v>5.9427993751267003</c:v>
                </c:pt>
                <c:pt idx="670">
                  <c:v>7.27609525445137</c:v>
                </c:pt>
                <c:pt idx="671">
                  <c:v>5.8260001073804499</c:v>
                </c:pt>
                <c:pt idx="672">
                  <c:v>7.6993894062567296</c:v>
                </c:pt>
                <c:pt idx="673">
                  <c:v>5.0106352940962502</c:v>
                </c:pt>
                <c:pt idx="674">
                  <c:v>7.7164608001763497</c:v>
                </c:pt>
                <c:pt idx="675">
                  <c:v>6.5827174199865803</c:v>
                </c:pt>
                <c:pt idx="676">
                  <c:v>8.2500977525728398</c:v>
                </c:pt>
                <c:pt idx="677">
                  <c:v>4.2341065045972597</c:v>
                </c:pt>
                <c:pt idx="678">
                  <c:v>5.2983173665480301</c:v>
                </c:pt>
                <c:pt idx="679">
                  <c:v>8.5512080700035096</c:v>
                </c:pt>
                <c:pt idx="680">
                  <c:v>7.9185073456451098</c:v>
                </c:pt>
                <c:pt idx="681">
                  <c:v>7.5796788230904504</c:v>
                </c:pt>
                <c:pt idx="682">
                  <c:v>7.3038432252777001</c:v>
                </c:pt>
                <c:pt idx="683">
                  <c:v>4.83628190695147</c:v>
                </c:pt>
                <c:pt idx="684">
                  <c:v>9.2671931835689598</c:v>
                </c:pt>
                <c:pt idx="685">
                  <c:v>6.1964441277945204</c:v>
                </c:pt>
                <c:pt idx="686">
                  <c:v>7.9278395852168497</c:v>
                </c:pt>
                <c:pt idx="687">
                  <c:v>4.2046926193909604</c:v>
                </c:pt>
                <c:pt idx="688">
                  <c:v>7.9434277678763703</c:v>
                </c:pt>
                <c:pt idx="689">
                  <c:v>7.6381982442857703</c:v>
                </c:pt>
                <c:pt idx="690">
                  <c:v>8.1259268027078804</c:v>
                </c:pt>
                <c:pt idx="691">
                  <c:v>7.7827477124451496</c:v>
                </c:pt>
                <c:pt idx="692">
                  <c:v>11.319165403875401</c:v>
                </c:pt>
                <c:pt idx="693">
                  <c:v>7.3015525822226097</c:v>
                </c:pt>
                <c:pt idx="694">
                  <c:v>8.0562908764168402</c:v>
                </c:pt>
                <c:pt idx="695">
                  <c:v>5.0751738152338204</c:v>
                </c:pt>
                <c:pt idx="696">
                  <c:v>7.4494980053828401</c:v>
                </c:pt>
                <c:pt idx="697">
                  <c:v>9.8641049512796695</c:v>
                </c:pt>
                <c:pt idx="698">
                  <c:v>6.2304814475784802</c:v>
                </c:pt>
                <c:pt idx="699">
                  <c:v>5.6383546693337401</c:v>
                </c:pt>
                <c:pt idx="700">
                  <c:v>6.3279367837291902</c:v>
                </c:pt>
                <c:pt idx="701">
                  <c:v>8.8394216076206007</c:v>
                </c:pt>
                <c:pt idx="702">
                  <c:v>8.8424600241952902</c:v>
                </c:pt>
                <c:pt idx="703">
                  <c:v>8.1226680233463995</c:v>
                </c:pt>
                <c:pt idx="704">
                  <c:v>5.9532433342877802</c:v>
                </c:pt>
                <c:pt idx="705">
                  <c:v>7.4333709882207604</c:v>
                </c:pt>
                <c:pt idx="706">
                  <c:v>9.6375610417053608</c:v>
                </c:pt>
                <c:pt idx="707">
                  <c:v>6.0935697700451303</c:v>
                </c:pt>
                <c:pt idx="708">
                  <c:v>7.2682230211595602</c:v>
                </c:pt>
                <c:pt idx="709">
                  <c:v>8.91583507417627</c:v>
                </c:pt>
                <c:pt idx="710">
                  <c:v>10.1342420668516</c:v>
                </c:pt>
                <c:pt idx="711">
                  <c:v>6.6333184332803699</c:v>
                </c:pt>
                <c:pt idx="712">
                  <c:v>6.7298240704894701</c:v>
                </c:pt>
                <c:pt idx="713">
                  <c:v>6.1696107324914502</c:v>
                </c:pt>
                <c:pt idx="714">
                  <c:v>7.2685716354214103</c:v>
                </c:pt>
                <c:pt idx="715">
                  <c:v>6.3198686090796796</c:v>
                </c:pt>
                <c:pt idx="716">
                  <c:v>5.7413993382274997</c:v>
                </c:pt>
                <c:pt idx="717">
                  <c:v>7.5683792678365203</c:v>
                </c:pt>
                <c:pt idx="718">
                  <c:v>6.0402547112774103</c:v>
                </c:pt>
                <c:pt idx="719">
                  <c:v>7.8184302720706498</c:v>
                </c:pt>
                <c:pt idx="720">
                  <c:v>6.7707894239089796</c:v>
                </c:pt>
                <c:pt idx="721">
                  <c:v>6.8447528323797302</c:v>
                </c:pt>
                <c:pt idx="722">
                  <c:v>5.8607862234658601</c:v>
                </c:pt>
                <c:pt idx="723">
                  <c:v>6.7787848976851697</c:v>
                </c:pt>
                <c:pt idx="724">
                  <c:v>6.93731408122368</c:v>
                </c:pt>
                <c:pt idx="725">
                  <c:v>9.2586723813220893</c:v>
                </c:pt>
                <c:pt idx="726">
                  <c:v>5.22035582507832</c:v>
                </c:pt>
                <c:pt idx="727">
                  <c:v>8.0215845334550995</c:v>
                </c:pt>
                <c:pt idx="728">
                  <c:v>8.70184536354847</c:v>
                </c:pt>
                <c:pt idx="729">
                  <c:v>5.9295891433898902</c:v>
                </c:pt>
                <c:pt idx="730">
                  <c:v>9.2288840371774103</c:v>
                </c:pt>
                <c:pt idx="731">
                  <c:v>6.9179531039585802</c:v>
                </c:pt>
                <c:pt idx="732">
                  <c:v>5.5740533679814099</c:v>
                </c:pt>
              </c:numCache>
            </c:numRef>
          </c:yVal>
          <c:smooth val="0"/>
          <c:extLst>
            <c:ext xmlns:c16="http://schemas.microsoft.com/office/drawing/2014/chart" uri="{C3380CC4-5D6E-409C-BE32-E72D297353CC}">
              <c16:uniqueId val="{00000002-CB67-41E0-89B3-458C3E26620E}"/>
            </c:ext>
          </c:extLst>
        </c:ser>
        <c:dLbls>
          <c:showLegendKey val="0"/>
          <c:showVal val="0"/>
          <c:showCatName val="0"/>
          <c:showSerName val="0"/>
          <c:showPercent val="0"/>
          <c:showBubbleSize val="0"/>
        </c:dLbls>
        <c:axId val="559493570"/>
        <c:axId val="763399729"/>
      </c:scatterChart>
      <c:valAx>
        <c:axId val="559493570"/>
        <c:scaling>
          <c:orientation val="minMax"/>
          <c:max val="9"/>
          <c:min val="0"/>
        </c:scaling>
        <c:delete val="0"/>
        <c:axPos val="b"/>
        <c:title>
          <c:tx>
            <c:rich>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r>
                  <a:rPr lang="zh-CN" altLang="en-US" sz="140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rPr>
                  <a:t>关注人数</a:t>
                </a:r>
              </a:p>
            </c:rich>
          </c:tx>
          <c:layout>
            <c:manualLayout>
              <c:xMode val="edge"/>
              <c:yMode val="edge"/>
              <c:x val="0.44759448859747558"/>
              <c:y val="0.91141590000678729"/>
            </c:manualLayout>
          </c:layout>
          <c:overlay val="0"/>
          <c:spPr>
            <a:noFill/>
            <a:ln>
              <a:noFill/>
            </a:ln>
            <a:effectLst/>
          </c:spPr>
          <c:txPr>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1.7609079382403737E-2"/>
              <c:y val="0.38293720323050079"/>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no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64648898382973"/>
          <c:y val="3.1948907852073091E-2"/>
          <c:w val="0.80391310017635809"/>
          <c:h val="0.76730379894439371"/>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[data.csv]分组数据!$G$2:$G$785</c:f>
              <c:numCache>
                <c:formatCode>0.000_ </c:formatCode>
                <c:ptCount val="784"/>
                <c:pt idx="0">
                  <c:v>6.85224256905187</c:v>
                </c:pt>
                <c:pt idx="1">
                  <c:v>8.1758290087145902</c:v>
                </c:pt>
                <c:pt idx="2">
                  <c:v>6.2205901700997304</c:v>
                </c:pt>
                <c:pt idx="3">
                  <c:v>8.9065289175945104</c:v>
                </c:pt>
                <c:pt idx="4">
                  <c:v>9.6013007938814603</c:v>
                </c:pt>
                <c:pt idx="5">
                  <c:v>6.8511849274937404</c:v>
                </c:pt>
                <c:pt idx="6">
                  <c:v>11.5047824000277</c:v>
                </c:pt>
                <c:pt idx="7">
                  <c:v>6.6758232216348397</c:v>
                </c:pt>
                <c:pt idx="8">
                  <c:v>7.5822291942764597</c:v>
                </c:pt>
                <c:pt idx="9">
                  <c:v>8.8490835185323302</c:v>
                </c:pt>
                <c:pt idx="10">
                  <c:v>7.6586995582682897</c:v>
                </c:pt>
                <c:pt idx="11">
                  <c:v>7.4383835300443</c:v>
                </c:pt>
                <c:pt idx="12">
                  <c:v>9.2625532434231097</c:v>
                </c:pt>
                <c:pt idx="13">
                  <c:v>7.2633296174768303</c:v>
                </c:pt>
                <c:pt idx="14">
                  <c:v>6.8997231072848697</c:v>
                </c:pt>
                <c:pt idx="15">
                  <c:v>8.3756296270944492</c:v>
                </c:pt>
                <c:pt idx="16">
                  <c:v>8.1590886546679098</c:v>
                </c:pt>
                <c:pt idx="17">
                  <c:v>8.5167931113948896</c:v>
                </c:pt>
                <c:pt idx="18">
                  <c:v>6.9631899858702297</c:v>
                </c:pt>
                <c:pt idx="19">
                  <c:v>6.8001700683021999</c:v>
                </c:pt>
                <c:pt idx="20">
                  <c:v>9.1803964956031106</c:v>
                </c:pt>
                <c:pt idx="21">
                  <c:v>8.0658935469642703</c:v>
                </c:pt>
                <c:pt idx="22">
                  <c:v>9.2831260417018306</c:v>
                </c:pt>
                <c:pt idx="23">
                  <c:v>9.3597943251445201</c:v>
                </c:pt>
                <c:pt idx="24">
                  <c:v>7.7025561132685798</c:v>
                </c:pt>
                <c:pt idx="25">
                  <c:v>10.603113699193701</c:v>
                </c:pt>
                <c:pt idx="26">
                  <c:v>6.8617113404807304</c:v>
                </c:pt>
                <c:pt idx="27">
                  <c:v>9.3148805512501003</c:v>
                </c:pt>
                <c:pt idx="28">
                  <c:v>7.1800698743027898</c:v>
                </c:pt>
                <c:pt idx="29">
                  <c:v>8.2845042272584895</c:v>
                </c:pt>
                <c:pt idx="30">
                  <c:v>10.321671433052</c:v>
                </c:pt>
                <c:pt idx="31">
                  <c:v>8.5334601638801093</c:v>
                </c:pt>
                <c:pt idx="32">
                  <c:v>6.6970342476664797</c:v>
                </c:pt>
                <c:pt idx="33">
                  <c:v>9.4707797080340796</c:v>
                </c:pt>
                <c:pt idx="34">
                  <c:v>7.9765954093165696</c:v>
                </c:pt>
                <c:pt idx="35">
                  <c:v>9.0353915695116402</c:v>
                </c:pt>
                <c:pt idx="36">
                  <c:v>7.47420480649612</c:v>
                </c:pt>
                <c:pt idx="37">
                  <c:v>9.0159057472984205</c:v>
                </c:pt>
                <c:pt idx="38">
                  <c:v>6.0112671744041597</c:v>
                </c:pt>
                <c:pt idx="39">
                  <c:v>8.06148686687132</c:v>
                </c:pt>
                <c:pt idx="40">
                  <c:v>7.5776338326027197</c:v>
                </c:pt>
                <c:pt idx="41">
                  <c:v>7.7244466456335301</c:v>
                </c:pt>
                <c:pt idx="42">
                  <c:v>8.9690328500342993</c:v>
                </c:pt>
                <c:pt idx="43">
                  <c:v>8.1056094022998906</c:v>
                </c:pt>
                <c:pt idx="44">
                  <c:v>6.2461067654815601</c:v>
                </c:pt>
                <c:pt idx="45">
                  <c:v>8.5978510944336897</c:v>
                </c:pt>
                <c:pt idx="46">
                  <c:v>8.2812176612866502</c:v>
                </c:pt>
                <c:pt idx="47">
                  <c:v>7.1049654482698399</c:v>
                </c:pt>
                <c:pt idx="48">
                  <c:v>9.2916438230402107</c:v>
                </c:pt>
                <c:pt idx="49">
                  <c:v>8.9239907447581803</c:v>
                </c:pt>
                <c:pt idx="50">
                  <c:v>8.5707339583442597</c:v>
                </c:pt>
                <c:pt idx="51">
                  <c:v>9.8983745031493005</c:v>
                </c:pt>
                <c:pt idx="52">
                  <c:v>6.6012301187288704</c:v>
                </c:pt>
                <c:pt idx="53">
                  <c:v>6.7298240704894701</c:v>
                </c:pt>
                <c:pt idx="54">
                  <c:v>8.6518988942685198</c:v>
                </c:pt>
                <c:pt idx="55">
                  <c:v>6.8123450941774699</c:v>
                </c:pt>
                <c:pt idx="56">
                  <c:v>6.7673431252653904</c:v>
                </c:pt>
                <c:pt idx="57">
                  <c:v>8.6820294338691699</c:v>
                </c:pt>
                <c:pt idx="58">
                  <c:v>9.3959897188628094</c:v>
                </c:pt>
                <c:pt idx="59">
                  <c:v>7.1180162044653299</c:v>
                </c:pt>
                <c:pt idx="60">
                  <c:v>6.9800759405617603</c:v>
                </c:pt>
                <c:pt idx="61">
                  <c:v>9.3597082036269992</c:v>
                </c:pt>
                <c:pt idx="62">
                  <c:v>8.3879952529445507</c:v>
                </c:pt>
                <c:pt idx="63">
                  <c:v>8.4040244933105992</c:v>
                </c:pt>
                <c:pt idx="64">
                  <c:v>8.3473534121243294</c:v>
                </c:pt>
                <c:pt idx="65">
                  <c:v>8.4029040450141093</c:v>
                </c:pt>
                <c:pt idx="66">
                  <c:v>10.170954162487</c:v>
                </c:pt>
                <c:pt idx="67">
                  <c:v>9.9857124927917909</c:v>
                </c:pt>
                <c:pt idx="68">
                  <c:v>9.0135952945165005</c:v>
                </c:pt>
                <c:pt idx="69">
                  <c:v>8.8508041957564103</c:v>
                </c:pt>
                <c:pt idx="70">
                  <c:v>8.5682664616002295</c:v>
                </c:pt>
                <c:pt idx="71">
                  <c:v>7.58731050602261</c:v>
                </c:pt>
                <c:pt idx="72">
                  <c:v>8.7196441195053502</c:v>
                </c:pt>
                <c:pt idx="73">
                  <c:v>9.4151570065975001</c:v>
                </c:pt>
                <c:pt idx="74">
                  <c:v>8.9824355035602608</c:v>
                </c:pt>
                <c:pt idx="75">
                  <c:v>7.60290046220475</c:v>
                </c:pt>
                <c:pt idx="76">
                  <c:v>9.3702458894857994</c:v>
                </c:pt>
                <c:pt idx="77">
                  <c:v>8.2875284231117607</c:v>
                </c:pt>
                <c:pt idx="78">
                  <c:v>6.7776465936351098</c:v>
                </c:pt>
                <c:pt idx="79">
                  <c:v>10.1792615039135</c:v>
                </c:pt>
                <c:pt idx="80">
                  <c:v>6.3080984415095296</c:v>
                </c:pt>
                <c:pt idx="81">
                  <c:v>8.6750512760318106</c:v>
                </c:pt>
                <c:pt idx="82">
                  <c:v>9.2122385692592594</c:v>
                </c:pt>
                <c:pt idx="83">
                  <c:v>6.39024066706535</c:v>
                </c:pt>
                <c:pt idx="84">
                  <c:v>7.7428359554307402</c:v>
                </c:pt>
                <c:pt idx="85">
                  <c:v>8.3721674193659794</c:v>
                </c:pt>
                <c:pt idx="86">
                  <c:v>8.3325489392526304</c:v>
                </c:pt>
                <c:pt idx="87">
                  <c:v>8.4246392098056297</c:v>
                </c:pt>
                <c:pt idx="88">
                  <c:v>8.0589600177694098</c:v>
                </c:pt>
                <c:pt idx="89">
                  <c:v>8.0674626670100498</c:v>
                </c:pt>
                <c:pt idx="90">
                  <c:v>9.14686794902061</c:v>
                </c:pt>
                <c:pt idx="91">
                  <c:v>8.8008672424704795</c:v>
                </c:pt>
                <c:pt idx="92">
                  <c:v>10.4633033204742</c:v>
                </c:pt>
                <c:pt idx="93">
                  <c:v>9.3075578226915407</c:v>
                </c:pt>
                <c:pt idx="94">
                  <c:v>6.47389069635227</c:v>
                </c:pt>
                <c:pt idx="95">
                  <c:v>7.3821243657375097</c:v>
                </c:pt>
                <c:pt idx="96">
                  <c:v>7.2291138777933002</c:v>
                </c:pt>
                <c:pt idx="97">
                  <c:v>9.3256314163109106</c:v>
                </c:pt>
                <c:pt idx="98">
                  <c:v>9.0786358809787497</c:v>
                </c:pt>
                <c:pt idx="99">
                  <c:v>9.6978768977642194</c:v>
                </c:pt>
                <c:pt idx="100">
                  <c:v>8.7653024887481905</c:v>
                </c:pt>
                <c:pt idx="101">
                  <c:v>9.5810759995632502</c:v>
                </c:pt>
                <c:pt idx="102">
                  <c:v>8.4231022680166401</c:v>
                </c:pt>
                <c:pt idx="103">
                  <c:v>9.2516742354691601</c:v>
                </c:pt>
                <c:pt idx="104">
                  <c:v>8.6788017066126493</c:v>
                </c:pt>
                <c:pt idx="105">
                  <c:v>9.15936281721131</c:v>
                </c:pt>
                <c:pt idx="106">
                  <c:v>8.5263511292010001</c:v>
                </c:pt>
                <c:pt idx="107">
                  <c:v>8.9635442919967403</c:v>
                </c:pt>
                <c:pt idx="108">
                  <c:v>7.7367436824534899</c:v>
                </c:pt>
                <c:pt idx="109">
                  <c:v>6.7650389767805397</c:v>
                </c:pt>
                <c:pt idx="110">
                  <c:v>7.7844732357364599</c:v>
                </c:pt>
                <c:pt idx="111">
                  <c:v>8.4998435530811207</c:v>
                </c:pt>
                <c:pt idx="112">
                  <c:v>9.2186061163932091</c:v>
                </c:pt>
                <c:pt idx="113">
                  <c:v>5.8464387750577202</c:v>
                </c:pt>
                <c:pt idx="114">
                  <c:v>9.4584496693081395</c:v>
                </c:pt>
                <c:pt idx="115">
                  <c:v>8.2781742909437295</c:v>
                </c:pt>
                <c:pt idx="116">
                  <c:v>8.4967863816385698</c:v>
                </c:pt>
                <c:pt idx="117">
                  <c:v>6.4345465187874504</c:v>
                </c:pt>
                <c:pt idx="118">
                  <c:v>9.36666012623113</c:v>
                </c:pt>
                <c:pt idx="119">
                  <c:v>6.8803840821859996</c:v>
                </c:pt>
                <c:pt idx="120">
                  <c:v>9.9060343068027006</c:v>
                </c:pt>
                <c:pt idx="121">
                  <c:v>10.1152870021496</c:v>
                </c:pt>
                <c:pt idx="122">
                  <c:v>9.0752076979846805</c:v>
                </c:pt>
                <c:pt idx="123">
                  <c:v>6.6160651851328103</c:v>
                </c:pt>
                <c:pt idx="124">
                  <c:v>8.0010199613236495</c:v>
                </c:pt>
                <c:pt idx="125">
                  <c:v>8.2297777500818796</c:v>
                </c:pt>
                <c:pt idx="126">
                  <c:v>6.4264884574576904</c:v>
                </c:pt>
                <c:pt idx="127">
                  <c:v>6.8330317327861998</c:v>
                </c:pt>
                <c:pt idx="128">
                  <c:v>8.0592762233056394</c:v>
                </c:pt>
                <c:pt idx="129">
                  <c:v>6.5496507422338102</c:v>
                </c:pt>
                <c:pt idx="130">
                  <c:v>7.8426714749794497</c:v>
                </c:pt>
                <c:pt idx="131">
                  <c:v>8.6123215365078103</c:v>
                </c:pt>
                <c:pt idx="132">
                  <c:v>9.7200453680734693</c:v>
                </c:pt>
                <c:pt idx="133">
                  <c:v>8.3106609059072198</c:v>
                </c:pt>
                <c:pt idx="134">
                  <c:v>6.9226438914758797</c:v>
                </c:pt>
                <c:pt idx="135">
                  <c:v>7.8131872675214096</c:v>
                </c:pt>
                <c:pt idx="136">
                  <c:v>6.4101748819661601</c:v>
                </c:pt>
                <c:pt idx="137">
                  <c:v>8.0096953577429204</c:v>
                </c:pt>
                <c:pt idx="138">
                  <c:v>9.0027010071979294</c:v>
                </c:pt>
                <c:pt idx="139">
                  <c:v>8.2305772171464504</c:v>
                </c:pt>
                <c:pt idx="140">
                  <c:v>9.8190728013937605</c:v>
                </c:pt>
                <c:pt idx="141">
                  <c:v>8.12740456269308</c:v>
                </c:pt>
                <c:pt idx="142">
                  <c:v>9.3124455949133296</c:v>
                </c:pt>
                <c:pt idx="143">
                  <c:v>5.6559918108198497</c:v>
                </c:pt>
                <c:pt idx="144">
                  <c:v>6.6437897331476696</c:v>
                </c:pt>
                <c:pt idx="145">
                  <c:v>7.7493224646603496</c:v>
                </c:pt>
                <c:pt idx="146">
                  <c:v>8.81670501562159</c:v>
                </c:pt>
                <c:pt idx="147">
                  <c:v>9.0151767071689299</c:v>
                </c:pt>
                <c:pt idx="148">
                  <c:v>8.3916299684408902</c:v>
                </c:pt>
                <c:pt idx="149">
                  <c:v>9.1744022651705492</c:v>
                </c:pt>
                <c:pt idx="150">
                  <c:v>8.6590399156444704</c:v>
                </c:pt>
                <c:pt idx="151">
                  <c:v>8.9845683693082794</c:v>
                </c:pt>
                <c:pt idx="152">
                  <c:v>5.5134287461649798</c:v>
                </c:pt>
                <c:pt idx="153">
                  <c:v>8.5636950250676502</c:v>
                </c:pt>
                <c:pt idx="154">
                  <c:v>6.8480052745763604</c:v>
                </c:pt>
                <c:pt idx="155">
                  <c:v>8.1365182521152892</c:v>
                </c:pt>
                <c:pt idx="156">
                  <c:v>6.5147126908725301</c:v>
                </c:pt>
                <c:pt idx="157">
                  <c:v>9.1220554571086101</c:v>
                </c:pt>
                <c:pt idx="158">
                  <c:v>9.2005930205212998</c:v>
                </c:pt>
                <c:pt idx="159">
                  <c:v>8.3145872913195706</c:v>
                </c:pt>
                <c:pt idx="160">
                  <c:v>5.1179938124167501</c:v>
                </c:pt>
                <c:pt idx="161">
                  <c:v>8.6271232507884292</c:v>
                </c:pt>
                <c:pt idx="162">
                  <c:v>8.9762622556091909</c:v>
                </c:pt>
                <c:pt idx="163">
                  <c:v>7.3264656138403197</c:v>
                </c:pt>
                <c:pt idx="164">
                  <c:v>9.6835264319132097</c:v>
                </c:pt>
                <c:pt idx="165">
                  <c:v>7.0457765768795104</c:v>
                </c:pt>
                <c:pt idx="166">
                  <c:v>7.3024964237273204</c:v>
                </c:pt>
                <c:pt idx="167">
                  <c:v>9.7321652812005404</c:v>
                </c:pt>
                <c:pt idx="168">
                  <c:v>7.1592919047975601</c:v>
                </c:pt>
                <c:pt idx="169">
                  <c:v>8.1953336671628705</c:v>
                </c:pt>
                <c:pt idx="170">
                  <c:v>8.3544389401148091</c:v>
                </c:pt>
                <c:pt idx="171">
                  <c:v>7.1016759716194402</c:v>
                </c:pt>
                <c:pt idx="172">
                  <c:v>9.0829614426463507</c:v>
                </c:pt>
                <c:pt idx="173">
                  <c:v>7.2086003379601902</c:v>
                </c:pt>
                <c:pt idx="174">
                  <c:v>9.5102227175092793</c:v>
                </c:pt>
                <c:pt idx="175">
                  <c:v>8.4821875822174206</c:v>
                </c:pt>
                <c:pt idx="176">
                  <c:v>7.4927603009223702</c:v>
                </c:pt>
                <c:pt idx="177">
                  <c:v>6.7867169506050802</c:v>
                </c:pt>
                <c:pt idx="178">
                  <c:v>8.8865474125120407</c:v>
                </c:pt>
                <c:pt idx="179">
                  <c:v>7.9861648603327202</c:v>
                </c:pt>
                <c:pt idx="180">
                  <c:v>11.033759993932099</c:v>
                </c:pt>
                <c:pt idx="181">
                  <c:v>7.1754897136242199</c:v>
                </c:pt>
                <c:pt idx="182">
                  <c:v>10.028885961930399</c:v>
                </c:pt>
                <c:pt idx="183">
                  <c:v>8.8819751842488603</c:v>
                </c:pt>
                <c:pt idx="184">
                  <c:v>10.075000910613401</c:v>
                </c:pt>
                <c:pt idx="185">
                  <c:v>8.0959035329611009</c:v>
                </c:pt>
                <c:pt idx="186">
                  <c:v>7.6605854617032501</c:v>
                </c:pt>
                <c:pt idx="187">
                  <c:v>8.8038747635344308</c:v>
                </c:pt>
                <c:pt idx="188">
                  <c:v>8.2674489583048398</c:v>
                </c:pt>
                <c:pt idx="189">
                  <c:v>8.9055799579896497</c:v>
                </c:pt>
                <c:pt idx="190">
                  <c:v>8.1576570151964702</c:v>
                </c:pt>
                <c:pt idx="191">
                  <c:v>8.1761103422373402</c:v>
                </c:pt>
                <c:pt idx="192">
                  <c:v>7.57095858316901</c:v>
                </c:pt>
                <c:pt idx="193">
                  <c:v>9.3861407117798699</c:v>
                </c:pt>
                <c:pt idx="194">
                  <c:v>9.5557015560146397</c:v>
                </c:pt>
                <c:pt idx="195">
                  <c:v>7.5005294853952904</c:v>
                </c:pt>
                <c:pt idx="196">
                  <c:v>8.3445050835905192</c:v>
                </c:pt>
                <c:pt idx="197">
                  <c:v>8.4740769003426095</c:v>
                </c:pt>
                <c:pt idx="198">
                  <c:v>7.0656133635977101</c:v>
                </c:pt>
                <c:pt idx="199">
                  <c:v>8.6788017066126493</c:v>
                </c:pt>
                <c:pt idx="200">
                  <c:v>7.6750818577163296</c:v>
                </c:pt>
                <c:pt idx="201">
                  <c:v>9.1502718455100602</c:v>
                </c:pt>
                <c:pt idx="202">
                  <c:v>9.0916694422584996</c:v>
                </c:pt>
                <c:pt idx="203">
                  <c:v>8.1268137207261102</c:v>
                </c:pt>
                <c:pt idx="204">
                  <c:v>9.2110401270904507</c:v>
                </c:pt>
                <c:pt idx="205">
                  <c:v>9.23425219202249</c:v>
                </c:pt>
                <c:pt idx="206">
                  <c:v>8.60666819784384</c:v>
                </c:pt>
                <c:pt idx="207">
                  <c:v>8.04590874227077</c:v>
                </c:pt>
                <c:pt idx="208">
                  <c:v>8.2635904326173097</c:v>
                </c:pt>
                <c:pt idx="209">
                  <c:v>6.3171646867472804</c:v>
                </c:pt>
                <c:pt idx="210">
                  <c:v>10.807260259851301</c:v>
                </c:pt>
                <c:pt idx="211">
                  <c:v>9.6798438761802306</c:v>
                </c:pt>
                <c:pt idx="212">
                  <c:v>7.1507014575925201</c:v>
                </c:pt>
                <c:pt idx="213">
                  <c:v>9.1271761307154105</c:v>
                </c:pt>
                <c:pt idx="214">
                  <c:v>7.9146177090406704</c:v>
                </c:pt>
                <c:pt idx="215">
                  <c:v>6.62273632394984</c:v>
                </c:pt>
                <c:pt idx="216">
                  <c:v>10.261581489228201</c:v>
                </c:pt>
                <c:pt idx="217">
                  <c:v>10.7612377393963</c:v>
                </c:pt>
                <c:pt idx="218">
                  <c:v>10.3899180194673</c:v>
                </c:pt>
                <c:pt idx="219">
                  <c:v>7.0299729117063796</c:v>
                </c:pt>
                <c:pt idx="220">
                  <c:v>7.5719884493774403</c:v>
                </c:pt>
                <c:pt idx="221">
                  <c:v>7.2626286009742396</c:v>
                </c:pt>
                <c:pt idx="222">
                  <c:v>10.7777472259333</c:v>
                </c:pt>
                <c:pt idx="223">
                  <c:v>10.5986077853476</c:v>
                </c:pt>
                <c:pt idx="224">
                  <c:v>7.1936858183951102</c:v>
                </c:pt>
                <c:pt idx="225">
                  <c:v>8.3836617987917101</c:v>
                </c:pt>
                <c:pt idx="226">
                  <c:v>8.9471557711247893</c:v>
                </c:pt>
                <c:pt idx="227">
                  <c:v>6.93731408122368</c:v>
                </c:pt>
                <c:pt idx="228">
                  <c:v>8.3770111608163695</c:v>
                </c:pt>
                <c:pt idx="229">
                  <c:v>7.59689443814454</c:v>
                </c:pt>
                <c:pt idx="230">
                  <c:v>10.588552156902701</c:v>
                </c:pt>
                <c:pt idx="231">
                  <c:v>8.6099546714975492</c:v>
                </c:pt>
                <c:pt idx="232">
                  <c:v>8.0592762233056394</c:v>
                </c:pt>
                <c:pt idx="233">
                  <c:v>6.9488972223133096</c:v>
                </c:pt>
                <c:pt idx="234">
                  <c:v>9.8950520737150196</c:v>
                </c:pt>
                <c:pt idx="235">
                  <c:v>8.2236271758054809</c:v>
                </c:pt>
                <c:pt idx="236">
                  <c:v>7.6496926237115099</c:v>
                </c:pt>
                <c:pt idx="237">
                  <c:v>5.9889614168898602</c:v>
                </c:pt>
                <c:pt idx="238">
                  <c:v>5.91889385427314</c:v>
                </c:pt>
                <c:pt idx="239">
                  <c:v>7.8054746252708496</c:v>
                </c:pt>
                <c:pt idx="240">
                  <c:v>3.2958368660043198</c:v>
                </c:pt>
                <c:pt idx="241">
                  <c:v>6.3681871863504904</c:v>
                </c:pt>
                <c:pt idx="242">
                  <c:v>8.6799920817213199</c:v>
                </c:pt>
                <c:pt idx="243">
                  <c:v>7.4679423322858502</c:v>
                </c:pt>
                <c:pt idx="244">
                  <c:v>7.6648157852857297</c:v>
                </c:pt>
                <c:pt idx="245">
                  <c:v>5.7868973813666997</c:v>
                </c:pt>
                <c:pt idx="246">
                  <c:v>7.4922030426187396</c:v>
                </c:pt>
                <c:pt idx="247">
                  <c:v>7.6246189861593896</c:v>
                </c:pt>
                <c:pt idx="248">
                  <c:v>9.6738856911608693</c:v>
                </c:pt>
                <c:pt idx="249">
                  <c:v>7.1846291527173101</c:v>
                </c:pt>
                <c:pt idx="250">
                  <c:v>8.7719904365322403</c:v>
                </c:pt>
                <c:pt idx="251">
                  <c:v>7.5191499576698204</c:v>
                </c:pt>
                <c:pt idx="252">
                  <c:v>9.0713081632806194</c:v>
                </c:pt>
                <c:pt idx="253">
                  <c:v>9.5889822660404693</c:v>
                </c:pt>
                <c:pt idx="254">
                  <c:v>8.35019365072006</c:v>
                </c:pt>
                <c:pt idx="255">
                  <c:v>8.1173124616019692</c:v>
                </c:pt>
                <c:pt idx="256">
                  <c:v>8.9694146508661703</c:v>
                </c:pt>
                <c:pt idx="257">
                  <c:v>9.6040027679651896</c:v>
                </c:pt>
                <c:pt idx="258">
                  <c:v>8.6998480260003106</c:v>
                </c:pt>
                <c:pt idx="259">
                  <c:v>9.8033909359978395</c:v>
                </c:pt>
                <c:pt idx="260">
                  <c:v>9.2861896842596199</c:v>
                </c:pt>
                <c:pt idx="261">
                  <c:v>8.4385827908343192</c:v>
                </c:pt>
                <c:pt idx="262">
                  <c:v>8.7064903619466101</c:v>
                </c:pt>
                <c:pt idx="263">
                  <c:v>8.8822528848893594</c:v>
                </c:pt>
                <c:pt idx="264">
                  <c:v>8.6649233034405704</c:v>
                </c:pt>
                <c:pt idx="265">
                  <c:v>8.7342381842685697</c:v>
                </c:pt>
                <c:pt idx="266">
                  <c:v>8.1562233231946202</c:v>
                </c:pt>
                <c:pt idx="267">
                  <c:v>7.52077641506279</c:v>
                </c:pt>
                <c:pt idx="268">
                  <c:v>9.4983723831922493</c:v>
                </c:pt>
                <c:pt idx="269">
                  <c:v>7.4253578870271504</c:v>
                </c:pt>
                <c:pt idx="270">
                  <c:v>7.1701195434496201</c:v>
                </c:pt>
                <c:pt idx="271">
                  <c:v>8.1872992701551404</c:v>
                </c:pt>
                <c:pt idx="272">
                  <c:v>8.3907225273622892</c:v>
                </c:pt>
                <c:pt idx="273">
                  <c:v>8.1104272375750206</c:v>
                </c:pt>
                <c:pt idx="274">
                  <c:v>9.6755198838564205</c:v>
                </c:pt>
                <c:pt idx="275">
                  <c:v>7.9710857535055997</c:v>
                </c:pt>
                <c:pt idx="276">
                  <c:v>8.9928060594264796</c:v>
                </c:pt>
                <c:pt idx="277">
                  <c:v>7.2848209125686001</c:v>
                </c:pt>
                <c:pt idx="278">
                  <c:v>6.8480052745763604</c:v>
                </c:pt>
                <c:pt idx="279">
                  <c:v>8.3832045514129199</c:v>
                </c:pt>
                <c:pt idx="280">
                  <c:v>8.4857025243248607</c:v>
                </c:pt>
                <c:pt idx="281">
                  <c:v>9.6609700320387208</c:v>
                </c:pt>
                <c:pt idx="282">
                  <c:v>9.6957251032602194</c:v>
                </c:pt>
                <c:pt idx="283">
                  <c:v>9.4864558080564905</c:v>
                </c:pt>
                <c:pt idx="284">
                  <c:v>9.0001130459285097</c:v>
                </c:pt>
                <c:pt idx="285">
                  <c:v>9.4970219440943797</c:v>
                </c:pt>
                <c:pt idx="286">
                  <c:v>8.3399785719904198</c:v>
                </c:pt>
                <c:pt idx="287">
                  <c:v>8.0513409332929697</c:v>
                </c:pt>
                <c:pt idx="288">
                  <c:v>8.5500475282871804</c:v>
                </c:pt>
                <c:pt idx="289">
                  <c:v>9.7871222614048605</c:v>
                </c:pt>
                <c:pt idx="290">
                  <c:v>7.4205789054107996</c:v>
                </c:pt>
                <c:pt idx="291">
                  <c:v>8.8532367647458905</c:v>
                </c:pt>
                <c:pt idx="292">
                  <c:v>8.6220936012416001</c:v>
                </c:pt>
                <c:pt idx="293">
                  <c:v>7.1815919446118599</c:v>
                </c:pt>
                <c:pt idx="294">
                  <c:v>6.8079349436999204</c:v>
                </c:pt>
                <c:pt idx="295">
                  <c:v>10.0604485653898</c:v>
                </c:pt>
                <c:pt idx="296">
                  <c:v>8.2730813336658304</c:v>
                </c:pt>
                <c:pt idx="297">
                  <c:v>7.5832475243033599</c:v>
                </c:pt>
                <c:pt idx="298">
                  <c:v>7.4966524381682804</c:v>
                </c:pt>
                <c:pt idx="299">
                  <c:v>7.8913307576618799</c:v>
                </c:pt>
                <c:pt idx="300">
                  <c:v>10.035655516113501</c:v>
                </c:pt>
                <c:pt idx="301">
                  <c:v>5.9687075599853596</c:v>
                </c:pt>
                <c:pt idx="302">
                  <c:v>5.9939614273065596</c:v>
                </c:pt>
                <c:pt idx="303">
                  <c:v>8.5699753768552007</c:v>
                </c:pt>
                <c:pt idx="304">
                  <c:v>7.8054746252708496</c:v>
                </c:pt>
                <c:pt idx="305">
                  <c:v>8.3211783074902801</c:v>
                </c:pt>
                <c:pt idx="306">
                  <c:v>8.2607513547005098</c:v>
                </c:pt>
                <c:pt idx="307">
                  <c:v>8.1886891244442008</c:v>
                </c:pt>
                <c:pt idx="308">
                  <c:v>8.0548402211010206</c:v>
                </c:pt>
                <c:pt idx="309">
                  <c:v>7.3408355541232702</c:v>
                </c:pt>
                <c:pt idx="310">
                  <c:v>7.2071188562077504</c:v>
                </c:pt>
                <c:pt idx="311">
                  <c:v>9.8132345635585594</c:v>
                </c:pt>
                <c:pt idx="312">
                  <c:v>8.0310601802406101</c:v>
                </c:pt>
                <c:pt idx="313">
                  <c:v>7.2063772914722497</c:v>
                </c:pt>
                <c:pt idx="314">
                  <c:v>8.4842566911699695</c:v>
                </c:pt>
                <c:pt idx="315">
                  <c:v>6.4846352356352499</c:v>
                </c:pt>
                <c:pt idx="316">
                  <c:v>8.2615264483964594</c:v>
                </c:pt>
                <c:pt idx="317">
                  <c:v>8.7435316336269597</c:v>
                </c:pt>
                <c:pt idx="318">
                  <c:v>8.1749845329430801</c:v>
                </c:pt>
                <c:pt idx="319">
                  <c:v>9.4970219440943797</c:v>
                </c:pt>
                <c:pt idx="320">
                  <c:v>6.6489845500247702</c:v>
                </c:pt>
                <c:pt idx="321">
                  <c:v>9.7694417419070607</c:v>
                </c:pt>
                <c:pt idx="322">
                  <c:v>9.0552058750261892</c:v>
                </c:pt>
                <c:pt idx="323">
                  <c:v>8.1978140322211992</c:v>
                </c:pt>
                <c:pt idx="324">
                  <c:v>8.7713701853106194</c:v>
                </c:pt>
                <c:pt idx="325">
                  <c:v>8.5515946181335707</c:v>
                </c:pt>
                <c:pt idx="326">
                  <c:v>9.5148058124623098</c:v>
                </c:pt>
                <c:pt idx="327">
                  <c:v>8.4038005040611399</c:v>
                </c:pt>
                <c:pt idx="328">
                  <c:v>8.3749381438353598</c:v>
                </c:pt>
                <c:pt idx="329">
                  <c:v>8.5295169411050598</c:v>
                </c:pt>
                <c:pt idx="330">
                  <c:v>9.0627680075090407</c:v>
                </c:pt>
                <c:pt idx="331">
                  <c:v>9.7659481385140605</c:v>
                </c:pt>
                <c:pt idx="332">
                  <c:v>6.6957989170584904</c:v>
                </c:pt>
                <c:pt idx="333">
                  <c:v>9.0867027315180007</c:v>
                </c:pt>
                <c:pt idx="334">
                  <c:v>7.53689712956617</c:v>
                </c:pt>
                <c:pt idx="335">
                  <c:v>8.7582552432327905</c:v>
                </c:pt>
                <c:pt idx="336">
                  <c:v>10.3612604402676</c:v>
                </c:pt>
                <c:pt idx="337">
                  <c:v>7.5822291942764597</c:v>
                </c:pt>
                <c:pt idx="338">
                  <c:v>6.4599044543775301</c:v>
                </c:pt>
                <c:pt idx="339">
                  <c:v>8.11939858961229</c:v>
                </c:pt>
                <c:pt idx="340">
                  <c:v>7.0352685992810899</c:v>
                </c:pt>
                <c:pt idx="341">
                  <c:v>8.9368241549973</c:v>
                </c:pt>
                <c:pt idx="342">
                  <c:v>8.0989467489433302</c:v>
                </c:pt>
                <c:pt idx="343">
                  <c:v>8.5211852126857703</c:v>
                </c:pt>
                <c:pt idx="344">
                  <c:v>7.6834036810538198</c:v>
                </c:pt>
                <c:pt idx="345">
                  <c:v>9.2305350792616991</c:v>
                </c:pt>
                <c:pt idx="346">
                  <c:v>11.015690403056</c:v>
                </c:pt>
                <c:pt idx="347">
                  <c:v>8.7792497162290406</c:v>
                </c:pt>
                <c:pt idx="348">
                  <c:v>7.2225660188221701</c:v>
                </c:pt>
                <c:pt idx="349">
                  <c:v>6.0661080901037403</c:v>
                </c:pt>
                <c:pt idx="350">
                  <c:v>7.4205789054107996</c:v>
                </c:pt>
                <c:pt idx="351">
                  <c:v>8.2337687092170899</c:v>
                </c:pt>
                <c:pt idx="352">
                  <c:v>7.4181808227267796</c:v>
                </c:pt>
                <c:pt idx="353">
                  <c:v>7.4289271948022702</c:v>
                </c:pt>
                <c:pt idx="354">
                  <c:v>8.9027276640355204</c:v>
                </c:pt>
                <c:pt idx="355">
                  <c:v>7.9105906122564704</c:v>
                </c:pt>
                <c:pt idx="356">
                  <c:v>8.0365734097073105</c:v>
                </c:pt>
                <c:pt idx="357">
                  <c:v>6.6515718735897202</c:v>
                </c:pt>
                <c:pt idx="358">
                  <c:v>9.8402282128969301</c:v>
                </c:pt>
                <c:pt idx="359">
                  <c:v>9.1140497116578896</c:v>
                </c:pt>
                <c:pt idx="360">
                  <c:v>8.8155184239664894</c:v>
                </c:pt>
                <c:pt idx="361">
                  <c:v>8.3250636936311899</c:v>
                </c:pt>
                <c:pt idx="362">
                  <c:v>9.1779204807200703</c:v>
                </c:pt>
                <c:pt idx="363">
                  <c:v>8.8427489162961006</c:v>
                </c:pt>
                <c:pt idx="364">
                  <c:v>8.6346206082922006</c:v>
                </c:pt>
                <c:pt idx="365">
                  <c:v>8.8750074860483892</c:v>
                </c:pt>
                <c:pt idx="366">
                  <c:v>8.5943394005928901</c:v>
                </c:pt>
                <c:pt idx="367">
                  <c:v>9.8573912566431492</c:v>
                </c:pt>
                <c:pt idx="368">
                  <c:v>6.9716686047257896</c:v>
                </c:pt>
                <c:pt idx="369">
                  <c:v>7.8547691834991298</c:v>
                </c:pt>
                <c:pt idx="370">
                  <c:v>7.6525456926939199</c:v>
                </c:pt>
                <c:pt idx="371">
                  <c:v>10.0633078439835</c:v>
                </c:pt>
                <c:pt idx="372">
                  <c:v>10.354308362365</c:v>
                </c:pt>
                <c:pt idx="373">
                  <c:v>7.7613191809479796</c:v>
                </c:pt>
                <c:pt idx="374">
                  <c:v>6.5553568918106597</c:v>
                </c:pt>
                <c:pt idx="375">
                  <c:v>6.1654178542314204</c:v>
                </c:pt>
                <c:pt idx="376">
                  <c:v>8.1991893590780602</c:v>
                </c:pt>
                <c:pt idx="377">
                  <c:v>8.4941292518176805</c:v>
                </c:pt>
                <c:pt idx="378">
                  <c:v>9.1728461675486006</c:v>
                </c:pt>
                <c:pt idx="379">
                  <c:v>9.4506163220306902</c:v>
                </c:pt>
                <c:pt idx="380">
                  <c:v>7.18235211188526</c:v>
                </c:pt>
                <c:pt idx="381">
                  <c:v>9.5671753031162794</c:v>
                </c:pt>
                <c:pt idx="382">
                  <c:v>9.01675562290351</c:v>
                </c:pt>
                <c:pt idx="383">
                  <c:v>10.0621992436909</c:v>
                </c:pt>
                <c:pt idx="384">
                  <c:v>6.0980742821662401</c:v>
                </c:pt>
                <c:pt idx="385">
                  <c:v>9.4674601388453201</c:v>
                </c:pt>
                <c:pt idx="386">
                  <c:v>6.6515718735897202</c:v>
                </c:pt>
                <c:pt idx="387">
                  <c:v>9.1253269976492195</c:v>
                </c:pt>
                <c:pt idx="388">
                  <c:v>7.8758791594963098</c:v>
                </c:pt>
                <c:pt idx="389">
                  <c:v>7.0343879299154999</c:v>
                </c:pt>
                <c:pt idx="390">
                  <c:v>9.2918281888224499</c:v>
                </c:pt>
                <c:pt idx="391">
                  <c:v>9.0448759322486492</c:v>
                </c:pt>
                <c:pt idx="392">
                  <c:v>7.1884127364969501</c:v>
                </c:pt>
                <c:pt idx="393">
                  <c:v>7.2363393427543397</c:v>
                </c:pt>
                <c:pt idx="394">
                  <c:v>6.80239476332431</c:v>
                </c:pt>
                <c:pt idx="395">
                  <c:v>6.4248690239053801</c:v>
                </c:pt>
                <c:pt idx="396">
                  <c:v>7.1785454837636999</c:v>
                </c:pt>
                <c:pt idx="397">
                  <c:v>9.4605541948130494</c:v>
                </c:pt>
                <c:pt idx="398">
                  <c:v>9.0632315069379707</c:v>
                </c:pt>
                <c:pt idx="399">
                  <c:v>8.0946836486988101</c:v>
                </c:pt>
                <c:pt idx="400">
                  <c:v>10.0181546275142</c:v>
                </c:pt>
                <c:pt idx="401">
                  <c:v>8.5488856381487199</c:v>
                </c:pt>
                <c:pt idx="402">
                  <c:v>8.5663642354226806</c:v>
                </c:pt>
                <c:pt idx="403">
                  <c:v>9.5668953087143294</c:v>
                </c:pt>
                <c:pt idx="404">
                  <c:v>7.0192966537150401</c:v>
                </c:pt>
                <c:pt idx="405">
                  <c:v>6.7934661325800096</c:v>
                </c:pt>
                <c:pt idx="406">
                  <c:v>6.6895992691789603</c:v>
                </c:pt>
                <c:pt idx="407">
                  <c:v>6.5161930760429598</c:v>
                </c:pt>
                <c:pt idx="408">
                  <c:v>8.3675324168618292</c:v>
                </c:pt>
                <c:pt idx="409">
                  <c:v>8.4031282351282606</c:v>
                </c:pt>
                <c:pt idx="410">
                  <c:v>10.148979507513999</c:v>
                </c:pt>
                <c:pt idx="411">
                  <c:v>8.1542126949142197</c:v>
                </c:pt>
                <c:pt idx="412">
                  <c:v>8.2212100939250696</c:v>
                </c:pt>
                <c:pt idx="413">
                  <c:v>9.2614136421601803</c:v>
                </c:pt>
                <c:pt idx="414">
                  <c:v>9.89807291983462</c:v>
                </c:pt>
                <c:pt idx="415">
                  <c:v>7.8434564043761101</c:v>
                </c:pt>
                <c:pt idx="416">
                  <c:v>9.3594497945640196</c:v>
                </c:pt>
                <c:pt idx="417">
                  <c:v>7.90100705199242</c:v>
                </c:pt>
                <c:pt idx="418">
                  <c:v>8.9777775987454795</c:v>
                </c:pt>
                <c:pt idx="419">
                  <c:v>8.9510513740256101</c:v>
                </c:pt>
                <c:pt idx="420">
                  <c:v>8.5249629286805906</c:v>
                </c:pt>
                <c:pt idx="421">
                  <c:v>8.3909494648419791</c:v>
                </c:pt>
                <c:pt idx="422">
                  <c:v>7.86057078553866</c:v>
                </c:pt>
                <c:pt idx="423">
                  <c:v>7.2868764117506997</c:v>
                </c:pt>
                <c:pt idx="424">
                  <c:v>8.6541686464433099</c:v>
                </c:pt>
                <c:pt idx="425">
                  <c:v>8.9687782351379504</c:v>
                </c:pt>
                <c:pt idx="426">
                  <c:v>8.2697569475329793</c:v>
                </c:pt>
                <c:pt idx="427">
                  <c:v>8.2659073341557399</c:v>
                </c:pt>
                <c:pt idx="428">
                  <c:v>7.4199799236618302</c:v>
                </c:pt>
                <c:pt idx="429">
                  <c:v>8.3032571208529404</c:v>
                </c:pt>
                <c:pt idx="430">
                  <c:v>6.14846829591764</c:v>
                </c:pt>
                <c:pt idx="431">
                  <c:v>10.5180243325141</c:v>
                </c:pt>
                <c:pt idx="432">
                  <c:v>6.3985949345351996</c:v>
                </c:pt>
                <c:pt idx="433">
                  <c:v>8.2377438038909307</c:v>
                </c:pt>
                <c:pt idx="434">
                  <c:v>9.3065592297167203</c:v>
                </c:pt>
                <c:pt idx="435">
                  <c:v>9.0848905212587603</c:v>
                </c:pt>
                <c:pt idx="436">
                  <c:v>6.6424868013672498</c:v>
                </c:pt>
                <c:pt idx="437">
                  <c:v>8.8622003304872798</c:v>
                </c:pt>
                <c:pt idx="438">
                  <c:v>9.4416108105020005</c:v>
                </c:pt>
                <c:pt idx="439">
                  <c:v>7.7209052519367702</c:v>
                </c:pt>
                <c:pt idx="440">
                  <c:v>6.9343972099285498</c:v>
                </c:pt>
                <c:pt idx="441">
                  <c:v>7.0664669701369496</c:v>
                </c:pt>
                <c:pt idx="442">
                  <c:v>7.4324838079171096</c:v>
                </c:pt>
                <c:pt idx="443">
                  <c:v>7.3369369137076097</c:v>
                </c:pt>
                <c:pt idx="444">
                  <c:v>8.7152240419153699</c:v>
                </c:pt>
                <c:pt idx="445">
                  <c:v>7.0317412587631196</c:v>
                </c:pt>
                <c:pt idx="446">
                  <c:v>7.1196356380176304</c:v>
                </c:pt>
                <c:pt idx="447">
                  <c:v>6.7093043402582904</c:v>
                </c:pt>
                <c:pt idx="448">
                  <c:v>7.5352967024440796</c:v>
                </c:pt>
                <c:pt idx="449">
                  <c:v>11.522232024290499</c:v>
                </c:pt>
                <c:pt idx="450">
                  <c:v>7.4988697339769299</c:v>
                </c:pt>
                <c:pt idx="451">
                  <c:v>5.9738096118692603</c:v>
                </c:pt>
                <c:pt idx="452">
                  <c:v>8.5985888296202297</c:v>
                </c:pt>
                <c:pt idx="453">
                  <c:v>8.6614666805726603</c:v>
                </c:pt>
                <c:pt idx="454">
                  <c:v>7.5202345564746196</c:v>
                </c:pt>
                <c:pt idx="455">
                  <c:v>7.1623974973557099</c:v>
                </c:pt>
                <c:pt idx="456">
                  <c:v>9.5172366633517598</c:v>
                </c:pt>
                <c:pt idx="457">
                  <c:v>7.1260872732991203</c:v>
                </c:pt>
                <c:pt idx="458">
                  <c:v>7.8913307576618799</c:v>
                </c:pt>
                <c:pt idx="459">
                  <c:v>6.6398758338265296</c:v>
                </c:pt>
                <c:pt idx="460">
                  <c:v>7.9466175632444704</c:v>
                </c:pt>
                <c:pt idx="461">
                  <c:v>7.4253578870271504</c:v>
                </c:pt>
                <c:pt idx="462">
                  <c:v>8.5471402677841901</c:v>
                </c:pt>
                <c:pt idx="463">
                  <c:v>6.36990098282822</c:v>
                </c:pt>
                <c:pt idx="464">
                  <c:v>9.4521879080841593</c:v>
                </c:pt>
                <c:pt idx="465">
                  <c:v>8.3907225273622892</c:v>
                </c:pt>
                <c:pt idx="466">
                  <c:v>9.2334707893650307</c:v>
                </c:pt>
                <c:pt idx="467">
                  <c:v>6.2422232654551602</c:v>
                </c:pt>
                <c:pt idx="468">
                  <c:v>7.0570369816978902</c:v>
                </c:pt>
                <c:pt idx="469">
                  <c:v>7.7155695345202</c:v>
                </c:pt>
                <c:pt idx="470">
                  <c:v>6.8330317327861998</c:v>
                </c:pt>
                <c:pt idx="471">
                  <c:v>6.9847163201182596</c:v>
                </c:pt>
                <c:pt idx="472">
                  <c:v>7.5093352660165902</c:v>
                </c:pt>
                <c:pt idx="473">
                  <c:v>7.9665866976383999</c:v>
                </c:pt>
                <c:pt idx="474">
                  <c:v>8.4233219758061608</c:v>
                </c:pt>
                <c:pt idx="475">
                  <c:v>9.49687178267056</c:v>
                </c:pt>
                <c:pt idx="476">
                  <c:v>6.4676987261043504</c:v>
                </c:pt>
                <c:pt idx="477">
                  <c:v>8.9100457614735493</c:v>
                </c:pt>
                <c:pt idx="478">
                  <c:v>9.8154756752129106</c:v>
                </c:pt>
                <c:pt idx="479">
                  <c:v>10.1185182837397</c:v>
                </c:pt>
                <c:pt idx="480">
                  <c:v>6.6093492431673804</c:v>
                </c:pt>
                <c:pt idx="481">
                  <c:v>7.1561766374806099</c:v>
                </c:pt>
                <c:pt idx="482">
                  <c:v>7.5806997522245601</c:v>
                </c:pt>
                <c:pt idx="483">
                  <c:v>7.5750716995075598</c:v>
                </c:pt>
                <c:pt idx="484">
                  <c:v>8.5291217622815108</c:v>
                </c:pt>
                <c:pt idx="485">
                  <c:v>8.9889452911960905</c:v>
                </c:pt>
                <c:pt idx="486">
                  <c:v>9.6313506914198097</c:v>
                </c:pt>
                <c:pt idx="487">
                  <c:v>8.4738680666778592</c:v>
                </c:pt>
                <c:pt idx="488">
                  <c:v>8.68169016329764</c:v>
                </c:pt>
                <c:pt idx="489">
                  <c:v>8.64979915596426</c:v>
                </c:pt>
                <c:pt idx="490">
                  <c:v>7.80669637252117</c:v>
                </c:pt>
                <c:pt idx="491">
                  <c:v>9.1229289149652093</c:v>
                </c:pt>
                <c:pt idx="492">
                  <c:v>6.0567840132286204</c:v>
                </c:pt>
                <c:pt idx="493">
                  <c:v>9.05963375455147</c:v>
                </c:pt>
                <c:pt idx="494">
                  <c:v>6.34563636082859</c:v>
                </c:pt>
                <c:pt idx="495">
                  <c:v>10.052123051675199</c:v>
                </c:pt>
                <c:pt idx="496">
                  <c:v>7.6824824465345003</c:v>
                </c:pt>
                <c:pt idx="497">
                  <c:v>8.5041079518675797</c:v>
                </c:pt>
                <c:pt idx="498">
                  <c:v>7.3550019211052504</c:v>
                </c:pt>
                <c:pt idx="499">
                  <c:v>9.5462410166984295</c:v>
                </c:pt>
                <c:pt idx="500">
                  <c:v>7.2399325913204597</c:v>
                </c:pt>
                <c:pt idx="501">
                  <c:v>11.050620127690101</c:v>
                </c:pt>
                <c:pt idx="502">
                  <c:v>9.0341996742572999</c:v>
                </c:pt>
                <c:pt idx="503">
                  <c:v>7.1324975516600402</c:v>
                </c:pt>
                <c:pt idx="504">
                  <c:v>8.8670046353335596</c:v>
                </c:pt>
                <c:pt idx="505">
                  <c:v>8.9567376131772605</c:v>
                </c:pt>
                <c:pt idx="506">
                  <c:v>9.4262578781986495</c:v>
                </c:pt>
                <c:pt idx="507">
                  <c:v>8.9042227373687108</c:v>
                </c:pt>
                <c:pt idx="508">
                  <c:v>9.4350826446540896</c:v>
                </c:pt>
                <c:pt idx="509">
                  <c:v>7.51752085060303</c:v>
                </c:pt>
                <c:pt idx="510">
                  <c:v>10.439483723444001</c:v>
                </c:pt>
                <c:pt idx="511">
                  <c:v>10.130264495082701</c:v>
                </c:pt>
                <c:pt idx="512">
                  <c:v>6.2402758451707596</c:v>
                </c:pt>
                <c:pt idx="513">
                  <c:v>5.9162020626074296</c:v>
                </c:pt>
                <c:pt idx="514">
                  <c:v>6.9488972223133096</c:v>
                </c:pt>
                <c:pt idx="515">
                  <c:v>8.1777966832777693</c:v>
                </c:pt>
                <c:pt idx="516">
                  <c:v>9.1618851517067696</c:v>
                </c:pt>
                <c:pt idx="517">
                  <c:v>9.4675374634152405</c:v>
                </c:pt>
                <c:pt idx="518">
                  <c:v>6.8416154764775898</c:v>
                </c:pt>
                <c:pt idx="519">
                  <c:v>8.6103191694057202</c:v>
                </c:pt>
                <c:pt idx="520">
                  <c:v>6.0306852602612597</c:v>
                </c:pt>
                <c:pt idx="521">
                  <c:v>8.8555208485369103</c:v>
                </c:pt>
                <c:pt idx="522">
                  <c:v>7.8079166289264004</c:v>
                </c:pt>
                <c:pt idx="523">
                  <c:v>6.9137373506596802</c:v>
                </c:pt>
                <c:pt idx="524">
                  <c:v>7.4524024512236302</c:v>
                </c:pt>
                <c:pt idx="525">
                  <c:v>8.3399785719904198</c:v>
                </c:pt>
                <c:pt idx="526">
                  <c:v>8.6573028994008805</c:v>
                </c:pt>
                <c:pt idx="527">
                  <c:v>9.1720152576545093</c:v>
                </c:pt>
                <c:pt idx="528">
                  <c:v>7.7480285244323701</c:v>
                </c:pt>
                <c:pt idx="529">
                  <c:v>9.0388400538138107</c:v>
                </c:pt>
                <c:pt idx="530">
                  <c:v>9.4087813106500207</c:v>
                </c:pt>
                <c:pt idx="531">
                  <c:v>8.6803319287934109</c:v>
                </c:pt>
                <c:pt idx="532">
                  <c:v>7.9395152606624002</c:v>
                </c:pt>
                <c:pt idx="533">
                  <c:v>9.6027202405356906</c:v>
                </c:pt>
                <c:pt idx="534">
                  <c:v>6.6908422774185601</c:v>
                </c:pt>
                <c:pt idx="535">
                  <c:v>6.5553568918106597</c:v>
                </c:pt>
                <c:pt idx="536">
                  <c:v>7.9550742732626896</c:v>
                </c:pt>
                <c:pt idx="537">
                  <c:v>8.8378263640077002</c:v>
                </c:pt>
                <c:pt idx="538">
                  <c:v>8.4138306784210801</c:v>
                </c:pt>
                <c:pt idx="539">
                  <c:v>6.3508857167147399</c:v>
                </c:pt>
                <c:pt idx="540">
                  <c:v>7.4342573821331301</c:v>
                </c:pt>
                <c:pt idx="541">
                  <c:v>7.44249272279444</c:v>
                </c:pt>
                <c:pt idx="542">
                  <c:v>5.5373342670185304</c:v>
                </c:pt>
                <c:pt idx="543">
                  <c:v>9.3084647699693797</c:v>
                </c:pt>
                <c:pt idx="544">
                  <c:v>6.82762923450285</c:v>
                </c:pt>
                <c:pt idx="545">
                  <c:v>6.6174029779744696</c:v>
                </c:pt>
                <c:pt idx="546">
                  <c:v>9.2800529843874795</c:v>
                </c:pt>
                <c:pt idx="547">
                  <c:v>11.236236084215101</c:v>
                </c:pt>
                <c:pt idx="548">
                  <c:v>8.3870845060692094</c:v>
                </c:pt>
                <c:pt idx="549">
                  <c:v>6.9744789110250398</c:v>
                </c:pt>
                <c:pt idx="550">
                  <c:v>6.6982680541154096</c:v>
                </c:pt>
                <c:pt idx="551">
                  <c:v>7.8152070621890797</c:v>
                </c:pt>
                <c:pt idx="552">
                  <c:v>7.0483864087218802</c:v>
                </c:pt>
                <c:pt idx="553">
                  <c:v>9.5191477260429096</c:v>
                </c:pt>
                <c:pt idx="554">
                  <c:v>8.0916274116010705</c:v>
                </c:pt>
                <c:pt idx="555">
                  <c:v>8.6760755164764198</c:v>
                </c:pt>
                <c:pt idx="556">
                  <c:v>6.3385940782031804</c:v>
                </c:pt>
                <c:pt idx="557">
                  <c:v>6.3561076606958897</c:v>
                </c:pt>
                <c:pt idx="558">
                  <c:v>7.80588204022862</c:v>
                </c:pt>
                <c:pt idx="559">
                  <c:v>8.8888946693715898</c:v>
                </c:pt>
                <c:pt idx="560">
                  <c:v>9.7303239335269396</c:v>
                </c:pt>
                <c:pt idx="561">
                  <c:v>6.7719355558396002</c:v>
                </c:pt>
                <c:pt idx="562">
                  <c:v>5.6240175061873297</c:v>
                </c:pt>
                <c:pt idx="563">
                  <c:v>10.119163289002801</c:v>
                </c:pt>
                <c:pt idx="564">
                  <c:v>8.5861593958809603</c:v>
                </c:pt>
                <c:pt idx="565">
                  <c:v>6.2285110035911799</c:v>
                </c:pt>
                <c:pt idx="566">
                  <c:v>6.62140565176413</c:v>
                </c:pt>
                <c:pt idx="567">
                  <c:v>10.104344594271</c:v>
                </c:pt>
                <c:pt idx="568">
                  <c:v>10.0708223670217</c:v>
                </c:pt>
                <c:pt idx="569">
                  <c:v>6.6398758338265296</c:v>
                </c:pt>
                <c:pt idx="570">
                  <c:v>9.9173411468246595</c:v>
                </c:pt>
                <c:pt idx="571">
                  <c:v>8.5984044468410605</c:v>
                </c:pt>
                <c:pt idx="572">
                  <c:v>8.9050372907669999</c:v>
                </c:pt>
                <c:pt idx="573">
                  <c:v>8.7591977503713601</c:v>
                </c:pt>
                <c:pt idx="574">
                  <c:v>6.9565454431515601</c:v>
                </c:pt>
                <c:pt idx="575">
                  <c:v>9.6605876228562408</c:v>
                </c:pt>
                <c:pt idx="576">
                  <c:v>7.8446326444646797</c:v>
                </c:pt>
                <c:pt idx="577">
                  <c:v>5.7960577507653701</c:v>
                </c:pt>
                <c:pt idx="578">
                  <c:v>7.1577354842499004</c:v>
                </c:pt>
                <c:pt idx="579">
                  <c:v>8.0774471493311992</c:v>
                </c:pt>
                <c:pt idx="580">
                  <c:v>6.7592552706636901</c:v>
                </c:pt>
                <c:pt idx="581">
                  <c:v>10.2658711709418</c:v>
                </c:pt>
                <c:pt idx="582">
                  <c:v>8.6112298333426196</c:v>
                </c:pt>
                <c:pt idx="583">
                  <c:v>9.2791198873709995</c:v>
                </c:pt>
                <c:pt idx="584">
                  <c:v>8.2905435007727402</c:v>
                </c:pt>
                <c:pt idx="585">
                  <c:v>7.0457765768795104</c:v>
                </c:pt>
                <c:pt idx="586">
                  <c:v>7.2827611796055898</c:v>
                </c:pt>
                <c:pt idx="587">
                  <c:v>8.7596686710299299</c:v>
                </c:pt>
                <c:pt idx="588">
                  <c:v>8.2246995619672294</c:v>
                </c:pt>
                <c:pt idx="589">
                  <c:v>9.2941298977058597</c:v>
                </c:pt>
                <c:pt idx="590">
                  <c:v>7.29573507274928</c:v>
                </c:pt>
                <c:pt idx="591">
                  <c:v>9.2093398716425998</c:v>
                </c:pt>
                <c:pt idx="592">
                  <c:v>7.0859014643656097</c:v>
                </c:pt>
                <c:pt idx="593">
                  <c:v>7.6708948313621104</c:v>
                </c:pt>
                <c:pt idx="594">
                  <c:v>9.3352093540220498</c:v>
                </c:pt>
                <c:pt idx="595">
                  <c:v>7.7146774738009203</c:v>
                </c:pt>
                <c:pt idx="596">
                  <c:v>9.7660628766244493</c:v>
                </c:pt>
                <c:pt idx="597">
                  <c:v>8.6559111107280593</c:v>
                </c:pt>
                <c:pt idx="598">
                  <c:v>9.2453213408714205</c:v>
                </c:pt>
                <c:pt idx="599">
                  <c:v>6.5875500148247896</c:v>
                </c:pt>
                <c:pt idx="600">
                  <c:v>7.8127828185775803</c:v>
                </c:pt>
                <c:pt idx="601">
                  <c:v>10.2238304072274</c:v>
                </c:pt>
                <c:pt idx="602">
                  <c:v>8.2131106975966706</c:v>
                </c:pt>
                <c:pt idx="603">
                  <c:v>5.43372200355424</c:v>
                </c:pt>
                <c:pt idx="604">
                  <c:v>8.8209946457479003</c:v>
                </c:pt>
                <c:pt idx="605">
                  <c:v>8.3421252633335907</c:v>
                </c:pt>
                <c:pt idx="606">
                  <c:v>8.7435316336269597</c:v>
                </c:pt>
                <c:pt idx="607">
                  <c:v>6.4035741979348098</c:v>
                </c:pt>
                <c:pt idx="608">
                  <c:v>7.36201055125973</c:v>
                </c:pt>
                <c:pt idx="609">
                  <c:v>8.9776514078184402</c:v>
                </c:pt>
                <c:pt idx="610">
                  <c:v>9.5034576469178997</c:v>
                </c:pt>
                <c:pt idx="611">
                  <c:v>9.4415314548696898</c:v>
                </c:pt>
                <c:pt idx="612">
                  <c:v>6.3385940782031804</c:v>
                </c:pt>
                <c:pt idx="613">
                  <c:v>8.4933102509529004</c:v>
                </c:pt>
                <c:pt idx="614">
                  <c:v>6.5410299991898997</c:v>
                </c:pt>
                <c:pt idx="615">
                  <c:v>9.7772438259618699</c:v>
                </c:pt>
                <c:pt idx="616">
                  <c:v>8.69013758639759</c:v>
                </c:pt>
                <c:pt idx="617">
                  <c:v>10.002608643403899</c:v>
                </c:pt>
                <c:pt idx="618">
                  <c:v>6.8287120716416796</c:v>
                </c:pt>
                <c:pt idx="619">
                  <c:v>5.8493247799468504</c:v>
                </c:pt>
                <c:pt idx="620">
                  <c:v>8.8483656949425402</c:v>
                </c:pt>
                <c:pt idx="621">
                  <c:v>5.9427993751267003</c:v>
                </c:pt>
                <c:pt idx="622">
                  <c:v>7.6525456926939199</c:v>
                </c:pt>
                <c:pt idx="623">
                  <c:v>7.82284529027977</c:v>
                </c:pt>
                <c:pt idx="624">
                  <c:v>6.5553568918106597</c:v>
                </c:pt>
                <c:pt idx="625">
                  <c:v>8.2684753889825906</c:v>
                </c:pt>
                <c:pt idx="626">
                  <c:v>9.8836929252079493</c:v>
                </c:pt>
                <c:pt idx="627">
                  <c:v>6.0402547112774103</c:v>
                </c:pt>
                <c:pt idx="628">
                  <c:v>8.39231000926954</c:v>
                </c:pt>
                <c:pt idx="629">
                  <c:v>9.0353915695116402</c:v>
                </c:pt>
                <c:pt idx="630">
                  <c:v>9.6847716845490694</c:v>
                </c:pt>
                <c:pt idx="631">
                  <c:v>7.3530819205154296</c:v>
                </c:pt>
                <c:pt idx="632">
                  <c:v>9.8446394767269201</c:v>
                </c:pt>
                <c:pt idx="633">
                  <c:v>9.8392689802094697</c:v>
                </c:pt>
                <c:pt idx="634">
                  <c:v>5.4293456289544402</c:v>
                </c:pt>
                <c:pt idx="635">
                  <c:v>5.5412635451584196</c:v>
                </c:pt>
                <c:pt idx="636">
                  <c:v>9.5109633485607592</c:v>
                </c:pt>
                <c:pt idx="637">
                  <c:v>10.3730535860508</c:v>
                </c:pt>
                <c:pt idx="638">
                  <c:v>9.72226539118547</c:v>
                </c:pt>
                <c:pt idx="639">
                  <c:v>7.3645470142556402</c:v>
                </c:pt>
                <c:pt idx="640">
                  <c:v>7.81722278550816</c:v>
                </c:pt>
                <c:pt idx="641">
                  <c:v>8.6145013738832308</c:v>
                </c:pt>
                <c:pt idx="642">
                  <c:v>9.9669317250926603</c:v>
                </c:pt>
                <c:pt idx="643">
                  <c:v>9.2609384247392708</c:v>
                </c:pt>
                <c:pt idx="644">
                  <c:v>9.5751223648088093</c:v>
                </c:pt>
                <c:pt idx="645">
                  <c:v>7.5730172560525402</c:v>
                </c:pt>
                <c:pt idx="646">
                  <c:v>10.529078329395</c:v>
                </c:pt>
                <c:pt idx="647">
                  <c:v>7.5948843872165197</c:v>
                </c:pt>
                <c:pt idx="648">
                  <c:v>8.7227428743293896</c:v>
                </c:pt>
                <c:pt idx="649">
                  <c:v>10.611104538690601</c:v>
                </c:pt>
                <c:pt idx="650">
                  <c:v>9.1461217996495296</c:v>
                </c:pt>
                <c:pt idx="651">
                  <c:v>7.9487384548136104</c:v>
                </c:pt>
                <c:pt idx="652">
                  <c:v>6.7274317248508497</c:v>
                </c:pt>
                <c:pt idx="653">
                  <c:v>8.1265181687807093</c:v>
                </c:pt>
                <c:pt idx="654">
                  <c:v>8.6184854428981001</c:v>
                </c:pt>
                <c:pt idx="655">
                  <c:v>6.6463905148477203</c:v>
                </c:pt>
                <c:pt idx="656">
                  <c:v>8.6724860758222704</c:v>
                </c:pt>
                <c:pt idx="657">
                  <c:v>7.9658927350845197</c:v>
                </c:pt>
                <c:pt idx="658">
                  <c:v>8.8189260870906701</c:v>
                </c:pt>
                <c:pt idx="659">
                  <c:v>6.5012896705403804</c:v>
                </c:pt>
                <c:pt idx="660">
                  <c:v>6.6502790485874197</c:v>
                </c:pt>
                <c:pt idx="661">
                  <c:v>10.395680664154099</c:v>
                </c:pt>
                <c:pt idx="662">
                  <c:v>9.3689667352585992</c:v>
                </c:pt>
                <c:pt idx="663">
                  <c:v>6.21860011969172</c:v>
                </c:pt>
                <c:pt idx="664">
                  <c:v>7.7354333524996797</c:v>
                </c:pt>
                <c:pt idx="665">
                  <c:v>8.7584123894576695</c:v>
                </c:pt>
                <c:pt idx="666">
                  <c:v>7.3271232922592899</c:v>
                </c:pt>
                <c:pt idx="667">
                  <c:v>8.9343233310549</c:v>
                </c:pt>
                <c:pt idx="668">
                  <c:v>8.6402953885502196</c:v>
                </c:pt>
                <c:pt idx="669">
                  <c:v>10.4332919348999</c:v>
                </c:pt>
                <c:pt idx="670">
                  <c:v>9.8340838823972394</c:v>
                </c:pt>
                <c:pt idx="671">
                  <c:v>8.5820441637358496</c:v>
                </c:pt>
                <c:pt idx="672">
                  <c:v>8.3138522673982003</c:v>
                </c:pt>
                <c:pt idx="673">
                  <c:v>7.4866133131399497</c:v>
                </c:pt>
                <c:pt idx="674">
                  <c:v>8.4519077247176</c:v>
                </c:pt>
                <c:pt idx="675">
                  <c:v>8.1083222901732395</c:v>
                </c:pt>
                <c:pt idx="676">
                  <c:v>9.6587372474678599</c:v>
                </c:pt>
                <c:pt idx="677">
                  <c:v>8.8107579270261702</c:v>
                </c:pt>
                <c:pt idx="678">
                  <c:v>10.191482076169899</c:v>
                </c:pt>
                <c:pt idx="679">
                  <c:v>9.3483616698735492</c:v>
                </c:pt>
                <c:pt idx="680">
                  <c:v>9.9174890721719393</c:v>
                </c:pt>
                <c:pt idx="681">
                  <c:v>9.3258987126104493</c:v>
                </c:pt>
                <c:pt idx="682">
                  <c:v>3.9120230054281402</c:v>
                </c:pt>
                <c:pt idx="683">
                  <c:v>5.9635793436184397</c:v>
                </c:pt>
                <c:pt idx="684">
                  <c:v>8.1645102687470406</c:v>
                </c:pt>
                <c:pt idx="685">
                  <c:v>10.7949526629746</c:v>
                </c:pt>
                <c:pt idx="686">
                  <c:v>7.87169266432364</c:v>
                </c:pt>
                <c:pt idx="687">
                  <c:v>9.4149940339765408</c:v>
                </c:pt>
                <c:pt idx="688">
                  <c:v>8.6431207480140202</c:v>
                </c:pt>
                <c:pt idx="689">
                  <c:v>9.0498194451410807</c:v>
                </c:pt>
                <c:pt idx="690">
                  <c:v>8.5947096338440598</c:v>
                </c:pt>
                <c:pt idx="691">
                  <c:v>9.7387308269216408</c:v>
                </c:pt>
                <c:pt idx="692">
                  <c:v>8.7335940618630499</c:v>
                </c:pt>
                <c:pt idx="693">
                  <c:v>7.8747391251718097</c:v>
                </c:pt>
                <c:pt idx="694">
                  <c:v>9.3689667352585992</c:v>
                </c:pt>
                <c:pt idx="695">
                  <c:v>10.714551093197599</c:v>
                </c:pt>
                <c:pt idx="696">
                  <c:v>7.3790081276282997</c:v>
                </c:pt>
                <c:pt idx="697">
                  <c:v>8.0888687891619906</c:v>
                </c:pt>
                <c:pt idx="698">
                  <c:v>7.0925737159746696</c:v>
                </c:pt>
                <c:pt idx="699">
                  <c:v>9.1632487644423293</c:v>
                </c:pt>
                <c:pt idx="700">
                  <c:v>8.5703547395304707</c:v>
                </c:pt>
                <c:pt idx="701">
                  <c:v>7.0867379345105697</c:v>
                </c:pt>
                <c:pt idx="702">
                  <c:v>8.3570244392634105</c:v>
                </c:pt>
                <c:pt idx="703">
                  <c:v>9.5992695114442395</c:v>
                </c:pt>
                <c:pt idx="704">
                  <c:v>9.5231052247954207</c:v>
                </c:pt>
                <c:pt idx="705">
                  <c:v>6.13988455222625</c:v>
                </c:pt>
                <c:pt idx="706">
                  <c:v>10.0259706367506</c:v>
                </c:pt>
                <c:pt idx="707">
                  <c:v>7.0553128433397498</c:v>
                </c:pt>
                <c:pt idx="708">
                  <c:v>7.3517998690577704</c:v>
                </c:pt>
                <c:pt idx="709">
                  <c:v>8.41027590907016</c:v>
                </c:pt>
                <c:pt idx="710">
                  <c:v>10.0085680289866</c:v>
                </c:pt>
                <c:pt idx="711">
                  <c:v>7.7531942698843404</c:v>
                </c:pt>
                <c:pt idx="712">
                  <c:v>9.0817112293789997</c:v>
                </c:pt>
                <c:pt idx="713">
                  <c:v>8.73133636053314</c:v>
                </c:pt>
                <c:pt idx="714">
                  <c:v>9.0502889838279508</c:v>
                </c:pt>
                <c:pt idx="715">
                  <c:v>7.7836405962212503</c:v>
                </c:pt>
                <c:pt idx="716">
                  <c:v>9.4171919265134107</c:v>
                </c:pt>
                <c:pt idx="717">
                  <c:v>8.7099600060717304</c:v>
                </c:pt>
                <c:pt idx="718">
                  <c:v>9.3642624542484398</c:v>
                </c:pt>
                <c:pt idx="719">
                  <c:v>8.1408984606078505</c:v>
                </c:pt>
                <c:pt idx="720">
                  <c:v>7.1324975516600402</c:v>
                </c:pt>
                <c:pt idx="721">
                  <c:v>8.8065738205035995</c:v>
                </c:pt>
                <c:pt idx="722">
                  <c:v>7.1569563646156302</c:v>
                </c:pt>
                <c:pt idx="723">
                  <c:v>8.8661584922849102</c:v>
                </c:pt>
                <c:pt idx="724">
                  <c:v>8.2305772171464504</c:v>
                </c:pt>
                <c:pt idx="725">
                  <c:v>7.6123368371677396</c:v>
                </c:pt>
                <c:pt idx="726">
                  <c:v>6.44094654063292</c:v>
                </c:pt>
                <c:pt idx="727">
                  <c:v>9.01602720232985</c:v>
                </c:pt>
                <c:pt idx="728">
                  <c:v>7.5071410797276004</c:v>
                </c:pt>
                <c:pt idx="729">
                  <c:v>7.9813915815800698</c:v>
                </c:pt>
                <c:pt idx="730">
                  <c:v>7.2181768384033997</c:v>
                </c:pt>
                <c:pt idx="731">
                  <c:v>6.6644090203503996</c:v>
                </c:pt>
                <c:pt idx="732">
                  <c:v>8.3069658653685696</c:v>
                </c:pt>
                <c:pt idx="733">
                  <c:v>8.3323083522191101</c:v>
                </c:pt>
                <c:pt idx="734">
                  <c:v>6.4937538398516796</c:v>
                </c:pt>
                <c:pt idx="735">
                  <c:v>5.5834963087816902</c:v>
                </c:pt>
                <c:pt idx="736">
                  <c:v>9.2668152189041599</c:v>
                </c:pt>
                <c:pt idx="737">
                  <c:v>8.6764166969642105</c:v>
                </c:pt>
                <c:pt idx="738">
                  <c:v>7.7634463887273597</c:v>
                </c:pt>
                <c:pt idx="739">
                  <c:v>9.10996739782939</c:v>
                </c:pt>
                <c:pt idx="740">
                  <c:v>6.8793558044604302</c:v>
                </c:pt>
                <c:pt idx="741">
                  <c:v>9.0471153108732096</c:v>
                </c:pt>
                <c:pt idx="742">
                  <c:v>8.7127599749602105</c:v>
                </c:pt>
                <c:pt idx="743">
                  <c:v>7.8663389230465404</c:v>
                </c:pt>
                <c:pt idx="744">
                  <c:v>8.5891416907288196</c:v>
                </c:pt>
                <c:pt idx="745">
                  <c:v>11.186058945374199</c:v>
                </c:pt>
                <c:pt idx="746">
                  <c:v>8.6593869571194109</c:v>
                </c:pt>
                <c:pt idx="747">
                  <c:v>7.6048944808116197</c:v>
                </c:pt>
                <c:pt idx="748">
                  <c:v>8.8861326181749494</c:v>
                </c:pt>
                <c:pt idx="749">
                  <c:v>7.7467329077536196</c:v>
                </c:pt>
                <c:pt idx="750">
                  <c:v>8.9291703831396205</c:v>
                </c:pt>
                <c:pt idx="751">
                  <c:v>6.1441856341256402</c:v>
                </c:pt>
                <c:pt idx="752">
                  <c:v>6.36990098282822</c:v>
                </c:pt>
                <c:pt idx="753">
                  <c:v>7.0958932210975298</c:v>
                </c:pt>
                <c:pt idx="754">
                  <c:v>10.573954469372801</c:v>
                </c:pt>
                <c:pt idx="755">
                  <c:v>8.2332375007052701</c:v>
                </c:pt>
                <c:pt idx="756">
                  <c:v>5.7493929859082504</c:v>
                </c:pt>
                <c:pt idx="757">
                  <c:v>8.8593634491520792</c:v>
                </c:pt>
                <c:pt idx="758">
                  <c:v>7.6401231726953602</c:v>
                </c:pt>
                <c:pt idx="759">
                  <c:v>9.0004831649877008</c:v>
                </c:pt>
                <c:pt idx="760">
                  <c:v>5.8200829303523598</c:v>
                </c:pt>
                <c:pt idx="761">
                  <c:v>7.0317412587631196</c:v>
                </c:pt>
                <c:pt idx="762">
                  <c:v>8.3723986065130003</c:v>
                </c:pt>
                <c:pt idx="763">
                  <c:v>5.8348107370626003</c:v>
                </c:pt>
                <c:pt idx="764">
                  <c:v>5.9939614273065596</c:v>
                </c:pt>
                <c:pt idx="765">
                  <c:v>8.3499572720403208</c:v>
                </c:pt>
                <c:pt idx="766">
                  <c:v>10.4522734800885</c:v>
                </c:pt>
                <c:pt idx="767">
                  <c:v>8.0848706291381909</c:v>
                </c:pt>
                <c:pt idx="768">
                  <c:v>7.7424020218157796</c:v>
                </c:pt>
                <c:pt idx="769">
                  <c:v>9.5853462725996295</c:v>
                </c:pt>
                <c:pt idx="770">
                  <c:v>9.3558250387181605</c:v>
                </c:pt>
                <c:pt idx="771">
                  <c:v>7.8965527016430404</c:v>
                </c:pt>
                <c:pt idx="772">
                  <c:v>9.3796611165928798</c:v>
                </c:pt>
                <c:pt idx="773">
                  <c:v>7.3821243657375097</c:v>
                </c:pt>
                <c:pt idx="774">
                  <c:v>7.6755460025378399</c:v>
                </c:pt>
                <c:pt idx="775">
                  <c:v>8.8815584886389694</c:v>
                </c:pt>
                <c:pt idx="776">
                  <c:v>9.9755756289303807</c:v>
                </c:pt>
                <c:pt idx="777">
                  <c:v>9.9365837800253107</c:v>
                </c:pt>
                <c:pt idx="778">
                  <c:v>8.7995109013688602</c:v>
                </c:pt>
                <c:pt idx="779">
                  <c:v>10.3619561584665</c:v>
                </c:pt>
                <c:pt idx="780">
                  <c:v>7.9810497596659502</c:v>
                </c:pt>
                <c:pt idx="781">
                  <c:v>4.8675344504555804</c:v>
                </c:pt>
                <c:pt idx="782">
                  <c:v>7.9848033897343997</c:v>
                </c:pt>
                <c:pt idx="783">
                  <c:v>7.6750818577163296</c:v>
                </c:pt>
              </c:numCache>
            </c:numRef>
          </c:xVal>
          <c:yVal>
            <c:numRef>
              <c:f>[data.csv]分组数据!$K$2:$K$785</c:f>
              <c:numCache>
                <c:formatCode>0.000_ </c:formatCode>
                <c:ptCount val="784"/>
                <c:pt idx="0">
                  <c:v>4.7004803657924104</c:v>
                </c:pt>
                <c:pt idx="1">
                  <c:v>6.2934192788464802</c:v>
                </c:pt>
                <c:pt idx="2">
                  <c:v>9.1279365457213597</c:v>
                </c:pt>
                <c:pt idx="3">
                  <c:v>5.9076299370286796</c:v>
                </c:pt>
                <c:pt idx="4">
                  <c:v>7.1163941440934604</c:v>
                </c:pt>
                <c:pt idx="5">
                  <c:v>6.9948499858330697</c:v>
                </c:pt>
                <c:pt idx="6">
                  <c:v>7.0749631979660403</c:v>
                </c:pt>
                <c:pt idx="7">
                  <c:v>6.4892049313253102</c:v>
                </c:pt>
                <c:pt idx="8">
                  <c:v>5.3913522325152199</c:v>
                </c:pt>
                <c:pt idx="9">
                  <c:v>7.58375630070711</c:v>
                </c:pt>
                <c:pt idx="10">
                  <c:v>6.7190131543852596</c:v>
                </c:pt>
                <c:pt idx="11">
                  <c:v>6.7897222120705401</c:v>
                </c:pt>
                <c:pt idx="12">
                  <c:v>6.14846829591764</c:v>
                </c:pt>
                <c:pt idx="13">
                  <c:v>4.7184988712950897</c:v>
                </c:pt>
                <c:pt idx="14">
                  <c:v>5.8805329864007003</c:v>
                </c:pt>
                <c:pt idx="15">
                  <c:v>6.3543700407973498</c:v>
                </c:pt>
                <c:pt idx="16">
                  <c:v>8.1650792588050596</c:v>
                </c:pt>
                <c:pt idx="17">
                  <c:v>5.9026333334013596</c:v>
                </c:pt>
                <c:pt idx="18">
                  <c:v>5.6362171551604296</c:v>
                </c:pt>
                <c:pt idx="19">
                  <c:v>5.6094717951849598</c:v>
                </c:pt>
                <c:pt idx="20">
                  <c:v>9.4420074942312695</c:v>
                </c:pt>
                <c:pt idx="21">
                  <c:v>6.2785214241658398</c:v>
                </c:pt>
                <c:pt idx="22">
                  <c:v>5.6276211136906298</c:v>
                </c:pt>
                <c:pt idx="23">
                  <c:v>8.5279352879481394</c:v>
                </c:pt>
                <c:pt idx="24">
                  <c:v>6.1561311686632099</c:v>
                </c:pt>
                <c:pt idx="25">
                  <c:v>6.2645404671704004</c:v>
                </c:pt>
                <c:pt idx="26">
                  <c:v>5.52279336309602</c:v>
                </c:pt>
                <c:pt idx="27">
                  <c:v>7.0911873300601096</c:v>
                </c:pt>
                <c:pt idx="28">
                  <c:v>7.4036702900123696</c:v>
                </c:pt>
                <c:pt idx="29">
                  <c:v>8.7218305546936001</c:v>
                </c:pt>
                <c:pt idx="30">
                  <c:v>6.0637852086875998</c:v>
                </c:pt>
                <c:pt idx="31">
                  <c:v>8.8751473168533508</c:v>
                </c:pt>
                <c:pt idx="32">
                  <c:v>7.6525456926939199</c:v>
                </c:pt>
                <c:pt idx="33">
                  <c:v>10.0367501590408</c:v>
                </c:pt>
                <c:pt idx="34">
                  <c:v>5.0039463059454503</c:v>
                </c:pt>
                <c:pt idx="35">
                  <c:v>7.1292975489293697</c:v>
                </c:pt>
                <c:pt idx="36">
                  <c:v>9.0994088112688996</c:v>
                </c:pt>
                <c:pt idx="37">
                  <c:v>7.4211775285953898</c:v>
                </c:pt>
                <c:pt idx="38">
                  <c:v>5.0814043649844596</c:v>
                </c:pt>
                <c:pt idx="39">
                  <c:v>4.9473404437239399</c:v>
                </c:pt>
                <c:pt idx="40">
                  <c:v>4.9126548857360497</c:v>
                </c:pt>
                <c:pt idx="41">
                  <c:v>5.0689042022202297</c:v>
                </c:pt>
                <c:pt idx="42">
                  <c:v>5.7349580921246499</c:v>
                </c:pt>
                <c:pt idx="43">
                  <c:v>5.8998973535824897</c:v>
                </c:pt>
                <c:pt idx="44">
                  <c:v>7.4454175567016803</c:v>
                </c:pt>
                <c:pt idx="45">
                  <c:v>7.0273145140397704</c:v>
                </c:pt>
                <c:pt idx="46">
                  <c:v>5.0205856249494198</c:v>
                </c:pt>
                <c:pt idx="47">
                  <c:v>5.9295891433898902</c:v>
                </c:pt>
                <c:pt idx="48">
                  <c:v>7.3664451483275899</c:v>
                </c:pt>
                <c:pt idx="49">
                  <c:v>3.4657359027997199</c:v>
                </c:pt>
                <c:pt idx="50">
                  <c:v>8.1881334145104692</c:v>
                </c:pt>
                <c:pt idx="51">
                  <c:v>7.0544496581329401</c:v>
                </c:pt>
                <c:pt idx="52">
                  <c:v>6.7776465936351098</c:v>
                </c:pt>
                <c:pt idx="53">
                  <c:v>5.2522734280466299</c:v>
                </c:pt>
                <c:pt idx="54">
                  <c:v>9.6109939230871202</c:v>
                </c:pt>
                <c:pt idx="55">
                  <c:v>4.7019943706236296</c:v>
                </c:pt>
                <c:pt idx="56">
                  <c:v>7.6458758251848096</c:v>
                </c:pt>
                <c:pt idx="57">
                  <c:v>4.9052747784384296</c:v>
                </c:pt>
                <c:pt idx="58">
                  <c:v>8.7209500289302504</c:v>
                </c:pt>
                <c:pt idx="59">
                  <c:v>4.9904325867787298</c:v>
                </c:pt>
                <c:pt idx="60">
                  <c:v>5.0562458053482997</c:v>
                </c:pt>
                <c:pt idx="61">
                  <c:v>6.5264948595707901</c:v>
                </c:pt>
                <c:pt idx="62">
                  <c:v>6.9005628084006299</c:v>
                </c:pt>
                <c:pt idx="63">
                  <c:v>6.9488972223133096</c:v>
                </c:pt>
                <c:pt idx="64">
                  <c:v>5.6687308365972804</c:v>
                </c:pt>
                <c:pt idx="65">
                  <c:v>9.2672876524179308</c:v>
                </c:pt>
                <c:pt idx="66">
                  <c:v>8.4417444607074597</c:v>
                </c:pt>
                <c:pt idx="67">
                  <c:v>7.86068096623511</c:v>
                </c:pt>
                <c:pt idx="68">
                  <c:v>5.9939614273065596</c:v>
                </c:pt>
                <c:pt idx="69">
                  <c:v>6.3385940782031804</c:v>
                </c:pt>
                <c:pt idx="70">
                  <c:v>7.6296981412776201</c:v>
                </c:pt>
                <c:pt idx="71">
                  <c:v>6.4134589571673501</c:v>
                </c:pt>
                <c:pt idx="72">
                  <c:v>7.4377951216719298</c:v>
                </c:pt>
                <c:pt idx="73">
                  <c:v>7.3045159464601497</c:v>
                </c:pt>
                <c:pt idx="74">
                  <c:v>7.95085485771998</c:v>
                </c:pt>
                <c:pt idx="75">
                  <c:v>8.7876782390394901</c:v>
                </c:pt>
                <c:pt idx="76">
                  <c:v>8.4796989869886499</c:v>
                </c:pt>
                <c:pt idx="77">
                  <c:v>5.6835797673386796</c:v>
                </c:pt>
                <c:pt idx="78">
                  <c:v>4.5951198501345898</c:v>
                </c:pt>
                <c:pt idx="79">
                  <c:v>8.4311994782492601</c:v>
                </c:pt>
                <c:pt idx="80">
                  <c:v>5.9712618397904604</c:v>
                </c:pt>
                <c:pt idx="81">
                  <c:v>5.8888779583328796</c:v>
                </c:pt>
                <c:pt idx="82">
                  <c:v>5.9269260259704097</c:v>
                </c:pt>
                <c:pt idx="83">
                  <c:v>7.0424450912885002</c:v>
                </c:pt>
                <c:pt idx="84">
                  <c:v>12.8604010321564</c:v>
                </c:pt>
                <c:pt idx="85">
                  <c:v>5.42053499927228</c:v>
                </c:pt>
                <c:pt idx="86">
                  <c:v>6.4068799860693098</c:v>
                </c:pt>
                <c:pt idx="87">
                  <c:v>6.4967749901858598</c:v>
                </c:pt>
                <c:pt idx="88">
                  <c:v>6.4216222678065096</c:v>
                </c:pt>
                <c:pt idx="89">
                  <c:v>5.6454468976432297</c:v>
                </c:pt>
                <c:pt idx="90">
                  <c:v>6.7557689219842496</c:v>
                </c:pt>
                <c:pt idx="91">
                  <c:v>4.6491870714048602</c:v>
                </c:pt>
                <c:pt idx="92">
                  <c:v>6.9884131819995901</c:v>
                </c:pt>
                <c:pt idx="93">
                  <c:v>5.7300997829735696</c:v>
                </c:pt>
                <c:pt idx="94">
                  <c:v>6.9772813416307402</c:v>
                </c:pt>
                <c:pt idx="95">
                  <c:v>5.40717177146011</c:v>
                </c:pt>
                <c:pt idx="96">
                  <c:v>7.6843240676811497</c:v>
                </c:pt>
                <c:pt idx="97">
                  <c:v>5.1704839950381496</c:v>
                </c:pt>
                <c:pt idx="98">
                  <c:v>15.2494878037792</c:v>
                </c:pt>
                <c:pt idx="99">
                  <c:v>9.8829276385707594</c:v>
                </c:pt>
                <c:pt idx="100">
                  <c:v>5.8944028342648496</c:v>
                </c:pt>
                <c:pt idx="101">
                  <c:v>5.6276211136906298</c:v>
                </c:pt>
                <c:pt idx="102">
                  <c:v>5.2417470150596399</c:v>
                </c:pt>
                <c:pt idx="103">
                  <c:v>6.6052979209481997</c:v>
                </c:pt>
                <c:pt idx="104">
                  <c:v>7.4133673356952396</c:v>
                </c:pt>
                <c:pt idx="105">
                  <c:v>7.0791843946096602</c:v>
                </c:pt>
                <c:pt idx="106">
                  <c:v>7.6610563823618296</c:v>
                </c:pt>
                <c:pt idx="107">
                  <c:v>6.7878449823095703</c:v>
                </c:pt>
                <c:pt idx="108">
                  <c:v>7.99539087693661</c:v>
                </c:pt>
                <c:pt idx="109">
                  <c:v>5.1984970312658199</c:v>
                </c:pt>
                <c:pt idx="110">
                  <c:v>6.6093492431673804</c:v>
                </c:pt>
                <c:pt idx="111">
                  <c:v>6.2409254067395601</c:v>
                </c:pt>
                <c:pt idx="112">
                  <c:v>6.5453496603344199</c:v>
                </c:pt>
                <c:pt idx="113">
                  <c:v>6.14394716983454</c:v>
                </c:pt>
                <c:pt idx="114">
                  <c:v>6.7005773461893101</c:v>
                </c:pt>
                <c:pt idx="115">
                  <c:v>1.6094379124341001</c:v>
                </c:pt>
                <c:pt idx="116">
                  <c:v>5.6664266881124297</c:v>
                </c:pt>
                <c:pt idx="117">
                  <c:v>4.7564596335343099</c:v>
                </c:pt>
                <c:pt idx="118">
                  <c:v>6.93537044601511</c:v>
                </c:pt>
                <c:pt idx="119">
                  <c:v>5.7620513827801698</c:v>
                </c:pt>
                <c:pt idx="120">
                  <c:v>9.2942218559568808</c:v>
                </c:pt>
                <c:pt idx="121">
                  <c:v>7.25205395185281</c:v>
                </c:pt>
                <c:pt idx="122">
                  <c:v>7.1974353540965899</c:v>
                </c:pt>
                <c:pt idx="123">
                  <c:v>7.3501949898816603</c:v>
                </c:pt>
                <c:pt idx="124">
                  <c:v>6.6476883735633203</c:v>
                </c:pt>
                <c:pt idx="125">
                  <c:v>6.2166061010848601</c:v>
                </c:pt>
                <c:pt idx="126">
                  <c:v>7.7437032581737499</c:v>
                </c:pt>
                <c:pt idx="127">
                  <c:v>7.4436636831155898</c:v>
                </c:pt>
                <c:pt idx="128">
                  <c:v>7.1605870739981698</c:v>
                </c:pt>
                <c:pt idx="129">
                  <c:v>5.3447237393621903</c:v>
                </c:pt>
                <c:pt idx="130">
                  <c:v>4.7535901911063601</c:v>
                </c:pt>
                <c:pt idx="131">
                  <c:v>6.9911768871212097</c:v>
                </c:pt>
                <c:pt idx="132">
                  <c:v>5.4293456289544402</c:v>
                </c:pt>
                <c:pt idx="133">
                  <c:v>6.2822667468960001</c:v>
                </c:pt>
                <c:pt idx="134">
                  <c:v>6.0567840132286204</c:v>
                </c:pt>
                <c:pt idx="135">
                  <c:v>7.2806971953847404</c:v>
                </c:pt>
                <c:pt idx="136">
                  <c:v>4.06902675423781</c:v>
                </c:pt>
                <c:pt idx="137">
                  <c:v>4.9416424226093003</c:v>
                </c:pt>
                <c:pt idx="138">
                  <c:v>7.2348984203148303</c:v>
                </c:pt>
                <c:pt idx="139">
                  <c:v>4.6395716127054198</c:v>
                </c:pt>
                <c:pt idx="140">
                  <c:v>4.4543472962535002</c:v>
                </c:pt>
                <c:pt idx="141">
                  <c:v>6.8585650347913596</c:v>
                </c:pt>
                <c:pt idx="142">
                  <c:v>6.3607266065521797</c:v>
                </c:pt>
                <c:pt idx="143">
                  <c:v>6.8658910748834296</c:v>
                </c:pt>
                <c:pt idx="144">
                  <c:v>4.5747109785033802</c:v>
                </c:pt>
                <c:pt idx="145">
                  <c:v>7.8526723396446103</c:v>
                </c:pt>
                <c:pt idx="146">
                  <c:v>6.6139209870451499</c:v>
                </c:pt>
                <c:pt idx="147">
                  <c:v>6.6476883735633203</c:v>
                </c:pt>
                <c:pt idx="148">
                  <c:v>7.2492150571143803</c:v>
                </c:pt>
                <c:pt idx="149">
                  <c:v>7.7919359569380502</c:v>
                </c:pt>
                <c:pt idx="150">
                  <c:v>9.7469068392343203</c:v>
                </c:pt>
                <c:pt idx="151">
                  <c:v>8.3954774327321395</c:v>
                </c:pt>
                <c:pt idx="152">
                  <c:v>6.0913098820776899</c:v>
                </c:pt>
                <c:pt idx="153">
                  <c:v>6.0014148779611496</c:v>
                </c:pt>
                <c:pt idx="154">
                  <c:v>4.6634390941120598</c:v>
                </c:pt>
                <c:pt idx="155">
                  <c:v>6.2304814475784802</c:v>
                </c:pt>
                <c:pt idx="156">
                  <c:v>5.2574953720277797</c:v>
                </c:pt>
                <c:pt idx="157">
                  <c:v>7.4241652810420202</c:v>
                </c:pt>
                <c:pt idx="158">
                  <c:v>5.5645204073226902</c:v>
                </c:pt>
                <c:pt idx="159">
                  <c:v>3.8712010109078898</c:v>
                </c:pt>
                <c:pt idx="160">
                  <c:v>7.5073241125825101</c:v>
                </c:pt>
                <c:pt idx="161">
                  <c:v>9.0721122526927402</c:v>
                </c:pt>
                <c:pt idx="162">
                  <c:v>5.7776523232226502</c:v>
                </c:pt>
                <c:pt idx="163">
                  <c:v>5.6276211136906298</c:v>
                </c:pt>
                <c:pt idx="164">
                  <c:v>5.9506425525877198</c:v>
                </c:pt>
                <c:pt idx="165">
                  <c:v>7.80588204022862</c:v>
                </c:pt>
                <c:pt idx="166">
                  <c:v>5.3612921657094201</c:v>
                </c:pt>
                <c:pt idx="167">
                  <c:v>8.6199302688673498</c:v>
                </c:pt>
                <c:pt idx="168">
                  <c:v>8.0844254007800593</c:v>
                </c:pt>
                <c:pt idx="169">
                  <c:v>6.9137373506596802</c:v>
                </c:pt>
                <c:pt idx="170">
                  <c:v>5.9610053396232701</c:v>
                </c:pt>
                <c:pt idx="171">
                  <c:v>7.1090621356871697</c:v>
                </c:pt>
                <c:pt idx="172">
                  <c:v>4.3174881135363101</c:v>
                </c:pt>
                <c:pt idx="173">
                  <c:v>4.4308167988433098</c:v>
                </c:pt>
                <c:pt idx="174">
                  <c:v>6.7274317248508497</c:v>
                </c:pt>
                <c:pt idx="175">
                  <c:v>4.8978397999509102</c:v>
                </c:pt>
                <c:pt idx="176">
                  <c:v>7.9193561906606096</c:v>
                </c:pt>
                <c:pt idx="177">
                  <c:v>7.9269635448629696</c:v>
                </c:pt>
                <c:pt idx="178">
                  <c:v>5.31320597904178</c:v>
                </c:pt>
                <c:pt idx="179">
                  <c:v>3.2958368660043198</c:v>
                </c:pt>
                <c:pt idx="180">
                  <c:v>5.7868973813666997</c:v>
                </c:pt>
                <c:pt idx="181">
                  <c:v>6.1320413747652296</c:v>
                </c:pt>
                <c:pt idx="182">
                  <c:v>5.4722706736714697</c:v>
                </c:pt>
                <c:pt idx="183">
                  <c:v>5.4161004022044201</c:v>
                </c:pt>
                <c:pt idx="184">
                  <c:v>8.5937837935779502</c:v>
                </c:pt>
                <c:pt idx="185">
                  <c:v>9.7902628618214997</c:v>
                </c:pt>
                <c:pt idx="186">
                  <c:v>7.4927603009223702</c:v>
                </c:pt>
                <c:pt idx="187">
                  <c:v>4.3174881135363101</c:v>
                </c:pt>
                <c:pt idx="188">
                  <c:v>7.2751723194527704</c:v>
                </c:pt>
                <c:pt idx="189">
                  <c:v>4.4886363697321396</c:v>
                </c:pt>
                <c:pt idx="190">
                  <c:v>4.8441870864585903</c:v>
                </c:pt>
                <c:pt idx="191">
                  <c:v>7.1838707150624499</c:v>
                </c:pt>
                <c:pt idx="192">
                  <c:v>6.1882641230825897</c:v>
                </c:pt>
                <c:pt idx="193">
                  <c:v>7.3601039729891502</c:v>
                </c:pt>
                <c:pt idx="194">
                  <c:v>8.1040990561435802</c:v>
                </c:pt>
                <c:pt idx="195">
                  <c:v>5.7413993382274997</c:v>
                </c:pt>
                <c:pt idx="196">
                  <c:v>5.7037824746562</c:v>
                </c:pt>
                <c:pt idx="197">
                  <c:v>5.9506425525877198</c:v>
                </c:pt>
                <c:pt idx="198">
                  <c:v>6.4997870406558498</c:v>
                </c:pt>
                <c:pt idx="199">
                  <c:v>6.3681871863504904</c:v>
                </c:pt>
                <c:pt idx="200">
                  <c:v>7.6098622009135504</c:v>
                </c:pt>
                <c:pt idx="201">
                  <c:v>5.3518581334760604</c:v>
                </c:pt>
                <c:pt idx="202">
                  <c:v>6.3297209055226897</c:v>
                </c:pt>
                <c:pt idx="203">
                  <c:v>5.85272480937632</c:v>
                </c:pt>
                <c:pt idx="204">
                  <c:v>4.7957905455967396</c:v>
                </c:pt>
                <c:pt idx="205">
                  <c:v>7.3708601665367102</c:v>
                </c:pt>
                <c:pt idx="206">
                  <c:v>5.9532433342877802</c:v>
                </c:pt>
                <c:pt idx="207">
                  <c:v>6.6783421146543303</c:v>
                </c:pt>
                <c:pt idx="208">
                  <c:v>5.6664266881124297</c:v>
                </c:pt>
                <c:pt idx="209">
                  <c:v>4.9416424226093003</c:v>
                </c:pt>
                <c:pt idx="210">
                  <c:v>5.5333894887275203</c:v>
                </c:pt>
                <c:pt idx="211">
                  <c:v>7.2896105214511602</c:v>
                </c:pt>
                <c:pt idx="212">
                  <c:v>5.6365737249627497</c:v>
                </c:pt>
                <c:pt idx="213">
                  <c:v>5.8348107370626003</c:v>
                </c:pt>
                <c:pt idx="214">
                  <c:v>6.4488893941468497</c:v>
                </c:pt>
                <c:pt idx="215">
                  <c:v>5.2678581590633202</c:v>
                </c:pt>
                <c:pt idx="216">
                  <c:v>5.1059454739005803</c:v>
                </c:pt>
                <c:pt idx="217">
                  <c:v>5.0845051426627101</c:v>
                </c:pt>
                <c:pt idx="218">
                  <c:v>7.2327331361776102</c:v>
                </c:pt>
                <c:pt idx="219">
                  <c:v>5.5803585591097304</c:v>
                </c:pt>
                <c:pt idx="220">
                  <c:v>5.9914645471079799</c:v>
                </c:pt>
                <c:pt idx="221">
                  <c:v>6.1463292576688904</c:v>
                </c:pt>
                <c:pt idx="222">
                  <c:v>6.9027427371585901</c:v>
                </c:pt>
                <c:pt idx="223">
                  <c:v>6.2285110035911799</c:v>
                </c:pt>
                <c:pt idx="224">
                  <c:v>6.4861607889440798</c:v>
                </c:pt>
                <c:pt idx="225">
                  <c:v>7.5032896306750798</c:v>
                </c:pt>
                <c:pt idx="226">
                  <c:v>9.0996694849255793</c:v>
                </c:pt>
                <c:pt idx="227">
                  <c:v>5.7745515455443996</c:v>
                </c:pt>
                <c:pt idx="228">
                  <c:v>7.1236727852046</c:v>
                </c:pt>
                <c:pt idx="229">
                  <c:v>6.7056390948600004</c:v>
                </c:pt>
                <c:pt idx="230">
                  <c:v>6.8582148334220001</c:v>
                </c:pt>
                <c:pt idx="231">
                  <c:v>6.4723462945009</c:v>
                </c:pt>
                <c:pt idx="232">
                  <c:v>4.4485163759427104</c:v>
                </c:pt>
                <c:pt idx="233">
                  <c:v>5.2882670306945299</c:v>
                </c:pt>
                <c:pt idx="234">
                  <c:v>5.6258209331864801</c:v>
                </c:pt>
                <c:pt idx="235">
                  <c:v>5.8009848026125601</c:v>
                </c:pt>
                <c:pt idx="236">
                  <c:v>6.8847425046730599</c:v>
                </c:pt>
                <c:pt idx="237">
                  <c:v>5.4510384535657002</c:v>
                </c:pt>
                <c:pt idx="238">
                  <c:v>4.9126548857360497</c:v>
                </c:pt>
                <c:pt idx="239">
                  <c:v>6.4052284580308401</c:v>
                </c:pt>
                <c:pt idx="240">
                  <c:v>6.8762646118907602</c:v>
                </c:pt>
                <c:pt idx="241">
                  <c:v>6.6187389835172104</c:v>
                </c:pt>
                <c:pt idx="242">
                  <c:v>6.6758232216348397</c:v>
                </c:pt>
                <c:pt idx="243">
                  <c:v>5.1704839950381496</c:v>
                </c:pt>
                <c:pt idx="244">
                  <c:v>7.0466472778487503</c:v>
                </c:pt>
                <c:pt idx="245">
                  <c:v>9.0549389102472695</c:v>
                </c:pt>
                <c:pt idx="246">
                  <c:v>11.4260268089</c:v>
                </c:pt>
                <c:pt idx="247">
                  <c:v>7.7945142082502503</c:v>
                </c:pt>
                <c:pt idx="248">
                  <c:v>8.8980923455791494</c:v>
                </c:pt>
                <c:pt idx="249">
                  <c:v>5.1179938124167501</c:v>
                </c:pt>
                <c:pt idx="250">
                  <c:v>7.6907431635418702</c:v>
                </c:pt>
                <c:pt idx="251">
                  <c:v>8.2591993626662799</c:v>
                </c:pt>
                <c:pt idx="252">
                  <c:v>8.38454781731118</c:v>
                </c:pt>
                <c:pt idx="253">
                  <c:v>5.3936275463523602</c:v>
                </c:pt>
                <c:pt idx="254">
                  <c:v>6.3421214187211499</c:v>
                </c:pt>
                <c:pt idx="255">
                  <c:v>8.00658976518476</c:v>
                </c:pt>
                <c:pt idx="256">
                  <c:v>8.6316150290144993</c:v>
                </c:pt>
                <c:pt idx="257">
                  <c:v>6.1136821798322298</c:v>
                </c:pt>
                <c:pt idx="258">
                  <c:v>7.9200831990532299</c:v>
                </c:pt>
                <c:pt idx="259">
                  <c:v>4.7791234931115296</c:v>
                </c:pt>
                <c:pt idx="260">
                  <c:v>6.7782159076271498</c:v>
                </c:pt>
                <c:pt idx="261">
                  <c:v>7.1236727852046</c:v>
                </c:pt>
                <c:pt idx="262">
                  <c:v>6.9867974863220903</c:v>
                </c:pt>
                <c:pt idx="263">
                  <c:v>5.8051349689164802</c:v>
                </c:pt>
                <c:pt idx="264">
                  <c:v>6.1003189520200598</c:v>
                </c:pt>
                <c:pt idx="265">
                  <c:v>5.4992153089149198</c:v>
                </c:pt>
                <c:pt idx="266">
                  <c:v>5.31320597904178</c:v>
                </c:pt>
                <c:pt idx="267">
                  <c:v>8.2337687092170899</c:v>
                </c:pt>
                <c:pt idx="268">
                  <c:v>7.9965416734989496</c:v>
                </c:pt>
                <c:pt idx="269">
                  <c:v>7.5585167430456401</c:v>
                </c:pt>
                <c:pt idx="270">
                  <c:v>5.5721540321777603</c:v>
                </c:pt>
                <c:pt idx="271">
                  <c:v>5.7960577507653701</c:v>
                </c:pt>
                <c:pt idx="272">
                  <c:v>5.8250163394703103</c:v>
                </c:pt>
                <c:pt idx="273">
                  <c:v>5.3033049080590704</c:v>
                </c:pt>
                <c:pt idx="274">
                  <c:v>5.6801726090170597</c:v>
                </c:pt>
                <c:pt idx="275">
                  <c:v>5.5053315359323598</c:v>
                </c:pt>
                <c:pt idx="276">
                  <c:v>6.0890448754468398</c:v>
                </c:pt>
                <c:pt idx="277">
                  <c:v>5.5606816310155196</c:v>
                </c:pt>
                <c:pt idx="278">
                  <c:v>4.0430512678345503</c:v>
                </c:pt>
                <c:pt idx="279">
                  <c:v>8.5052825403904002</c:v>
                </c:pt>
                <c:pt idx="280">
                  <c:v>8.4918753834319407</c:v>
                </c:pt>
                <c:pt idx="281">
                  <c:v>7.3556411029742499</c:v>
                </c:pt>
                <c:pt idx="282">
                  <c:v>5.1590552992145202</c:v>
                </c:pt>
                <c:pt idx="283">
                  <c:v>6.8762646118907602</c:v>
                </c:pt>
                <c:pt idx="284">
                  <c:v>6.2728770065461603</c:v>
                </c:pt>
                <c:pt idx="285">
                  <c:v>7.1921820587132403</c:v>
                </c:pt>
                <c:pt idx="286">
                  <c:v>9.0523211077051897</c:v>
                </c:pt>
                <c:pt idx="287">
                  <c:v>6.21860011969172</c:v>
                </c:pt>
                <c:pt idx="288">
                  <c:v>6.3721814855269496</c:v>
                </c:pt>
                <c:pt idx="289">
                  <c:v>4.60517018598809</c:v>
                </c:pt>
                <c:pt idx="290">
                  <c:v>7.6039976644493796</c:v>
                </c:pt>
                <c:pt idx="291">
                  <c:v>6.2791466195597598</c:v>
                </c:pt>
                <c:pt idx="292">
                  <c:v>6.9157234486313097</c:v>
                </c:pt>
                <c:pt idx="293">
                  <c:v>5.6383546693337401</c:v>
                </c:pt>
                <c:pt idx="294">
                  <c:v>7.1639466843425401</c:v>
                </c:pt>
                <c:pt idx="295">
                  <c:v>8.9729711133979908</c:v>
                </c:pt>
                <c:pt idx="296">
                  <c:v>4.4773368144781998</c:v>
                </c:pt>
                <c:pt idx="297">
                  <c:v>6.3026189757448998</c:v>
                </c:pt>
                <c:pt idx="298">
                  <c:v>5.6698809229805196</c:v>
                </c:pt>
                <c:pt idx="299">
                  <c:v>5.50736199348274</c:v>
                </c:pt>
                <c:pt idx="300">
                  <c:v>6.2225762680713599</c:v>
                </c:pt>
                <c:pt idx="301">
                  <c:v>6.0282785202306899</c:v>
                </c:pt>
                <c:pt idx="302">
                  <c:v>5.1836544582278901</c:v>
                </c:pt>
                <c:pt idx="303">
                  <c:v>6.48310735145719</c:v>
                </c:pt>
                <c:pt idx="304">
                  <c:v>4.6539603501575204</c:v>
                </c:pt>
                <c:pt idx="305">
                  <c:v>5.6559918108198497</c:v>
                </c:pt>
                <c:pt idx="306">
                  <c:v>6.1114673395026697</c:v>
                </c:pt>
                <c:pt idx="307">
                  <c:v>6.4401487743361203</c:v>
                </c:pt>
                <c:pt idx="308">
                  <c:v>5.2417470150596399</c:v>
                </c:pt>
                <c:pt idx="309">
                  <c:v>8.89672491749789</c:v>
                </c:pt>
                <c:pt idx="310">
                  <c:v>6.7202201551352898</c:v>
                </c:pt>
                <c:pt idx="311">
                  <c:v>7.3806713296749002</c:v>
                </c:pt>
                <c:pt idx="312">
                  <c:v>6.9488972223133096</c:v>
                </c:pt>
                <c:pt idx="313">
                  <c:v>5.27128869416011</c:v>
                </c:pt>
                <c:pt idx="314">
                  <c:v>6.3473892096560096</c:v>
                </c:pt>
                <c:pt idx="315">
                  <c:v>7.0237589547384403</c:v>
                </c:pt>
                <c:pt idx="316">
                  <c:v>7.4474598622985004</c:v>
                </c:pt>
                <c:pt idx="317">
                  <c:v>3.8712010109078898</c:v>
                </c:pt>
                <c:pt idx="318">
                  <c:v>4.6634390941120598</c:v>
                </c:pt>
                <c:pt idx="319">
                  <c:v>7.1244782624934198</c:v>
                </c:pt>
                <c:pt idx="320">
                  <c:v>6.7661917146603496</c:v>
                </c:pt>
                <c:pt idx="321">
                  <c:v>5.1179938124167501</c:v>
                </c:pt>
                <c:pt idx="322">
                  <c:v>6.9255951971104599</c:v>
                </c:pt>
                <c:pt idx="323">
                  <c:v>5.7004435733906798</c:v>
                </c:pt>
                <c:pt idx="324">
                  <c:v>7.4139702901904396</c:v>
                </c:pt>
                <c:pt idx="325">
                  <c:v>8.26204284396694</c:v>
                </c:pt>
                <c:pt idx="326">
                  <c:v>4.7621739347977501</c:v>
                </c:pt>
                <c:pt idx="327">
                  <c:v>6.2422232654551602</c:v>
                </c:pt>
                <c:pt idx="328">
                  <c:v>6.47389069635227</c:v>
                </c:pt>
                <c:pt idx="329">
                  <c:v>4.8040210447332496</c:v>
                </c:pt>
                <c:pt idx="330">
                  <c:v>6.7592552706636901</c:v>
                </c:pt>
                <c:pt idx="331">
                  <c:v>4.1820501426411996</c:v>
                </c:pt>
                <c:pt idx="332">
                  <c:v>5.0238805208462702</c:v>
                </c:pt>
                <c:pt idx="333">
                  <c:v>6.8946700394334801</c:v>
                </c:pt>
                <c:pt idx="334">
                  <c:v>5.7268477475871897</c:v>
                </c:pt>
                <c:pt idx="335">
                  <c:v>4.4026459218766103</c:v>
                </c:pt>
                <c:pt idx="336">
                  <c:v>6.7696419768525002</c:v>
                </c:pt>
                <c:pt idx="337">
                  <c:v>4.8675344504555804</c:v>
                </c:pt>
                <c:pt idx="338">
                  <c:v>5.8435444170313602</c:v>
                </c:pt>
                <c:pt idx="339">
                  <c:v>7.93278082715306</c:v>
                </c:pt>
                <c:pt idx="340">
                  <c:v>8.7172455139070397</c:v>
                </c:pt>
                <c:pt idx="341">
                  <c:v>4.4308167988433098</c:v>
                </c:pt>
                <c:pt idx="342">
                  <c:v>5.8861040314501496</c:v>
                </c:pt>
                <c:pt idx="343">
                  <c:v>7.1234713144675501</c:v>
                </c:pt>
                <c:pt idx="344">
                  <c:v>6.3421214187211499</c:v>
                </c:pt>
                <c:pt idx="345">
                  <c:v>5.7838251823297302</c:v>
                </c:pt>
                <c:pt idx="346">
                  <c:v>6.7563508248229001</c:v>
                </c:pt>
                <c:pt idx="347">
                  <c:v>9.1600991555394309</c:v>
                </c:pt>
                <c:pt idx="348">
                  <c:v>4.8559289043352702</c:v>
                </c:pt>
                <c:pt idx="349">
                  <c:v>5.4595855141441501</c:v>
                </c:pt>
                <c:pt idx="350">
                  <c:v>6.3595738686723697</c:v>
                </c:pt>
                <c:pt idx="351">
                  <c:v>5.4638318050256096</c:v>
                </c:pt>
                <c:pt idx="352">
                  <c:v>7.4494980053828401</c:v>
                </c:pt>
                <c:pt idx="353">
                  <c:v>3.6635616461296401</c:v>
                </c:pt>
                <c:pt idx="354">
                  <c:v>7.5714736488512697</c:v>
                </c:pt>
                <c:pt idx="355">
                  <c:v>8.01201823915906</c:v>
                </c:pt>
                <c:pt idx="356">
                  <c:v>5.6869753563398202</c:v>
                </c:pt>
                <c:pt idx="357">
                  <c:v>6.3315018498936899</c:v>
                </c:pt>
                <c:pt idx="358">
                  <c:v>5.4722706736714697</c:v>
                </c:pt>
                <c:pt idx="359">
                  <c:v>4.9972122737641103</c:v>
                </c:pt>
                <c:pt idx="360">
                  <c:v>6.0913098820776899</c:v>
                </c:pt>
                <c:pt idx="361">
                  <c:v>6.9469759921354104</c:v>
                </c:pt>
                <c:pt idx="362">
                  <c:v>5.8111409929766999</c:v>
                </c:pt>
                <c:pt idx="363">
                  <c:v>6.7776465936351098</c:v>
                </c:pt>
                <c:pt idx="364">
                  <c:v>6.13988455222625</c:v>
                </c:pt>
                <c:pt idx="365">
                  <c:v>8.1758290087145902</c:v>
                </c:pt>
                <c:pt idx="366">
                  <c:v>4.4308167988433098</c:v>
                </c:pt>
                <c:pt idx="367">
                  <c:v>4.9628446302598999</c:v>
                </c:pt>
                <c:pt idx="368">
                  <c:v>6.6359465556866404</c:v>
                </c:pt>
                <c:pt idx="369">
                  <c:v>4.3882571844245097</c:v>
                </c:pt>
                <c:pt idx="370">
                  <c:v>2.9444389791664398</c:v>
                </c:pt>
                <c:pt idx="371">
                  <c:v>5.4467373716663099</c:v>
                </c:pt>
                <c:pt idx="372">
                  <c:v>7.3343293503005302</c:v>
                </c:pt>
                <c:pt idx="373">
                  <c:v>5.7071102647488701</c:v>
                </c:pt>
                <c:pt idx="374">
                  <c:v>3.7135720667043</c:v>
                </c:pt>
                <c:pt idx="375">
                  <c:v>6.8700534117981196</c:v>
                </c:pt>
                <c:pt idx="376">
                  <c:v>6.9186952190204698</c:v>
                </c:pt>
                <c:pt idx="377">
                  <c:v>7.1163941440934604</c:v>
                </c:pt>
                <c:pt idx="378">
                  <c:v>5.5834963087816902</c:v>
                </c:pt>
                <c:pt idx="379">
                  <c:v>8.4691052806091793</c:v>
                </c:pt>
                <c:pt idx="380">
                  <c:v>7.1631723908466398</c:v>
                </c:pt>
                <c:pt idx="381">
                  <c:v>6.4488893941468497</c:v>
                </c:pt>
                <c:pt idx="382">
                  <c:v>5.5490760848952201</c:v>
                </c:pt>
                <c:pt idx="383">
                  <c:v>5.8941523646329799</c:v>
                </c:pt>
                <c:pt idx="384">
                  <c:v>8.5694060628631696</c:v>
                </c:pt>
                <c:pt idx="385">
                  <c:v>5.1328529268205001</c:v>
                </c:pt>
                <c:pt idx="386">
                  <c:v>6.1393456139216402</c:v>
                </c:pt>
                <c:pt idx="387">
                  <c:v>7.6972348439899001</c:v>
                </c:pt>
                <c:pt idx="388">
                  <c:v>4.2121275978784798</c:v>
                </c:pt>
                <c:pt idx="389">
                  <c:v>6.4318677065774201</c:v>
                </c:pt>
                <c:pt idx="390">
                  <c:v>6.0614569189280099</c:v>
                </c:pt>
                <c:pt idx="391">
                  <c:v>6.0913098820776899</c:v>
                </c:pt>
                <c:pt idx="392">
                  <c:v>6.8844866520427797</c:v>
                </c:pt>
                <c:pt idx="393">
                  <c:v>4.1588830833596697</c:v>
                </c:pt>
                <c:pt idx="394">
                  <c:v>5.4467373716663099</c:v>
                </c:pt>
                <c:pt idx="395">
                  <c:v>8.5952647268363904</c:v>
                </c:pt>
                <c:pt idx="396">
                  <c:v>6.2595814640649197</c:v>
                </c:pt>
                <c:pt idx="397">
                  <c:v>9.5012173353244798</c:v>
                </c:pt>
                <c:pt idx="398">
                  <c:v>7.3852309230665698</c:v>
                </c:pt>
                <c:pt idx="399">
                  <c:v>7.3085427975391903</c:v>
                </c:pt>
                <c:pt idx="400">
                  <c:v>6.8123450941774699</c:v>
                </c:pt>
                <c:pt idx="401">
                  <c:v>6.9426396808356303</c:v>
                </c:pt>
                <c:pt idx="402">
                  <c:v>6.9782137426306896</c:v>
                </c:pt>
                <c:pt idx="403">
                  <c:v>5.3375380797013099</c:v>
                </c:pt>
                <c:pt idx="404">
                  <c:v>4.6913478822291399</c:v>
                </c:pt>
                <c:pt idx="405">
                  <c:v>5.5333894887275203</c:v>
                </c:pt>
                <c:pt idx="406">
                  <c:v>6.3368257311464404</c:v>
                </c:pt>
                <c:pt idx="407">
                  <c:v>4.9926975934095799</c:v>
                </c:pt>
                <c:pt idx="408">
                  <c:v>6.7511014689367599</c:v>
                </c:pt>
                <c:pt idx="409">
                  <c:v>4.3944491546724302</c:v>
                </c:pt>
                <c:pt idx="410">
                  <c:v>7.53689712956617</c:v>
                </c:pt>
                <c:pt idx="411">
                  <c:v>7.3218497137883496</c:v>
                </c:pt>
                <c:pt idx="412">
                  <c:v>7.0379059634471801</c:v>
                </c:pt>
                <c:pt idx="413">
                  <c:v>8.0003494953246808</c:v>
                </c:pt>
                <c:pt idx="414">
                  <c:v>8.0274765308604792</c:v>
                </c:pt>
                <c:pt idx="415">
                  <c:v>7.6694952510076897</c:v>
                </c:pt>
                <c:pt idx="416">
                  <c:v>5.43372200355424</c:v>
                </c:pt>
                <c:pt idx="417">
                  <c:v>6.3977626415200302</c:v>
                </c:pt>
                <c:pt idx="418">
                  <c:v>4.76643833358421</c:v>
                </c:pt>
                <c:pt idx="419">
                  <c:v>7.4854916080307499</c:v>
                </c:pt>
                <c:pt idx="420">
                  <c:v>7.6934816408351701</c:v>
                </c:pt>
                <c:pt idx="421">
                  <c:v>4.5747109785033802</c:v>
                </c:pt>
                <c:pt idx="422">
                  <c:v>7.5595594960076999</c:v>
                </c:pt>
                <c:pt idx="423">
                  <c:v>5.8377304471659297</c:v>
                </c:pt>
                <c:pt idx="424">
                  <c:v>6.4457198193855696</c:v>
                </c:pt>
                <c:pt idx="425">
                  <c:v>9.2562693038645794</c:v>
                </c:pt>
                <c:pt idx="426">
                  <c:v>6.0753460310886798</c:v>
                </c:pt>
                <c:pt idx="427">
                  <c:v>7.1884127364969501</c:v>
                </c:pt>
                <c:pt idx="428">
                  <c:v>6.2106000770246501</c:v>
                </c:pt>
                <c:pt idx="429">
                  <c:v>7.2710085382809897</c:v>
                </c:pt>
                <c:pt idx="430">
                  <c:v>7.3401868353201101</c:v>
                </c:pt>
                <c:pt idx="431">
                  <c:v>5.5039756035212202</c:v>
                </c:pt>
                <c:pt idx="432">
                  <c:v>6.8700534117981196</c:v>
                </c:pt>
                <c:pt idx="433">
                  <c:v>7.1340937211928601</c:v>
                </c:pt>
                <c:pt idx="434">
                  <c:v>6.8156399900743301</c:v>
                </c:pt>
                <c:pt idx="435">
                  <c:v>6.0935697700451303</c:v>
                </c:pt>
                <c:pt idx="436">
                  <c:v>5.5134287461649798</c:v>
                </c:pt>
                <c:pt idx="437">
                  <c:v>7.54855597916987</c:v>
                </c:pt>
                <c:pt idx="438">
                  <c:v>6.5930445341424297</c:v>
                </c:pt>
                <c:pt idx="439">
                  <c:v>5.8406416573733901</c:v>
                </c:pt>
                <c:pt idx="440">
                  <c:v>5.4930614433405403</c:v>
                </c:pt>
                <c:pt idx="441">
                  <c:v>6.5439118455647902</c:v>
                </c:pt>
                <c:pt idx="442">
                  <c:v>6.48310735145719</c:v>
                </c:pt>
                <c:pt idx="443">
                  <c:v>5.9375362050824201</c:v>
                </c:pt>
                <c:pt idx="444">
                  <c:v>7.6468313914304797</c:v>
                </c:pt>
                <c:pt idx="445">
                  <c:v>4.4886363697321396</c:v>
                </c:pt>
                <c:pt idx="446">
                  <c:v>6.9591610670420296</c:v>
                </c:pt>
                <c:pt idx="447">
                  <c:v>5.0814043649844596</c:v>
                </c:pt>
                <c:pt idx="448">
                  <c:v>4.6539603501575204</c:v>
                </c:pt>
                <c:pt idx="449">
                  <c:v>5.8971538676367397</c:v>
                </c:pt>
                <c:pt idx="450">
                  <c:v>5.5134287461649798</c:v>
                </c:pt>
                <c:pt idx="451">
                  <c:v>6.0330862217987997</c:v>
                </c:pt>
                <c:pt idx="452">
                  <c:v>6.2402758451707596</c:v>
                </c:pt>
                <c:pt idx="453">
                  <c:v>8.5447651236192197</c:v>
                </c:pt>
                <c:pt idx="454">
                  <c:v>6.62140565176413</c:v>
                </c:pt>
                <c:pt idx="455">
                  <c:v>7.5740450053721897</c:v>
                </c:pt>
                <c:pt idx="456">
                  <c:v>6.2146080984221896</c:v>
                </c:pt>
                <c:pt idx="457">
                  <c:v>5.4380793089231902</c:v>
                </c:pt>
                <c:pt idx="458">
                  <c:v>5.9678546814688396</c:v>
                </c:pt>
                <c:pt idx="459">
                  <c:v>7.2882444010201199</c:v>
                </c:pt>
                <c:pt idx="460">
                  <c:v>7.2152399787300903</c:v>
                </c:pt>
                <c:pt idx="461">
                  <c:v>5.3706380281276598</c:v>
                </c:pt>
                <c:pt idx="462">
                  <c:v>8.3882228101192702</c:v>
                </c:pt>
                <c:pt idx="463">
                  <c:v>8.9694146508661703</c:v>
                </c:pt>
                <c:pt idx="464">
                  <c:v>6.5694814204142897</c:v>
                </c:pt>
                <c:pt idx="465">
                  <c:v>5.6167710976665699</c:v>
                </c:pt>
                <c:pt idx="466">
                  <c:v>6.19065687759967</c:v>
                </c:pt>
                <c:pt idx="467">
                  <c:v>5.1532915944977704</c:v>
                </c:pt>
                <c:pt idx="468">
                  <c:v>8.1958853913147909</c:v>
                </c:pt>
                <c:pt idx="469">
                  <c:v>6.81014245011513</c:v>
                </c:pt>
                <c:pt idx="470">
                  <c:v>6.0378709199221303</c:v>
                </c:pt>
                <c:pt idx="471">
                  <c:v>7.3178761986264904</c:v>
                </c:pt>
                <c:pt idx="472">
                  <c:v>6.13988455222625</c:v>
                </c:pt>
                <c:pt idx="473">
                  <c:v>4.82028156560503</c:v>
                </c:pt>
                <c:pt idx="474">
                  <c:v>7.5852810786391203</c:v>
                </c:pt>
                <c:pt idx="475">
                  <c:v>6.1543271675372599</c:v>
                </c:pt>
                <c:pt idx="476">
                  <c:v>5.6733232671714902</c:v>
                </c:pt>
                <c:pt idx="477">
                  <c:v>5.7589017738772803</c:v>
                </c:pt>
                <c:pt idx="478">
                  <c:v>9.1504842048228099</c:v>
                </c:pt>
                <c:pt idx="479">
                  <c:v>6.9627168370561101</c:v>
                </c:pt>
                <c:pt idx="480">
                  <c:v>6.8057225534169801</c:v>
                </c:pt>
                <c:pt idx="481">
                  <c:v>5.9635793436184397</c:v>
                </c:pt>
                <c:pt idx="482">
                  <c:v>4.7004803657924104</c:v>
                </c:pt>
                <c:pt idx="483">
                  <c:v>4.4942386252807998</c:v>
                </c:pt>
                <c:pt idx="484">
                  <c:v>7.00033446027523</c:v>
                </c:pt>
                <c:pt idx="485">
                  <c:v>6.1047932324149796</c:v>
                </c:pt>
                <c:pt idx="486">
                  <c:v>6.0684255882441098</c:v>
                </c:pt>
                <c:pt idx="487">
                  <c:v>4.7184988712950897</c:v>
                </c:pt>
                <c:pt idx="488">
                  <c:v>7.6468313914304797</c:v>
                </c:pt>
                <c:pt idx="489">
                  <c:v>8.0491077213264006</c:v>
                </c:pt>
                <c:pt idx="490">
                  <c:v>5.1199878310236198</c:v>
                </c:pt>
                <c:pt idx="491">
                  <c:v>8.4392316499465192</c:v>
                </c:pt>
                <c:pt idx="492">
                  <c:v>6.3473892096560096</c:v>
                </c:pt>
                <c:pt idx="493">
                  <c:v>7.5781454724194601</c:v>
                </c:pt>
                <c:pt idx="494">
                  <c:v>7.9728107841213998</c:v>
                </c:pt>
                <c:pt idx="495">
                  <c:v>5.58537424360589</c:v>
                </c:pt>
                <c:pt idx="496">
                  <c:v>8.3974632617911098</c:v>
                </c:pt>
                <c:pt idx="497">
                  <c:v>4.6728288344618996</c:v>
                </c:pt>
                <c:pt idx="498">
                  <c:v>5.2770937300964098</c:v>
                </c:pt>
                <c:pt idx="499">
                  <c:v>11.0855802230428</c:v>
                </c:pt>
                <c:pt idx="500">
                  <c:v>4.9904325867787298</c:v>
                </c:pt>
                <c:pt idx="501">
                  <c:v>5.5254529391317799</c:v>
                </c:pt>
                <c:pt idx="502">
                  <c:v>6.4194518925649602</c:v>
                </c:pt>
                <c:pt idx="503">
                  <c:v>6.0306852602612597</c:v>
                </c:pt>
                <c:pt idx="504">
                  <c:v>7.1420365747068004</c:v>
                </c:pt>
                <c:pt idx="505">
                  <c:v>5.9080829381689304</c:v>
                </c:pt>
                <c:pt idx="506">
                  <c:v>5.6021188208797001</c:v>
                </c:pt>
                <c:pt idx="507">
                  <c:v>9.0532186162039707</c:v>
                </c:pt>
                <c:pt idx="508">
                  <c:v>5.4806389233419903</c:v>
                </c:pt>
                <c:pt idx="509">
                  <c:v>9.05333562316601</c:v>
                </c:pt>
                <c:pt idx="510">
                  <c:v>8.39185670010494</c:v>
                </c:pt>
                <c:pt idx="511">
                  <c:v>8.1839557173049506</c:v>
                </c:pt>
                <c:pt idx="512">
                  <c:v>5.5909869805108503</c:v>
                </c:pt>
                <c:pt idx="513">
                  <c:v>7.9905768817439196</c:v>
                </c:pt>
                <c:pt idx="514">
                  <c:v>4.6347289882296296</c:v>
                </c:pt>
                <c:pt idx="515">
                  <c:v>4.3174881135363101</c:v>
                </c:pt>
                <c:pt idx="516">
                  <c:v>4.3567088266895899</c:v>
                </c:pt>
                <c:pt idx="517">
                  <c:v>4.1896547420264199</c:v>
                </c:pt>
                <c:pt idx="518">
                  <c:v>5.7137328055093599</c:v>
                </c:pt>
                <c:pt idx="519">
                  <c:v>4.27666611901605</c:v>
                </c:pt>
                <c:pt idx="520">
                  <c:v>6.9411900550683701</c:v>
                </c:pt>
                <c:pt idx="521">
                  <c:v>4.8040210447332496</c:v>
                </c:pt>
                <c:pt idx="522">
                  <c:v>6.6385677891665198</c:v>
                </c:pt>
                <c:pt idx="523">
                  <c:v>7.7828072628396896</c:v>
                </c:pt>
                <c:pt idx="524">
                  <c:v>5.7300997829735696</c:v>
                </c:pt>
                <c:pt idx="525">
                  <c:v>8.0562908764168402</c:v>
                </c:pt>
                <c:pt idx="526">
                  <c:v>5.8464387750577202</c:v>
                </c:pt>
                <c:pt idx="527">
                  <c:v>6.34563636082859</c:v>
                </c:pt>
                <c:pt idx="528">
                  <c:v>7.0166096838942096</c:v>
                </c:pt>
                <c:pt idx="529">
                  <c:v>6.0450053140360103</c:v>
                </c:pt>
                <c:pt idx="530">
                  <c:v>5.9674279692797398</c:v>
                </c:pt>
                <c:pt idx="531">
                  <c:v>6.2025355171879202</c:v>
                </c:pt>
                <c:pt idx="532">
                  <c:v>6.4551985633401197</c:v>
                </c:pt>
                <c:pt idx="533">
                  <c:v>9.6227148883852802</c:v>
                </c:pt>
                <c:pt idx="534">
                  <c:v>5.5947113796018302</c:v>
                </c:pt>
                <c:pt idx="535">
                  <c:v>3.93182563272432</c:v>
                </c:pt>
                <c:pt idx="536">
                  <c:v>6.6498477352315799</c:v>
                </c:pt>
                <c:pt idx="537">
                  <c:v>6.7546040994879597</c:v>
                </c:pt>
                <c:pt idx="538">
                  <c:v>5.4467373716663099</c:v>
                </c:pt>
                <c:pt idx="539">
                  <c:v>5.6961342538179398</c:v>
                </c:pt>
                <c:pt idx="540">
                  <c:v>9.15841529911126</c:v>
                </c:pt>
                <c:pt idx="541">
                  <c:v>7.0673198486534696</c:v>
                </c:pt>
                <c:pt idx="542">
                  <c:v>7.3375877435385899</c:v>
                </c:pt>
                <c:pt idx="543">
                  <c:v>7.7323692222843796</c:v>
                </c:pt>
                <c:pt idx="544">
                  <c:v>4.9052747784384296</c:v>
                </c:pt>
                <c:pt idx="545">
                  <c:v>7.0732697174597101</c:v>
                </c:pt>
                <c:pt idx="546">
                  <c:v>5.2219761332913102</c:v>
                </c:pt>
                <c:pt idx="547">
                  <c:v>9.6176038620257192</c:v>
                </c:pt>
                <c:pt idx="548">
                  <c:v>5.2626901889048803</c:v>
                </c:pt>
                <c:pt idx="549">
                  <c:v>7.3990922261642602</c:v>
                </c:pt>
                <c:pt idx="550">
                  <c:v>4.9698132995759998</c:v>
                </c:pt>
                <c:pt idx="551">
                  <c:v>4.7095302013123304</c:v>
                </c:pt>
                <c:pt idx="552">
                  <c:v>7.2122944685003398</c:v>
                </c:pt>
                <c:pt idx="553">
                  <c:v>7.03702761468627</c:v>
                </c:pt>
                <c:pt idx="554">
                  <c:v>4.3820266346738803</c:v>
                </c:pt>
                <c:pt idx="555">
                  <c:v>6.1548580940164097</c:v>
                </c:pt>
                <c:pt idx="556">
                  <c:v>3.17805383034794</c:v>
                </c:pt>
                <c:pt idx="557">
                  <c:v>4.4426512564903096</c:v>
                </c:pt>
                <c:pt idx="558">
                  <c:v>9.0009764440703393</c:v>
                </c:pt>
                <c:pt idx="559">
                  <c:v>6.6754027885826099</c:v>
                </c:pt>
                <c:pt idx="560">
                  <c:v>5.9362160728775004</c:v>
                </c:pt>
                <c:pt idx="561">
                  <c:v>6.6666386756776701</c:v>
                </c:pt>
                <c:pt idx="562">
                  <c:v>8.0426994968976295</c:v>
                </c:pt>
                <c:pt idx="563">
                  <c:v>5.67675380226828</c:v>
                </c:pt>
                <c:pt idx="564">
                  <c:v>6.6025878921893302</c:v>
                </c:pt>
                <c:pt idx="565">
                  <c:v>5.8833223884882697</c:v>
                </c:pt>
                <c:pt idx="566">
                  <c:v>4.4543472962535002</c:v>
                </c:pt>
                <c:pt idx="567">
                  <c:v>7.6250258044392796</c:v>
                </c:pt>
                <c:pt idx="568">
                  <c:v>6.3535000972888103</c:v>
                </c:pt>
                <c:pt idx="569">
                  <c:v>5.5333894887275203</c:v>
                </c:pt>
                <c:pt idx="570">
                  <c:v>7.5459181512093201</c:v>
                </c:pt>
                <c:pt idx="571">
                  <c:v>5.4806389233419903</c:v>
                </c:pt>
                <c:pt idx="572">
                  <c:v>7.4336665401661604</c:v>
                </c:pt>
                <c:pt idx="573">
                  <c:v>7.5632005923580703</c:v>
                </c:pt>
                <c:pt idx="574">
                  <c:v>6.6682282484173996</c:v>
                </c:pt>
                <c:pt idx="575">
                  <c:v>9.7595017020077393</c:v>
                </c:pt>
                <c:pt idx="576">
                  <c:v>8.2511421390907493</c:v>
                </c:pt>
                <c:pt idx="577">
                  <c:v>4.0253516907351496</c:v>
                </c:pt>
                <c:pt idx="578">
                  <c:v>5.3351313396707498</c:v>
                </c:pt>
                <c:pt idx="579">
                  <c:v>4.7791234931115296</c:v>
                </c:pt>
                <c:pt idx="580">
                  <c:v>6.69950034016167</c:v>
                </c:pt>
                <c:pt idx="581">
                  <c:v>7.8529832607508796</c:v>
                </c:pt>
                <c:pt idx="582">
                  <c:v>8.1799006184111196</c:v>
                </c:pt>
                <c:pt idx="583">
                  <c:v>4.6539603501575204</c:v>
                </c:pt>
                <c:pt idx="584">
                  <c:v>3.95124371858142</c:v>
                </c:pt>
                <c:pt idx="585">
                  <c:v>5.7235851019523798</c:v>
                </c:pt>
                <c:pt idx="586">
                  <c:v>5.8971538676367397</c:v>
                </c:pt>
                <c:pt idx="587">
                  <c:v>7.9434277678763703</c:v>
                </c:pt>
                <c:pt idx="588">
                  <c:v>4.2484952420493496</c:v>
                </c:pt>
                <c:pt idx="589">
                  <c:v>5.6204008657171496</c:v>
                </c:pt>
                <c:pt idx="590">
                  <c:v>6.4264884574576904</c:v>
                </c:pt>
                <c:pt idx="591">
                  <c:v>6.0063531596017299</c:v>
                </c:pt>
                <c:pt idx="592">
                  <c:v>4.3820266346738803</c:v>
                </c:pt>
                <c:pt idx="593">
                  <c:v>8.3758600152995903</c:v>
                </c:pt>
                <c:pt idx="594">
                  <c:v>5.9997633499226701</c:v>
                </c:pt>
                <c:pt idx="595">
                  <c:v>8.3530258452023194</c:v>
                </c:pt>
                <c:pt idx="596">
                  <c:v>8.9048110924806103</c:v>
                </c:pt>
                <c:pt idx="597">
                  <c:v>7.00033446027523</c:v>
                </c:pt>
                <c:pt idx="598">
                  <c:v>4.8520302639196098</c:v>
                </c:pt>
                <c:pt idx="599">
                  <c:v>4.7184988712950897</c:v>
                </c:pt>
                <c:pt idx="600">
                  <c:v>9.5153956524852994</c:v>
                </c:pt>
                <c:pt idx="601">
                  <c:v>7.3258075025957696</c:v>
                </c:pt>
                <c:pt idx="602">
                  <c:v>5.1179938124167501</c:v>
                </c:pt>
                <c:pt idx="603">
                  <c:v>4.8283137373022997</c:v>
                </c:pt>
                <c:pt idx="604">
                  <c:v>6.87901281011648</c:v>
                </c:pt>
                <c:pt idx="605">
                  <c:v>7.54855597916987</c:v>
                </c:pt>
                <c:pt idx="606">
                  <c:v>7.4960973451759498</c:v>
                </c:pt>
                <c:pt idx="607">
                  <c:v>7.2456550675945302</c:v>
                </c:pt>
                <c:pt idx="608">
                  <c:v>4.3307333402863302</c:v>
                </c:pt>
                <c:pt idx="609">
                  <c:v>9.5429480077809501</c:v>
                </c:pt>
                <c:pt idx="610">
                  <c:v>5.7446044691764504</c:v>
                </c:pt>
                <c:pt idx="611">
                  <c:v>5.3278761687895804</c:v>
                </c:pt>
                <c:pt idx="612">
                  <c:v>4.9836066217083301</c:v>
                </c:pt>
                <c:pt idx="613">
                  <c:v>10.682090966291</c:v>
                </c:pt>
                <c:pt idx="614">
                  <c:v>8.6606872910549608</c:v>
                </c:pt>
                <c:pt idx="615">
                  <c:v>5.5333894887275203</c:v>
                </c:pt>
                <c:pt idx="616">
                  <c:v>8.1610895128457894</c:v>
                </c:pt>
                <c:pt idx="617">
                  <c:v>4.9698132995759998</c:v>
                </c:pt>
                <c:pt idx="618">
                  <c:v>6.9603477291012998</c:v>
                </c:pt>
                <c:pt idx="619">
                  <c:v>5.0369526024136198</c:v>
                </c:pt>
                <c:pt idx="620">
                  <c:v>6.1896321123520099</c:v>
                </c:pt>
                <c:pt idx="621">
                  <c:v>6.0402547112774103</c:v>
                </c:pt>
                <c:pt idx="622">
                  <c:v>5.4510384535657002</c:v>
                </c:pt>
                <c:pt idx="623">
                  <c:v>4.8520302639196098</c:v>
                </c:pt>
                <c:pt idx="624">
                  <c:v>5.5012582105447203</c:v>
                </c:pt>
                <c:pt idx="625">
                  <c:v>6.6541525201832101</c:v>
                </c:pt>
                <c:pt idx="626">
                  <c:v>5.94542060860657</c:v>
                </c:pt>
                <c:pt idx="627">
                  <c:v>6.6982680541154096</c:v>
                </c:pt>
                <c:pt idx="628">
                  <c:v>5.6801726090170597</c:v>
                </c:pt>
                <c:pt idx="629">
                  <c:v>8.7132532743206994</c:v>
                </c:pt>
                <c:pt idx="630">
                  <c:v>8.5879147639166398</c:v>
                </c:pt>
                <c:pt idx="631">
                  <c:v>6.2728770065461603</c:v>
                </c:pt>
                <c:pt idx="632">
                  <c:v>7.2100796281707797</c:v>
                </c:pt>
                <c:pt idx="633">
                  <c:v>9.2355109191181199</c:v>
                </c:pt>
                <c:pt idx="634">
                  <c:v>5.20331963792575</c:v>
                </c:pt>
                <c:pt idx="635">
                  <c:v>7.3696007205263996</c:v>
                </c:pt>
                <c:pt idx="636">
                  <c:v>6.7638849085624297</c:v>
                </c:pt>
                <c:pt idx="637">
                  <c:v>11.1675154047373</c:v>
                </c:pt>
                <c:pt idx="638">
                  <c:v>4.4543472962535002</c:v>
                </c:pt>
                <c:pt idx="639">
                  <c:v>5.6454468976432297</c:v>
                </c:pt>
                <c:pt idx="640">
                  <c:v>4.3820266346738803</c:v>
                </c:pt>
                <c:pt idx="641">
                  <c:v>6.7900972355139002</c:v>
                </c:pt>
                <c:pt idx="642">
                  <c:v>5.5254529391317799</c:v>
                </c:pt>
                <c:pt idx="643">
                  <c:v>6.7696419768525002</c:v>
                </c:pt>
                <c:pt idx="644">
                  <c:v>8.1199938277251</c:v>
                </c:pt>
                <c:pt idx="645">
                  <c:v>7.9824163468277298</c:v>
                </c:pt>
                <c:pt idx="646">
                  <c:v>7.75245793801085</c:v>
                </c:pt>
                <c:pt idx="647">
                  <c:v>6.0088131854425901</c:v>
                </c:pt>
                <c:pt idx="648">
                  <c:v>8.8187485828005201</c:v>
                </c:pt>
                <c:pt idx="649">
                  <c:v>4.5538768916005399</c:v>
                </c:pt>
                <c:pt idx="650">
                  <c:v>4.9972122737641103</c:v>
                </c:pt>
                <c:pt idx="651">
                  <c:v>6.4150969591715903</c:v>
                </c:pt>
                <c:pt idx="652">
                  <c:v>5.5451774444795596</c:v>
                </c:pt>
                <c:pt idx="653">
                  <c:v>7.3251489579555704</c:v>
                </c:pt>
                <c:pt idx="654">
                  <c:v>7.6406038263936296</c:v>
                </c:pt>
                <c:pt idx="655">
                  <c:v>4.3040650932041702</c:v>
                </c:pt>
                <c:pt idx="656">
                  <c:v>9.5702500784248397</c:v>
                </c:pt>
                <c:pt idx="657">
                  <c:v>7.4958196830889303</c:v>
                </c:pt>
                <c:pt idx="658">
                  <c:v>7.8363697605451197</c:v>
                </c:pt>
                <c:pt idx="659">
                  <c:v>3.7841896339182601</c:v>
                </c:pt>
                <c:pt idx="660">
                  <c:v>6.7286286130846999</c:v>
                </c:pt>
                <c:pt idx="661">
                  <c:v>6.8662385987791996</c:v>
                </c:pt>
                <c:pt idx="662">
                  <c:v>7.0527210492323196</c:v>
                </c:pt>
                <c:pt idx="663">
                  <c:v>3.8066624897703099</c:v>
                </c:pt>
                <c:pt idx="664">
                  <c:v>6.74758652682931</c:v>
                </c:pt>
                <c:pt idx="665">
                  <c:v>8.2427563457144704</c:v>
                </c:pt>
                <c:pt idx="666">
                  <c:v>5.0039463059454503</c:v>
                </c:pt>
                <c:pt idx="667">
                  <c:v>5.9763509092979303</c:v>
                </c:pt>
                <c:pt idx="668">
                  <c:v>5.8051349689164802</c:v>
                </c:pt>
                <c:pt idx="669">
                  <c:v>5.9738096118692603</c:v>
                </c:pt>
                <c:pt idx="670">
                  <c:v>6.7129562006770698</c:v>
                </c:pt>
                <c:pt idx="671">
                  <c:v>6.7262334023587398</c:v>
                </c:pt>
                <c:pt idx="672">
                  <c:v>8.7272920292096394</c:v>
                </c:pt>
                <c:pt idx="673">
                  <c:v>7.7393592026890898</c:v>
                </c:pt>
                <c:pt idx="674">
                  <c:v>5.8749307308520304</c:v>
                </c:pt>
                <c:pt idx="675">
                  <c:v>7.9105906122564704</c:v>
                </c:pt>
                <c:pt idx="676">
                  <c:v>12.2396137989368</c:v>
                </c:pt>
                <c:pt idx="677">
                  <c:v>8.94780609305705</c:v>
                </c:pt>
                <c:pt idx="678">
                  <c:v>7.2196420401307302</c:v>
                </c:pt>
                <c:pt idx="679">
                  <c:v>9.6841492520628893</c:v>
                </c:pt>
                <c:pt idx="680">
                  <c:v>5.8916442118257697</c:v>
                </c:pt>
                <c:pt idx="681">
                  <c:v>7.68294316987829</c:v>
                </c:pt>
                <c:pt idx="682">
                  <c:v>8.5145898055461195</c:v>
                </c:pt>
                <c:pt idx="683">
                  <c:v>6.9017372066565699</c:v>
                </c:pt>
                <c:pt idx="684">
                  <c:v>5.7004435733906798</c:v>
                </c:pt>
                <c:pt idx="685">
                  <c:v>6.5381398237676702</c:v>
                </c:pt>
                <c:pt idx="686">
                  <c:v>5.0751738152338204</c:v>
                </c:pt>
                <c:pt idx="687">
                  <c:v>4.9199809258281197</c:v>
                </c:pt>
                <c:pt idx="688">
                  <c:v>3.8918202981106198</c:v>
                </c:pt>
                <c:pt idx="689">
                  <c:v>8.8392766905853506</c:v>
                </c:pt>
                <c:pt idx="690">
                  <c:v>7.5927862789398199</c:v>
                </c:pt>
                <c:pt idx="691">
                  <c:v>4.3630986247883596</c:v>
                </c:pt>
                <c:pt idx="692">
                  <c:v>5.2781146592305097</c:v>
                </c:pt>
                <c:pt idx="693">
                  <c:v>7.7070626553704704</c:v>
                </c:pt>
                <c:pt idx="694">
                  <c:v>7.1762545320171398</c:v>
                </c:pt>
                <c:pt idx="695">
                  <c:v>6.3647507568519099</c:v>
                </c:pt>
                <c:pt idx="696">
                  <c:v>4.5849674786705696</c:v>
                </c:pt>
                <c:pt idx="697">
                  <c:v>8.9100457614735493</c:v>
                </c:pt>
                <c:pt idx="698">
                  <c:v>6.2285110035911799</c:v>
                </c:pt>
                <c:pt idx="699">
                  <c:v>11.3883141697202</c:v>
                </c:pt>
                <c:pt idx="700">
                  <c:v>5.5333894887275203</c:v>
                </c:pt>
                <c:pt idx="701">
                  <c:v>5.4595855141441501</c:v>
                </c:pt>
                <c:pt idx="702">
                  <c:v>6.7650389767805397</c:v>
                </c:pt>
                <c:pt idx="703">
                  <c:v>6.9275579062783104</c:v>
                </c:pt>
                <c:pt idx="704">
                  <c:v>5.4467373716663099</c:v>
                </c:pt>
                <c:pt idx="705">
                  <c:v>5.6204008657171496</c:v>
                </c:pt>
                <c:pt idx="706">
                  <c:v>6.21527454296535</c:v>
                </c:pt>
                <c:pt idx="707">
                  <c:v>6.3716118472318497</c:v>
                </c:pt>
                <c:pt idx="708">
                  <c:v>8.8400010658433903</c:v>
                </c:pt>
                <c:pt idx="709">
                  <c:v>6.1964441277945204</c:v>
                </c:pt>
                <c:pt idx="710">
                  <c:v>6.2522891653898798</c:v>
                </c:pt>
                <c:pt idx="711">
                  <c:v>9.5473838739656802</c:v>
                </c:pt>
                <c:pt idx="712">
                  <c:v>7.9434277678763703</c:v>
                </c:pt>
                <c:pt idx="713">
                  <c:v>7.5683792678365203</c:v>
                </c:pt>
                <c:pt idx="714">
                  <c:v>6.2065759267249199</c:v>
                </c:pt>
                <c:pt idx="715">
                  <c:v>7.4804283060741996</c:v>
                </c:pt>
                <c:pt idx="716">
                  <c:v>5.7525726388256304</c:v>
                </c:pt>
                <c:pt idx="717">
                  <c:v>12.7625119652565</c:v>
                </c:pt>
                <c:pt idx="718">
                  <c:v>7.0277087969428598</c:v>
                </c:pt>
                <c:pt idx="719">
                  <c:v>5.82304589548301</c:v>
                </c:pt>
                <c:pt idx="720">
                  <c:v>8.6436496153687905</c:v>
                </c:pt>
                <c:pt idx="721">
                  <c:v>5.6835797673386796</c:v>
                </c:pt>
                <c:pt idx="722">
                  <c:v>5.9153031861424097</c:v>
                </c:pt>
                <c:pt idx="723">
                  <c:v>5.7462031905401503</c:v>
                </c:pt>
                <c:pt idx="724">
                  <c:v>5.8289456176102004</c:v>
                </c:pt>
                <c:pt idx="725">
                  <c:v>7.3617565507503597</c:v>
                </c:pt>
                <c:pt idx="726">
                  <c:v>7.29369772060143</c:v>
                </c:pt>
                <c:pt idx="727">
                  <c:v>5.8021183753770602</c:v>
                </c:pt>
                <c:pt idx="728">
                  <c:v>5.4038028743940103</c:v>
                </c:pt>
                <c:pt idx="729">
                  <c:v>5.1179938124167501</c:v>
                </c:pt>
                <c:pt idx="730">
                  <c:v>7.60688453121963</c:v>
                </c:pt>
                <c:pt idx="731">
                  <c:v>7.4018415787438299</c:v>
                </c:pt>
                <c:pt idx="732">
                  <c:v>8.3112508474217996</c:v>
                </c:pt>
                <c:pt idx="733">
                  <c:v>5.2933048247244896</c:v>
                </c:pt>
                <c:pt idx="734">
                  <c:v>6.6096187486264899</c:v>
                </c:pt>
                <c:pt idx="735">
                  <c:v>7.2943772992888203</c:v>
                </c:pt>
                <c:pt idx="736">
                  <c:v>6.7334018918373504</c:v>
                </c:pt>
                <c:pt idx="737">
                  <c:v>8.3596618034294998</c:v>
                </c:pt>
                <c:pt idx="738">
                  <c:v>5.0369526024136198</c:v>
                </c:pt>
                <c:pt idx="739">
                  <c:v>6.7945865808764898</c:v>
                </c:pt>
                <c:pt idx="740">
                  <c:v>7.6847839435227803</c:v>
                </c:pt>
                <c:pt idx="741">
                  <c:v>5.6970934865054002</c:v>
                </c:pt>
                <c:pt idx="742">
                  <c:v>7.3852309230665698</c:v>
                </c:pt>
                <c:pt idx="743">
                  <c:v>6.4777412979525604</c:v>
                </c:pt>
                <c:pt idx="744">
                  <c:v>5.1817835502920797</c:v>
                </c:pt>
                <c:pt idx="745">
                  <c:v>7.4558766874918199</c:v>
                </c:pt>
                <c:pt idx="746">
                  <c:v>5.2364419628299403</c:v>
                </c:pt>
                <c:pt idx="747">
                  <c:v>8.4007717283989791</c:v>
                </c:pt>
                <c:pt idx="748">
                  <c:v>6.8478283304017804</c:v>
                </c:pt>
                <c:pt idx="749">
                  <c:v>6.8834625864130903</c:v>
                </c:pt>
                <c:pt idx="750">
                  <c:v>5.7397929121792304</c:v>
                </c:pt>
                <c:pt idx="751">
                  <c:v>7.2997973667581597</c:v>
                </c:pt>
                <c:pt idx="752">
                  <c:v>5.22035582507832</c:v>
                </c:pt>
                <c:pt idx="753">
                  <c:v>6.7707894239089796</c:v>
                </c:pt>
                <c:pt idx="754">
                  <c:v>5.3471075307174596</c:v>
                </c:pt>
                <c:pt idx="755">
                  <c:v>5.4680601411351297</c:v>
                </c:pt>
                <c:pt idx="756">
                  <c:v>9.2635019200904107</c:v>
                </c:pt>
                <c:pt idx="757">
                  <c:v>5.7071102647488701</c:v>
                </c:pt>
                <c:pt idx="758">
                  <c:v>7.55616656570069</c:v>
                </c:pt>
                <c:pt idx="759">
                  <c:v>5.7300997829735696</c:v>
                </c:pt>
                <c:pt idx="760">
                  <c:v>6.5694814204142897</c:v>
                </c:pt>
                <c:pt idx="761">
                  <c:v>8.1089241559753393</c:v>
                </c:pt>
                <c:pt idx="762">
                  <c:v>7.5275787951232296</c:v>
                </c:pt>
                <c:pt idx="763">
                  <c:v>7.8477625374736002</c:v>
                </c:pt>
                <c:pt idx="764">
                  <c:v>6.3885614055456301</c:v>
                </c:pt>
                <c:pt idx="765">
                  <c:v>4.4830025520138799</c:v>
                </c:pt>
                <c:pt idx="766">
                  <c:v>6.8977049431286304</c:v>
                </c:pt>
                <c:pt idx="767">
                  <c:v>7.4460014983241196</c:v>
                </c:pt>
                <c:pt idx="768">
                  <c:v>7.1869010204116304</c:v>
                </c:pt>
                <c:pt idx="769">
                  <c:v>8.8558059925365598</c:v>
                </c:pt>
                <c:pt idx="770">
                  <c:v>7.0237589547384403</c:v>
                </c:pt>
                <c:pt idx="771">
                  <c:v>5.0689042022202297</c:v>
                </c:pt>
                <c:pt idx="772">
                  <c:v>5.2417470150596399</c:v>
                </c:pt>
                <c:pt idx="773">
                  <c:v>5.4764635519315101</c:v>
                </c:pt>
                <c:pt idx="774">
                  <c:v>4.9972122737641103</c:v>
                </c:pt>
                <c:pt idx="775">
                  <c:v>6.6758232216348397</c:v>
                </c:pt>
                <c:pt idx="776">
                  <c:v>6.6749821786920798</c:v>
                </c:pt>
                <c:pt idx="777">
                  <c:v>6.2519038831658804</c:v>
                </c:pt>
                <c:pt idx="778">
                  <c:v>6.76272950693187</c:v>
                </c:pt>
                <c:pt idx="779">
                  <c:v>9.9772623059133299</c:v>
                </c:pt>
                <c:pt idx="780">
                  <c:v>10.0960969169849</c:v>
                </c:pt>
                <c:pt idx="781">
                  <c:v>6.5778613577210399</c:v>
                </c:pt>
                <c:pt idx="782">
                  <c:v>5.3936275463523602</c:v>
                </c:pt>
                <c:pt idx="783">
                  <c:v>5.3612921657094201</c:v>
                </c:pt>
              </c:numCache>
            </c:numRef>
          </c:yVal>
          <c:smooth val="0"/>
          <c:extLst>
            <c:ext xmlns:c16="http://schemas.microsoft.com/office/drawing/2014/chart" uri="{C3380CC4-5D6E-409C-BE32-E72D297353CC}">
              <c16:uniqueId val="{00000000-C61D-4B44-86D6-ED595ADE9D4E}"/>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[data.csv]分组数据!$G$786:$G$1227</c:f>
              <c:numCache>
                <c:formatCode>0.000_ </c:formatCode>
                <c:ptCount val="442"/>
                <c:pt idx="0">
                  <c:v>5.5451774444795596</c:v>
                </c:pt>
                <c:pt idx="1">
                  <c:v>3.68887945411393</c:v>
                </c:pt>
                <c:pt idx="2">
                  <c:v>4.1896547420264199</c:v>
                </c:pt>
                <c:pt idx="3">
                  <c:v>3.73766961828336</c:v>
                </c:pt>
                <c:pt idx="4">
                  <c:v>0.69314718055994495</c:v>
                </c:pt>
                <c:pt idx="5">
                  <c:v>5.6021188208797001</c:v>
                </c:pt>
                <c:pt idx="6">
                  <c:v>6.9744789110250398</c:v>
                </c:pt>
                <c:pt idx="7">
                  <c:v>3.55534806148941</c:v>
                </c:pt>
                <c:pt idx="8">
                  <c:v>2.63905732961525</c:v>
                </c:pt>
                <c:pt idx="9">
                  <c:v>3.2580965380214799</c:v>
                </c:pt>
                <c:pt idx="10">
                  <c:v>1.9459101490553099</c:v>
                </c:pt>
                <c:pt idx="11">
                  <c:v>3.73766961828336</c:v>
                </c:pt>
                <c:pt idx="12">
                  <c:v>0</c:v>
                </c:pt>
                <c:pt idx="13">
                  <c:v>5.3890717298165001</c:v>
                </c:pt>
                <c:pt idx="14">
                  <c:v>1.0986122886681</c:v>
                </c:pt>
                <c:pt idx="15">
                  <c:v>3.93182563272432</c:v>
                </c:pt>
                <c:pt idx="16">
                  <c:v>2.8903717578961601</c:v>
                </c:pt>
                <c:pt idx="17">
                  <c:v>5.7899601708972499</c:v>
                </c:pt>
                <c:pt idx="18">
                  <c:v>5.2149357576089796</c:v>
                </c:pt>
                <c:pt idx="19">
                  <c:v>4.5432947822700003</c:v>
                </c:pt>
                <c:pt idx="20">
                  <c:v>2.07944154167983</c:v>
                </c:pt>
                <c:pt idx="21">
                  <c:v>2.4849066497879999</c:v>
                </c:pt>
                <c:pt idx="22">
                  <c:v>6.1820849067166304</c:v>
                </c:pt>
                <c:pt idx="23">
                  <c:v>4.4659081186545802</c:v>
                </c:pt>
                <c:pt idx="24">
                  <c:v>1.7917594692280501</c:v>
                </c:pt>
                <c:pt idx="25">
                  <c:v>2.99573227355399</c:v>
                </c:pt>
                <c:pt idx="26">
                  <c:v>4.7706846244656598</c:v>
                </c:pt>
                <c:pt idx="27">
                  <c:v>5.4026773818722704</c:v>
                </c:pt>
                <c:pt idx="28">
                  <c:v>0</c:v>
                </c:pt>
                <c:pt idx="29">
                  <c:v>5.1059454739005803</c:v>
                </c:pt>
                <c:pt idx="30">
                  <c:v>5.0937502008067597</c:v>
                </c:pt>
                <c:pt idx="31">
                  <c:v>2.1972245773362098</c:v>
                </c:pt>
                <c:pt idx="32">
                  <c:v>3.2188758248682001</c:v>
                </c:pt>
                <c:pt idx="33">
                  <c:v>3.3672958299864701</c:v>
                </c:pt>
                <c:pt idx="34">
                  <c:v>1.9459101490553099</c:v>
                </c:pt>
                <c:pt idx="35">
                  <c:v>5.6419070709381103</c:v>
                </c:pt>
                <c:pt idx="36">
                  <c:v>5.4249500174814003</c:v>
                </c:pt>
                <c:pt idx="37">
                  <c:v>5.0369526024136198</c:v>
                </c:pt>
                <c:pt idx="38">
                  <c:v>0</c:v>
                </c:pt>
                <c:pt idx="39">
                  <c:v>5.1929568508902104</c:v>
                </c:pt>
                <c:pt idx="40">
                  <c:v>0.69314718055994495</c:v>
                </c:pt>
                <c:pt idx="41">
                  <c:v>5.1817835502920797</c:v>
                </c:pt>
                <c:pt idx="42">
                  <c:v>5.6312117818213601</c:v>
                </c:pt>
                <c:pt idx="43">
                  <c:v>3.9120230054281402</c:v>
                </c:pt>
                <c:pt idx="44">
                  <c:v>3.0910424533583098</c:v>
                </c:pt>
                <c:pt idx="45">
                  <c:v>2.3978952727983698</c:v>
                </c:pt>
                <c:pt idx="46">
                  <c:v>4.82028156560503</c:v>
                </c:pt>
                <c:pt idx="47">
                  <c:v>2.7725887222397798</c:v>
                </c:pt>
                <c:pt idx="48">
                  <c:v>1.3862943611198899</c:v>
                </c:pt>
                <c:pt idx="49">
                  <c:v>2.4849066497879999</c:v>
                </c:pt>
                <c:pt idx="50">
                  <c:v>5.37527840768416</c:v>
                </c:pt>
                <c:pt idx="51">
                  <c:v>1.6094379124341001</c:v>
                </c:pt>
                <c:pt idx="52">
                  <c:v>4.5325994931532501</c:v>
                </c:pt>
                <c:pt idx="53">
                  <c:v>5.5872486584002496</c:v>
                </c:pt>
                <c:pt idx="54">
                  <c:v>3.2580965380214799</c:v>
                </c:pt>
                <c:pt idx="55">
                  <c:v>0</c:v>
                </c:pt>
                <c:pt idx="56">
                  <c:v>3.0910424533583098</c:v>
                </c:pt>
                <c:pt idx="57">
                  <c:v>4.3944491546724302</c:v>
                </c:pt>
                <c:pt idx="58">
                  <c:v>3.7612001156935602</c:v>
                </c:pt>
                <c:pt idx="59">
                  <c:v>3.5263605246161598</c:v>
                </c:pt>
                <c:pt idx="60">
                  <c:v>6.0753460310886798</c:v>
                </c:pt>
                <c:pt idx="61">
                  <c:v>5.9814142112544797</c:v>
                </c:pt>
                <c:pt idx="62">
                  <c:v>4.3567088266895899</c:v>
                </c:pt>
                <c:pt idx="63">
                  <c:v>4.6347289882296296</c:v>
                </c:pt>
                <c:pt idx="64">
                  <c:v>4.3174881135363101</c:v>
                </c:pt>
                <c:pt idx="65">
                  <c:v>3.95124371858142</c:v>
                </c:pt>
                <c:pt idx="66">
                  <c:v>1.3862943611198899</c:v>
                </c:pt>
                <c:pt idx="67">
                  <c:v>5.1873858058407496</c:v>
                </c:pt>
                <c:pt idx="68">
                  <c:v>0</c:v>
                </c:pt>
                <c:pt idx="69">
                  <c:v>2.7725887222397798</c:v>
                </c:pt>
                <c:pt idx="70">
                  <c:v>1.3862943611198899</c:v>
                </c:pt>
                <c:pt idx="71">
                  <c:v>6.5624440936937196</c:v>
                </c:pt>
                <c:pt idx="72">
                  <c:v>4.81218435537241</c:v>
                </c:pt>
                <c:pt idx="73">
                  <c:v>5.2094861528414196</c:v>
                </c:pt>
                <c:pt idx="74">
                  <c:v>4.1743872698956297</c:v>
                </c:pt>
                <c:pt idx="75">
                  <c:v>4.9487598903781604</c:v>
                </c:pt>
                <c:pt idx="76">
                  <c:v>4.1743872698956297</c:v>
                </c:pt>
                <c:pt idx="77">
                  <c:v>2.07944154167983</c:v>
                </c:pt>
                <c:pt idx="78">
                  <c:v>4.7273878187123399</c:v>
                </c:pt>
                <c:pt idx="79">
                  <c:v>3.85014760171005</c:v>
                </c:pt>
                <c:pt idx="80">
                  <c:v>2.7080502011022101</c:v>
                </c:pt>
                <c:pt idx="81">
                  <c:v>3.2580965380214799</c:v>
                </c:pt>
                <c:pt idx="82">
                  <c:v>6.4085287910594904</c:v>
                </c:pt>
                <c:pt idx="83">
                  <c:v>2.8903717578961601</c:v>
                </c:pt>
                <c:pt idx="84">
                  <c:v>3.8286413964890902</c:v>
                </c:pt>
                <c:pt idx="85">
                  <c:v>5.9889614168898602</c:v>
                </c:pt>
                <c:pt idx="86">
                  <c:v>5.5412635451584196</c:v>
                </c:pt>
                <c:pt idx="87">
                  <c:v>5.1984970312658199</c:v>
                </c:pt>
                <c:pt idx="88">
                  <c:v>5.3659760150218503</c:v>
                </c:pt>
                <c:pt idx="89">
                  <c:v>3.93182563272432</c:v>
                </c:pt>
                <c:pt idx="90">
                  <c:v>3.8286413964890902</c:v>
                </c:pt>
                <c:pt idx="91">
                  <c:v>5.9989365619466799</c:v>
                </c:pt>
                <c:pt idx="92">
                  <c:v>4.9126548857360497</c:v>
                </c:pt>
                <c:pt idx="93">
                  <c:v>3.4965075614664798</c:v>
                </c:pt>
                <c:pt idx="94">
                  <c:v>2.3025850929940401</c:v>
                </c:pt>
                <c:pt idx="95">
                  <c:v>6.5352412710136498</c:v>
                </c:pt>
                <c:pt idx="96">
                  <c:v>3.3672958299864701</c:v>
                </c:pt>
                <c:pt idx="97">
                  <c:v>4.6728288344618996</c:v>
                </c:pt>
                <c:pt idx="98">
                  <c:v>4.1896547420264199</c:v>
                </c:pt>
                <c:pt idx="99">
                  <c:v>4.5747109785033802</c:v>
                </c:pt>
                <c:pt idx="100">
                  <c:v>2.63905732961525</c:v>
                </c:pt>
                <c:pt idx="101">
                  <c:v>6.3350542514980503</c:v>
                </c:pt>
                <c:pt idx="102">
                  <c:v>1.6094379124341001</c:v>
                </c:pt>
                <c:pt idx="103">
                  <c:v>1.7917594692280501</c:v>
                </c:pt>
                <c:pt idx="104">
                  <c:v>2.4849066497879999</c:v>
                </c:pt>
                <c:pt idx="105">
                  <c:v>2.7725887222397798</c:v>
                </c:pt>
                <c:pt idx="106">
                  <c:v>2.63905732961525</c:v>
                </c:pt>
                <c:pt idx="107">
                  <c:v>3.3322045101751998</c:v>
                </c:pt>
                <c:pt idx="108">
                  <c:v>5.6021188208797001</c:v>
                </c:pt>
                <c:pt idx="109">
                  <c:v>3.6635616461296401</c:v>
                </c:pt>
                <c:pt idx="110">
                  <c:v>4.4886363697321396</c:v>
                </c:pt>
                <c:pt idx="111">
                  <c:v>5.3082676974011997</c:v>
                </c:pt>
                <c:pt idx="112">
                  <c:v>5.8805329864007003</c:v>
                </c:pt>
                <c:pt idx="113">
                  <c:v>5.1059454739005803</c:v>
                </c:pt>
                <c:pt idx="114">
                  <c:v>5.5451774444795596</c:v>
                </c:pt>
                <c:pt idx="115">
                  <c:v>6.4567696555721596</c:v>
                </c:pt>
                <c:pt idx="116">
                  <c:v>5.2040066870767898</c:v>
                </c:pt>
                <c:pt idx="117">
                  <c:v>3.8918202981106198</c:v>
                </c:pt>
                <c:pt idx="118">
                  <c:v>2.7080502011022101</c:v>
                </c:pt>
                <c:pt idx="119">
                  <c:v>5.0434251169192397</c:v>
                </c:pt>
                <c:pt idx="120">
                  <c:v>3.6635616461296401</c:v>
                </c:pt>
                <c:pt idx="121">
                  <c:v>6.1070228877422501</c:v>
                </c:pt>
                <c:pt idx="122">
                  <c:v>4.9972122737641103</c:v>
                </c:pt>
                <c:pt idx="123">
                  <c:v>4.0604430105464102</c:v>
                </c:pt>
                <c:pt idx="124">
                  <c:v>5.7930136083841397</c:v>
                </c:pt>
                <c:pt idx="125">
                  <c:v>4.8441870864585903</c:v>
                </c:pt>
                <c:pt idx="126">
                  <c:v>0.69314718055994495</c:v>
                </c:pt>
                <c:pt idx="127">
                  <c:v>3.4657359027997199</c:v>
                </c:pt>
                <c:pt idx="128">
                  <c:v>5.8406416573733901</c:v>
                </c:pt>
                <c:pt idx="129">
                  <c:v>6.8221973906204898</c:v>
                </c:pt>
                <c:pt idx="130">
                  <c:v>5.3278761687895804</c:v>
                </c:pt>
                <c:pt idx="131">
                  <c:v>4.4886363697321396</c:v>
                </c:pt>
                <c:pt idx="132">
                  <c:v>5.6629604801359399</c:v>
                </c:pt>
                <c:pt idx="133">
                  <c:v>2.4849066497879999</c:v>
                </c:pt>
                <c:pt idx="134">
                  <c:v>4.3307333402863302</c:v>
                </c:pt>
                <c:pt idx="135">
                  <c:v>2.07944154167983</c:v>
                </c:pt>
                <c:pt idx="136">
                  <c:v>5.0106352940962502</c:v>
                </c:pt>
                <c:pt idx="137">
                  <c:v>6.4922398350204702</c:v>
                </c:pt>
                <c:pt idx="138">
                  <c:v>1.6094379124341001</c:v>
                </c:pt>
                <c:pt idx="139">
                  <c:v>4.4426512564903096</c:v>
                </c:pt>
                <c:pt idx="140">
                  <c:v>4.3820266346738803</c:v>
                </c:pt>
                <c:pt idx="141">
                  <c:v>4.82028156560503</c:v>
                </c:pt>
                <c:pt idx="142">
                  <c:v>4.3944491546724302</c:v>
                </c:pt>
                <c:pt idx="143">
                  <c:v>4.9487598903781604</c:v>
                </c:pt>
                <c:pt idx="144">
                  <c:v>0</c:v>
                </c:pt>
                <c:pt idx="145">
                  <c:v>4.5951198501345898</c:v>
                </c:pt>
                <c:pt idx="146">
                  <c:v>3.1354942159291399</c:v>
                </c:pt>
                <c:pt idx="147">
                  <c:v>5.0039463059454503</c:v>
                </c:pt>
                <c:pt idx="148">
                  <c:v>3.8066624897703099</c:v>
                </c:pt>
                <c:pt idx="149">
                  <c:v>4.4067192472642498</c:v>
                </c:pt>
                <c:pt idx="150">
                  <c:v>4.8828019225863697</c:v>
                </c:pt>
                <c:pt idx="151">
                  <c:v>3.68887945411393</c:v>
                </c:pt>
                <c:pt idx="152">
                  <c:v>7.0509894470680399</c:v>
                </c:pt>
                <c:pt idx="153">
                  <c:v>3.17805383034794</c:v>
                </c:pt>
                <c:pt idx="154">
                  <c:v>2.7725887222397798</c:v>
                </c:pt>
                <c:pt idx="155">
                  <c:v>4.2484952420493496</c:v>
                </c:pt>
                <c:pt idx="156">
                  <c:v>5.5721540321777603</c:v>
                </c:pt>
                <c:pt idx="157">
                  <c:v>3.5835189384561099</c:v>
                </c:pt>
                <c:pt idx="158">
                  <c:v>3.55534806148941</c:v>
                </c:pt>
                <c:pt idx="159">
                  <c:v>0</c:v>
                </c:pt>
                <c:pt idx="160">
                  <c:v>2.99573227355399</c:v>
                </c:pt>
                <c:pt idx="161">
                  <c:v>2.9444389791664398</c:v>
                </c:pt>
                <c:pt idx="162">
                  <c:v>6.2005091740426899</c:v>
                </c:pt>
                <c:pt idx="163">
                  <c:v>5.1984970312658199</c:v>
                </c:pt>
                <c:pt idx="164">
                  <c:v>2.63905732961525</c:v>
                </c:pt>
                <c:pt idx="165">
                  <c:v>6.2766434893416401</c:v>
                </c:pt>
                <c:pt idx="166">
                  <c:v>0</c:v>
                </c:pt>
                <c:pt idx="167">
                  <c:v>5.1984970312658199</c:v>
                </c:pt>
                <c:pt idx="168">
                  <c:v>4.60517018598809</c:v>
                </c:pt>
                <c:pt idx="169">
                  <c:v>2.9444389791664398</c:v>
                </c:pt>
                <c:pt idx="170">
                  <c:v>3.7612001156935602</c:v>
                </c:pt>
                <c:pt idx="171">
                  <c:v>4.7957905455967396</c:v>
                </c:pt>
                <c:pt idx="172">
                  <c:v>4.8441870864585903</c:v>
                </c:pt>
                <c:pt idx="173">
                  <c:v>4.27666611901605</c:v>
                </c:pt>
                <c:pt idx="174">
                  <c:v>0</c:v>
                </c:pt>
                <c:pt idx="175">
                  <c:v>4.8441870864585903</c:v>
                </c:pt>
                <c:pt idx="176">
                  <c:v>1.6094379124341001</c:v>
                </c:pt>
                <c:pt idx="177">
                  <c:v>4.5538768916005399</c:v>
                </c:pt>
                <c:pt idx="178">
                  <c:v>3.17805383034794</c:v>
                </c:pt>
                <c:pt idx="179">
                  <c:v>2.8332133440562099</c:v>
                </c:pt>
                <c:pt idx="180">
                  <c:v>3.5835189384561099</c:v>
                </c:pt>
                <c:pt idx="181">
                  <c:v>2.7725887222397798</c:v>
                </c:pt>
                <c:pt idx="182">
                  <c:v>4.4426512564903096</c:v>
                </c:pt>
                <c:pt idx="183">
                  <c:v>7.0875737055579702</c:v>
                </c:pt>
                <c:pt idx="184">
                  <c:v>6.4035741979348098</c:v>
                </c:pt>
                <c:pt idx="185">
                  <c:v>4.8520302639196098</c:v>
                </c:pt>
                <c:pt idx="186">
                  <c:v>3.5263605246161598</c:v>
                </c:pt>
                <c:pt idx="187">
                  <c:v>2.63905732961525</c:v>
                </c:pt>
                <c:pt idx="188">
                  <c:v>4.8040210447332496</c:v>
                </c:pt>
                <c:pt idx="189">
                  <c:v>3.8286413964890902</c:v>
                </c:pt>
                <c:pt idx="190">
                  <c:v>2.07944154167983</c:v>
                </c:pt>
                <c:pt idx="191">
                  <c:v>6.5567783561580404</c:v>
                </c:pt>
                <c:pt idx="192">
                  <c:v>1.9459101490553099</c:v>
                </c:pt>
                <c:pt idx="193">
                  <c:v>3.2188758248682001</c:v>
                </c:pt>
                <c:pt idx="194">
                  <c:v>0.69314718055994495</c:v>
                </c:pt>
                <c:pt idx="195">
                  <c:v>4.82028156560503</c:v>
                </c:pt>
                <c:pt idx="196">
                  <c:v>2.9444389791664398</c:v>
                </c:pt>
                <c:pt idx="197">
                  <c:v>3.8066624897703099</c:v>
                </c:pt>
                <c:pt idx="198">
                  <c:v>4.5432947822700003</c:v>
                </c:pt>
                <c:pt idx="199">
                  <c:v>0</c:v>
                </c:pt>
                <c:pt idx="200">
                  <c:v>2.4849066497879999</c:v>
                </c:pt>
                <c:pt idx="201">
                  <c:v>4.5643481914678299</c:v>
                </c:pt>
                <c:pt idx="202">
                  <c:v>4.0775374439057197</c:v>
                </c:pt>
                <c:pt idx="203">
                  <c:v>6.0210233493495204</c:v>
                </c:pt>
                <c:pt idx="204">
                  <c:v>4.1588830833596697</c:v>
                </c:pt>
                <c:pt idx="205">
                  <c:v>3.2580965380214799</c:v>
                </c:pt>
                <c:pt idx="206">
                  <c:v>0</c:v>
                </c:pt>
                <c:pt idx="207">
                  <c:v>5.1873858058407496</c:v>
                </c:pt>
                <c:pt idx="208">
                  <c:v>5.8318824772835098</c:v>
                </c:pt>
                <c:pt idx="209">
                  <c:v>6.3171646867472804</c:v>
                </c:pt>
                <c:pt idx="210">
                  <c:v>0</c:v>
                </c:pt>
                <c:pt idx="211">
                  <c:v>5.4847969334906503</c:v>
                </c:pt>
                <c:pt idx="212">
                  <c:v>6.3062752869480097</c:v>
                </c:pt>
                <c:pt idx="213">
                  <c:v>3.2188758248682001</c:v>
                </c:pt>
                <c:pt idx="214">
                  <c:v>4.5747109785033802</c:v>
                </c:pt>
                <c:pt idx="215">
                  <c:v>4.3694478524670197</c:v>
                </c:pt>
                <c:pt idx="216">
                  <c:v>1.6094379124341001</c:v>
                </c:pt>
                <c:pt idx="217">
                  <c:v>3.2580965380214799</c:v>
                </c:pt>
                <c:pt idx="218">
                  <c:v>4.4308167988433098</c:v>
                </c:pt>
                <c:pt idx="219">
                  <c:v>4.2484952420493496</c:v>
                </c:pt>
                <c:pt idx="220">
                  <c:v>3.7841896339182601</c:v>
                </c:pt>
                <c:pt idx="221">
                  <c:v>4.27666611901605</c:v>
                </c:pt>
                <c:pt idx="222">
                  <c:v>1.9459101490553099</c:v>
                </c:pt>
                <c:pt idx="223">
                  <c:v>2.8903717578961601</c:v>
                </c:pt>
                <c:pt idx="224">
                  <c:v>2.07944154167983</c:v>
                </c:pt>
                <c:pt idx="225">
                  <c:v>4.8283137373022997</c:v>
                </c:pt>
                <c:pt idx="226">
                  <c:v>6.1841488909374798</c:v>
                </c:pt>
                <c:pt idx="227">
                  <c:v>2.7725887222397798</c:v>
                </c:pt>
                <c:pt idx="228">
                  <c:v>3.3672958299864701</c:v>
                </c:pt>
                <c:pt idx="229">
                  <c:v>2.3025850929940401</c:v>
                </c:pt>
                <c:pt idx="230">
                  <c:v>6.4630294569206699</c:v>
                </c:pt>
                <c:pt idx="231">
                  <c:v>2.5649493574615301</c:v>
                </c:pt>
                <c:pt idx="232">
                  <c:v>5.31320597904178</c:v>
                </c:pt>
                <c:pt idx="233">
                  <c:v>5.2311086168545797</c:v>
                </c:pt>
                <c:pt idx="234">
                  <c:v>2.7725887222397798</c:v>
                </c:pt>
                <c:pt idx="235">
                  <c:v>5.38449506278908</c:v>
                </c:pt>
                <c:pt idx="236">
                  <c:v>5.3471075307174596</c:v>
                </c:pt>
                <c:pt idx="237">
                  <c:v>5.4293456289544402</c:v>
                </c:pt>
                <c:pt idx="238">
                  <c:v>4.2904594411483901</c:v>
                </c:pt>
                <c:pt idx="239">
                  <c:v>5.7037824746562</c:v>
                </c:pt>
                <c:pt idx="240">
                  <c:v>0</c:v>
                </c:pt>
                <c:pt idx="241">
                  <c:v>3.2958368660043198</c:v>
                </c:pt>
                <c:pt idx="242">
                  <c:v>4.1743872698956297</c:v>
                </c:pt>
                <c:pt idx="243">
                  <c:v>4.7095302013123304</c:v>
                </c:pt>
                <c:pt idx="244">
                  <c:v>1.0986122886681</c:v>
                </c:pt>
                <c:pt idx="245">
                  <c:v>5.9788857649011202</c:v>
                </c:pt>
                <c:pt idx="246">
                  <c:v>2.07944154167983</c:v>
                </c:pt>
                <c:pt idx="247">
                  <c:v>3.7841896339182601</c:v>
                </c:pt>
                <c:pt idx="248">
                  <c:v>4.7706846244656598</c:v>
                </c:pt>
                <c:pt idx="249">
                  <c:v>3.1354942159291399</c:v>
                </c:pt>
                <c:pt idx="250">
                  <c:v>3.6635616461296401</c:v>
                </c:pt>
                <c:pt idx="251">
                  <c:v>2.5649493574615301</c:v>
                </c:pt>
                <c:pt idx="252">
                  <c:v>2.5649493574615301</c:v>
                </c:pt>
                <c:pt idx="253">
                  <c:v>5.1704839950381496</c:v>
                </c:pt>
                <c:pt idx="254">
                  <c:v>1.6094379124341001</c:v>
                </c:pt>
                <c:pt idx="255">
                  <c:v>4.2626798770413101</c:v>
                </c:pt>
                <c:pt idx="256">
                  <c:v>2.5649493574615301</c:v>
                </c:pt>
                <c:pt idx="257">
                  <c:v>5.8021183753770602</c:v>
                </c:pt>
                <c:pt idx="258">
                  <c:v>4.7791234931115296</c:v>
                </c:pt>
                <c:pt idx="259">
                  <c:v>5.4806389233419903</c:v>
                </c:pt>
                <c:pt idx="260">
                  <c:v>4.7184988712950897</c:v>
                </c:pt>
                <c:pt idx="261">
                  <c:v>4.1431347263915299</c:v>
                </c:pt>
                <c:pt idx="262">
                  <c:v>5.7235851019523798</c:v>
                </c:pt>
                <c:pt idx="263">
                  <c:v>2.3025850929940401</c:v>
                </c:pt>
                <c:pt idx="264">
                  <c:v>3.5835189384561099</c:v>
                </c:pt>
                <c:pt idx="265">
                  <c:v>3.2188758248682001</c:v>
                </c:pt>
                <c:pt idx="266">
                  <c:v>3.4339872044851401</c:v>
                </c:pt>
                <c:pt idx="267">
                  <c:v>6.7440591863113397</c:v>
                </c:pt>
                <c:pt idx="268">
                  <c:v>2.5649493574615301</c:v>
                </c:pt>
                <c:pt idx="269">
                  <c:v>2.4849066497879999</c:v>
                </c:pt>
                <c:pt idx="270">
                  <c:v>4.6913478822291399</c:v>
                </c:pt>
                <c:pt idx="271">
                  <c:v>4.7791234931115296</c:v>
                </c:pt>
                <c:pt idx="272">
                  <c:v>4.6539603501575204</c:v>
                </c:pt>
                <c:pt idx="273">
                  <c:v>5.0937502008067597</c:v>
                </c:pt>
                <c:pt idx="274">
                  <c:v>4.0775374439057197</c:v>
                </c:pt>
                <c:pt idx="275">
                  <c:v>1.0986122886681</c:v>
                </c:pt>
                <c:pt idx="276">
                  <c:v>5.03043792139243</c:v>
                </c:pt>
                <c:pt idx="277">
                  <c:v>5.0875963352323801</c:v>
                </c:pt>
                <c:pt idx="278">
                  <c:v>5.2417470150596399</c:v>
                </c:pt>
                <c:pt idx="279">
                  <c:v>5.5451774444795596</c:v>
                </c:pt>
                <c:pt idx="280">
                  <c:v>3.9120230054281402</c:v>
                </c:pt>
                <c:pt idx="281">
                  <c:v>3.6109179126442199</c:v>
                </c:pt>
                <c:pt idx="282">
                  <c:v>3.4339872044851401</c:v>
                </c:pt>
                <c:pt idx="283">
                  <c:v>3.3322045101751998</c:v>
                </c:pt>
                <c:pt idx="284">
                  <c:v>1.6094379124341001</c:v>
                </c:pt>
                <c:pt idx="285">
                  <c:v>3.8286413964890902</c:v>
                </c:pt>
                <c:pt idx="286">
                  <c:v>5.6698809229805196</c:v>
                </c:pt>
                <c:pt idx="287">
                  <c:v>4.5643481914678299</c:v>
                </c:pt>
                <c:pt idx="288">
                  <c:v>4.0430512678345503</c:v>
                </c:pt>
                <c:pt idx="289">
                  <c:v>2.4849066497879999</c:v>
                </c:pt>
                <c:pt idx="290">
                  <c:v>6.7393366273571704</c:v>
                </c:pt>
                <c:pt idx="291">
                  <c:v>5.34233425196481</c:v>
                </c:pt>
                <c:pt idx="292">
                  <c:v>6.2005091740426899</c:v>
                </c:pt>
                <c:pt idx="293">
                  <c:v>3.3672958299864701</c:v>
                </c:pt>
                <c:pt idx="294">
                  <c:v>6.7776465936351098</c:v>
                </c:pt>
                <c:pt idx="295">
                  <c:v>3.95124371858142</c:v>
                </c:pt>
                <c:pt idx="296">
                  <c:v>3.9702919135521202</c:v>
                </c:pt>
                <c:pt idx="297">
                  <c:v>2.7080502011022101</c:v>
                </c:pt>
                <c:pt idx="298">
                  <c:v>5.6312117818213601</c:v>
                </c:pt>
                <c:pt idx="299">
                  <c:v>3.93182563272432</c:v>
                </c:pt>
                <c:pt idx="300">
                  <c:v>2.4849066497879999</c:v>
                </c:pt>
                <c:pt idx="301">
                  <c:v>5.7203117766074101</c:v>
                </c:pt>
                <c:pt idx="302">
                  <c:v>6.1377270540862296</c:v>
                </c:pt>
                <c:pt idx="303">
                  <c:v>3.0445224377234199</c:v>
                </c:pt>
                <c:pt idx="304">
                  <c:v>5.7137328055093599</c:v>
                </c:pt>
                <c:pt idx="305">
                  <c:v>5.2149357576089796</c:v>
                </c:pt>
                <c:pt idx="306">
                  <c:v>6.2265366692874604</c:v>
                </c:pt>
                <c:pt idx="307">
                  <c:v>5.9295891433898902</c:v>
                </c:pt>
                <c:pt idx="308">
                  <c:v>4.2904594411483901</c:v>
                </c:pt>
                <c:pt idx="309">
                  <c:v>3.2958368660043198</c:v>
                </c:pt>
                <c:pt idx="310">
                  <c:v>5.2781146592305097</c:v>
                </c:pt>
                <c:pt idx="311">
                  <c:v>3.7135720667043</c:v>
                </c:pt>
                <c:pt idx="312">
                  <c:v>6.7286286130846999</c:v>
                </c:pt>
                <c:pt idx="313">
                  <c:v>6.0038870671065299</c:v>
                </c:pt>
                <c:pt idx="314">
                  <c:v>4.5747109785033802</c:v>
                </c:pt>
                <c:pt idx="315">
                  <c:v>1.9459101490553099</c:v>
                </c:pt>
                <c:pt idx="316">
                  <c:v>5.1929568508902104</c:v>
                </c:pt>
                <c:pt idx="317">
                  <c:v>4.4659081186545802</c:v>
                </c:pt>
                <c:pt idx="318">
                  <c:v>2.07944154167983</c:v>
                </c:pt>
                <c:pt idx="319">
                  <c:v>5.22035582507832</c:v>
                </c:pt>
                <c:pt idx="320">
                  <c:v>5.0689042022202297</c:v>
                </c:pt>
                <c:pt idx="321">
                  <c:v>4.5538768916005399</c:v>
                </c:pt>
                <c:pt idx="322">
                  <c:v>5.0434251169192397</c:v>
                </c:pt>
                <c:pt idx="323">
                  <c:v>4.7957905455967396</c:v>
                </c:pt>
                <c:pt idx="324">
                  <c:v>0.69314718055994495</c:v>
                </c:pt>
                <c:pt idx="325">
                  <c:v>5.1416635565026603</c:v>
                </c:pt>
                <c:pt idx="326">
                  <c:v>4.1108738641733096</c:v>
                </c:pt>
                <c:pt idx="327">
                  <c:v>5.4680601411351297</c:v>
                </c:pt>
                <c:pt idx="328">
                  <c:v>3.9889840465642701</c:v>
                </c:pt>
                <c:pt idx="329">
                  <c:v>5.7170277014062201</c:v>
                </c:pt>
                <c:pt idx="330">
                  <c:v>3.7135720667043</c:v>
                </c:pt>
                <c:pt idx="331">
                  <c:v>6.76272950693187</c:v>
                </c:pt>
                <c:pt idx="332">
                  <c:v>1.6094379124341001</c:v>
                </c:pt>
                <c:pt idx="333">
                  <c:v>2.63905732961525</c:v>
                </c:pt>
                <c:pt idx="334">
                  <c:v>5.6903594543240601</c:v>
                </c:pt>
                <c:pt idx="335">
                  <c:v>4.6443908991413698</c:v>
                </c:pt>
                <c:pt idx="336">
                  <c:v>4.7361984483944903</c:v>
                </c:pt>
                <c:pt idx="337">
                  <c:v>4.7184988712950897</c:v>
                </c:pt>
                <c:pt idx="338">
                  <c:v>5.2470240721604799</c:v>
                </c:pt>
                <c:pt idx="339">
                  <c:v>5.2626901889048803</c:v>
                </c:pt>
                <c:pt idx="340">
                  <c:v>4.4543472962535002</c:v>
                </c:pt>
                <c:pt idx="341">
                  <c:v>1.6094379124341001</c:v>
                </c:pt>
                <c:pt idx="342">
                  <c:v>3.8286413964890902</c:v>
                </c:pt>
                <c:pt idx="343">
                  <c:v>6.6732979677676498</c:v>
                </c:pt>
                <c:pt idx="344">
                  <c:v>4.5747109785033802</c:v>
                </c:pt>
                <c:pt idx="345">
                  <c:v>5.7203117766074101</c:v>
                </c:pt>
                <c:pt idx="346">
                  <c:v>4.60517018598809</c:v>
                </c:pt>
                <c:pt idx="347">
                  <c:v>5.03043792139243</c:v>
                </c:pt>
                <c:pt idx="348">
                  <c:v>2.8332133440562099</c:v>
                </c:pt>
                <c:pt idx="349">
                  <c:v>2.8903717578961601</c:v>
                </c:pt>
                <c:pt idx="350">
                  <c:v>5.3612921657094201</c:v>
                </c:pt>
                <c:pt idx="351">
                  <c:v>3.95124371858142</c:v>
                </c:pt>
                <c:pt idx="352">
                  <c:v>6.6580110458707402</c:v>
                </c:pt>
                <c:pt idx="353">
                  <c:v>3.8066624897703099</c:v>
                </c:pt>
                <c:pt idx="354">
                  <c:v>4.9126548857360497</c:v>
                </c:pt>
                <c:pt idx="355">
                  <c:v>5.0751738152338204</c:v>
                </c:pt>
                <c:pt idx="356">
                  <c:v>2.99573227355399</c:v>
                </c:pt>
                <c:pt idx="357">
                  <c:v>5.4026773818722704</c:v>
                </c:pt>
                <c:pt idx="358">
                  <c:v>1.6094379124341001</c:v>
                </c:pt>
                <c:pt idx="359">
                  <c:v>3.55534806148941</c:v>
                </c:pt>
                <c:pt idx="360">
                  <c:v>2.63905732961525</c:v>
                </c:pt>
                <c:pt idx="361">
                  <c:v>3.8286413964890902</c:v>
                </c:pt>
                <c:pt idx="362">
                  <c:v>1.9459101490553099</c:v>
                </c:pt>
                <c:pt idx="363">
                  <c:v>0</c:v>
                </c:pt>
                <c:pt idx="364">
                  <c:v>4.27666611901605</c:v>
                </c:pt>
                <c:pt idx="365">
                  <c:v>3.17805383034794</c:v>
                </c:pt>
                <c:pt idx="366">
                  <c:v>5.7493929859082504</c:v>
                </c:pt>
                <c:pt idx="367">
                  <c:v>3.0910424533583098</c:v>
                </c:pt>
                <c:pt idx="368">
                  <c:v>5.8051349689164802</c:v>
                </c:pt>
                <c:pt idx="369">
                  <c:v>4.27666611901605</c:v>
                </c:pt>
                <c:pt idx="370">
                  <c:v>3.85014760171005</c:v>
                </c:pt>
                <c:pt idx="371">
                  <c:v>5.0814043649844596</c:v>
                </c:pt>
                <c:pt idx="372">
                  <c:v>4.2341065045972597</c:v>
                </c:pt>
                <c:pt idx="373">
                  <c:v>3.6109179126442199</c:v>
                </c:pt>
                <c:pt idx="374">
                  <c:v>4.3694478524670197</c:v>
                </c:pt>
                <c:pt idx="375">
                  <c:v>5.1357984370502603</c:v>
                </c:pt>
                <c:pt idx="376">
                  <c:v>4.3567088266895899</c:v>
                </c:pt>
                <c:pt idx="377">
                  <c:v>0</c:v>
                </c:pt>
                <c:pt idx="378">
                  <c:v>0</c:v>
                </c:pt>
                <c:pt idx="379">
                  <c:v>4.0073331852324703</c:v>
                </c:pt>
                <c:pt idx="380">
                  <c:v>5.8636311755980897</c:v>
                </c:pt>
                <c:pt idx="381">
                  <c:v>5.22035582507832</c:v>
                </c:pt>
                <c:pt idx="382">
                  <c:v>5.8348107370626003</c:v>
                </c:pt>
                <c:pt idx="383">
                  <c:v>4.2904594411483901</c:v>
                </c:pt>
                <c:pt idx="384">
                  <c:v>4.0253516907351496</c:v>
                </c:pt>
                <c:pt idx="385">
                  <c:v>5.9215784196438097</c:v>
                </c:pt>
                <c:pt idx="386">
                  <c:v>0</c:v>
                </c:pt>
                <c:pt idx="387">
                  <c:v>4.2341065045972597</c:v>
                </c:pt>
                <c:pt idx="388">
                  <c:v>1.9459101490553099</c:v>
                </c:pt>
                <c:pt idx="389">
                  <c:v>5.5984219589983697</c:v>
                </c:pt>
                <c:pt idx="390">
                  <c:v>1.6094379124341001</c:v>
                </c:pt>
                <c:pt idx="391">
                  <c:v>5.1761497325738199</c:v>
                </c:pt>
                <c:pt idx="392">
                  <c:v>5.3565862746720097</c:v>
                </c:pt>
                <c:pt idx="393">
                  <c:v>5.1179938124167501</c:v>
                </c:pt>
                <c:pt idx="394">
                  <c:v>4.9698132995759998</c:v>
                </c:pt>
                <c:pt idx="395">
                  <c:v>2.99573227355399</c:v>
                </c:pt>
                <c:pt idx="396">
                  <c:v>4.2484952420493496</c:v>
                </c:pt>
                <c:pt idx="397">
                  <c:v>1.7917594692280501</c:v>
                </c:pt>
                <c:pt idx="398">
                  <c:v>4.9416424226093003</c:v>
                </c:pt>
                <c:pt idx="399">
                  <c:v>6.3385940782031804</c:v>
                </c:pt>
                <c:pt idx="400">
                  <c:v>3.6109179126442199</c:v>
                </c:pt>
                <c:pt idx="401">
                  <c:v>1.7917594692280501</c:v>
                </c:pt>
                <c:pt idx="402">
                  <c:v>6.2106000770246501</c:v>
                </c:pt>
                <c:pt idx="403">
                  <c:v>5.93489419561958</c:v>
                </c:pt>
                <c:pt idx="404">
                  <c:v>6.3117348091529104</c:v>
                </c:pt>
                <c:pt idx="405">
                  <c:v>6.2324480165505198</c:v>
                </c:pt>
                <c:pt idx="406">
                  <c:v>5.2364419628299403</c:v>
                </c:pt>
                <c:pt idx="407">
                  <c:v>3.8066624897703099</c:v>
                </c:pt>
                <c:pt idx="408">
                  <c:v>3.6635616461296401</c:v>
                </c:pt>
                <c:pt idx="409">
                  <c:v>3.8066624897703099</c:v>
                </c:pt>
                <c:pt idx="410">
                  <c:v>4.4659081186545802</c:v>
                </c:pt>
                <c:pt idx="411">
                  <c:v>6.1114673395026697</c:v>
                </c:pt>
                <c:pt idx="412">
                  <c:v>0</c:v>
                </c:pt>
                <c:pt idx="413">
                  <c:v>4.3174881135363101</c:v>
                </c:pt>
                <c:pt idx="414">
                  <c:v>5.3278761687895804</c:v>
                </c:pt>
                <c:pt idx="415">
                  <c:v>3.0445224377234199</c:v>
                </c:pt>
                <c:pt idx="416">
                  <c:v>4.3944491546724302</c:v>
                </c:pt>
                <c:pt idx="417">
                  <c:v>5.5093883366279703</c:v>
                </c:pt>
                <c:pt idx="418">
                  <c:v>4.6443908991413698</c:v>
                </c:pt>
                <c:pt idx="419">
                  <c:v>4.9972122737641103</c:v>
                </c:pt>
                <c:pt idx="420">
                  <c:v>5.4249500174814003</c:v>
                </c:pt>
                <c:pt idx="421">
                  <c:v>6.2461067654815601</c:v>
                </c:pt>
                <c:pt idx="422">
                  <c:v>2.3978952727983698</c:v>
                </c:pt>
                <c:pt idx="423">
                  <c:v>4.0604430105464102</c:v>
                </c:pt>
                <c:pt idx="424">
                  <c:v>3.0910424533583098</c:v>
                </c:pt>
                <c:pt idx="425">
                  <c:v>4.2626798770413101</c:v>
                </c:pt>
                <c:pt idx="426">
                  <c:v>5.0998664278241899</c:v>
                </c:pt>
                <c:pt idx="427">
                  <c:v>5.43372200355424</c:v>
                </c:pt>
                <c:pt idx="428">
                  <c:v>2.8332133440562099</c:v>
                </c:pt>
                <c:pt idx="429">
                  <c:v>5.6383546693337401</c:v>
                </c:pt>
                <c:pt idx="430">
                  <c:v>7.0570369816978902</c:v>
                </c:pt>
                <c:pt idx="431">
                  <c:v>2.3025850929940401</c:v>
                </c:pt>
                <c:pt idx="432">
                  <c:v>5.4380793089231902</c:v>
                </c:pt>
                <c:pt idx="433">
                  <c:v>3.2958368660043198</c:v>
                </c:pt>
                <c:pt idx="434">
                  <c:v>1.7917594692280501</c:v>
                </c:pt>
                <c:pt idx="435">
                  <c:v>0</c:v>
                </c:pt>
                <c:pt idx="436">
                  <c:v>2.8332133440562099</c:v>
                </c:pt>
                <c:pt idx="437">
                  <c:v>4.0604430105464102</c:v>
                </c:pt>
                <c:pt idx="438">
                  <c:v>6.2519038831658804</c:v>
                </c:pt>
                <c:pt idx="439">
                  <c:v>2.4849066497879999</c:v>
                </c:pt>
                <c:pt idx="440">
                  <c:v>3.6375861597263799</c:v>
                </c:pt>
                <c:pt idx="441">
                  <c:v>6.1779441140506002</c:v>
                </c:pt>
              </c:numCache>
            </c:numRef>
          </c:xVal>
          <c:yVal>
            <c:numRef>
              <c:f>[data.csv]分组数据!$K$786:$K$1227</c:f>
              <c:numCache>
                <c:formatCode>0.000_ </c:formatCode>
                <c:ptCount val="442"/>
                <c:pt idx="0">
                  <c:v>4.7095302013123304</c:v>
                </c:pt>
                <c:pt idx="1">
                  <c:v>8.0426994968976295</c:v>
                </c:pt>
                <c:pt idx="2">
                  <c:v>5.2678581590633202</c:v>
                </c:pt>
                <c:pt idx="3">
                  <c:v>4.0604430105464102</c:v>
                </c:pt>
                <c:pt idx="4">
                  <c:v>6.3368257311464404</c:v>
                </c:pt>
                <c:pt idx="5">
                  <c:v>7.1510935375818603</c:v>
                </c:pt>
                <c:pt idx="6">
                  <c:v>6.3647507568519099</c:v>
                </c:pt>
                <c:pt idx="7">
                  <c:v>5.6524891802686499</c:v>
                </c:pt>
                <c:pt idx="8">
                  <c:v>6.8814113036425297</c:v>
                </c:pt>
                <c:pt idx="9">
                  <c:v>4.3567088266895899</c:v>
                </c:pt>
                <c:pt idx="10">
                  <c:v>5.5721540321777603</c:v>
                </c:pt>
                <c:pt idx="11">
                  <c:v>4.7874917427820396</c:v>
                </c:pt>
                <c:pt idx="12">
                  <c:v>8.1062990872274394</c:v>
                </c:pt>
                <c:pt idx="13">
                  <c:v>4.3040650932041702</c:v>
                </c:pt>
                <c:pt idx="14">
                  <c:v>3.8712010109078898</c:v>
                </c:pt>
                <c:pt idx="15">
                  <c:v>6.5722825426940004</c:v>
                </c:pt>
                <c:pt idx="16">
                  <c:v>7.9997345063471403</c:v>
                </c:pt>
                <c:pt idx="17">
                  <c:v>6.1923624894748697</c:v>
                </c:pt>
                <c:pt idx="18">
                  <c:v>5.8522024797744701</c:v>
                </c:pt>
                <c:pt idx="19">
                  <c:v>5.0369526024136198</c:v>
                </c:pt>
                <c:pt idx="20">
                  <c:v>5.2882670306945299</c:v>
                </c:pt>
                <c:pt idx="21">
                  <c:v>4.6821312271242199</c:v>
                </c:pt>
                <c:pt idx="22">
                  <c:v>7.2189097076190603</c:v>
                </c:pt>
                <c:pt idx="23">
                  <c:v>3.7841896339182601</c:v>
                </c:pt>
                <c:pt idx="24">
                  <c:v>6.5424719605068002</c:v>
                </c:pt>
                <c:pt idx="25">
                  <c:v>7.7570511420320098</c:v>
                </c:pt>
                <c:pt idx="26">
                  <c:v>7.6182510978766897</c:v>
                </c:pt>
                <c:pt idx="27">
                  <c:v>7.2930176797727801</c:v>
                </c:pt>
                <c:pt idx="28">
                  <c:v>2.8903717578961601</c:v>
                </c:pt>
                <c:pt idx="29">
                  <c:v>6.1675164908883398</c:v>
                </c:pt>
                <c:pt idx="30">
                  <c:v>3.0910424533583098</c:v>
                </c:pt>
                <c:pt idx="31">
                  <c:v>7.09423484592475</c:v>
                </c:pt>
                <c:pt idx="32">
                  <c:v>6.7659996839348402</c:v>
                </c:pt>
                <c:pt idx="33">
                  <c:v>4.3174881135363101</c:v>
                </c:pt>
                <c:pt idx="34">
                  <c:v>5.5568280616995303</c:v>
                </c:pt>
                <c:pt idx="35">
                  <c:v>4.6539603501575204</c:v>
                </c:pt>
                <c:pt idx="36">
                  <c:v>3.4657359027997199</c:v>
                </c:pt>
                <c:pt idx="37">
                  <c:v>5.22035582507832</c:v>
                </c:pt>
                <c:pt idx="38">
                  <c:v>5.03043792139243</c:v>
                </c:pt>
                <c:pt idx="39">
                  <c:v>4.8675344504555804</c:v>
                </c:pt>
                <c:pt idx="40">
                  <c:v>5.9889614168898602</c:v>
                </c:pt>
                <c:pt idx="41">
                  <c:v>4.6443908991413698</c:v>
                </c:pt>
                <c:pt idx="42">
                  <c:v>4.7621739347977501</c:v>
                </c:pt>
                <c:pt idx="43">
                  <c:v>5.3565862746720097</c:v>
                </c:pt>
                <c:pt idx="44">
                  <c:v>5.2040066870767898</c:v>
                </c:pt>
                <c:pt idx="45">
                  <c:v>5.0562458053482997</c:v>
                </c:pt>
                <c:pt idx="46">
                  <c:v>5.6312117818213601</c:v>
                </c:pt>
                <c:pt idx="47">
                  <c:v>4.6913478822291399</c:v>
                </c:pt>
                <c:pt idx="48">
                  <c:v>2.3025850929940401</c:v>
                </c:pt>
                <c:pt idx="49">
                  <c:v>6.69208374250662</c:v>
                </c:pt>
                <c:pt idx="50">
                  <c:v>5.7235851019523798</c:v>
                </c:pt>
                <c:pt idx="51">
                  <c:v>6.1820849067166304</c:v>
                </c:pt>
                <c:pt idx="52">
                  <c:v>7.0707241072602702</c:v>
                </c:pt>
                <c:pt idx="53">
                  <c:v>3.8918202981106198</c:v>
                </c:pt>
                <c:pt idx="54">
                  <c:v>4.3694478524670197</c:v>
                </c:pt>
                <c:pt idx="55">
                  <c:v>4.6821312271242199</c:v>
                </c:pt>
                <c:pt idx="56">
                  <c:v>7.6152983398258103</c:v>
                </c:pt>
                <c:pt idx="57">
                  <c:v>6.7580945044277296</c:v>
                </c:pt>
                <c:pt idx="58">
                  <c:v>6.1727438943234896</c:v>
                </c:pt>
                <c:pt idx="59">
                  <c:v>6.0038870671065299</c:v>
                </c:pt>
                <c:pt idx="60">
                  <c:v>5.6131281063880696</c:v>
                </c:pt>
                <c:pt idx="61">
                  <c:v>7.8690193764990202</c:v>
                </c:pt>
                <c:pt idx="62">
                  <c:v>7.4535618716433696</c:v>
                </c:pt>
                <c:pt idx="63">
                  <c:v>4.4426512564903096</c:v>
                </c:pt>
                <c:pt idx="64">
                  <c:v>5.4806389233419903</c:v>
                </c:pt>
                <c:pt idx="65">
                  <c:v>6.0980742821662401</c:v>
                </c:pt>
                <c:pt idx="66">
                  <c:v>7.7146774738009203</c:v>
                </c:pt>
                <c:pt idx="67">
                  <c:v>4.7791234931115296</c:v>
                </c:pt>
                <c:pt idx="68">
                  <c:v>4.2626798770413101</c:v>
                </c:pt>
                <c:pt idx="69">
                  <c:v>4.2046926193909604</c:v>
                </c:pt>
                <c:pt idx="70">
                  <c:v>3.86072971104059</c:v>
                </c:pt>
                <c:pt idx="71">
                  <c:v>7.1372784372603801</c:v>
                </c:pt>
                <c:pt idx="72">
                  <c:v>4.4942386252807998</c:v>
                </c:pt>
                <c:pt idx="73">
                  <c:v>6.1675164908883398</c:v>
                </c:pt>
                <c:pt idx="74">
                  <c:v>8.2244315732211497</c:v>
                </c:pt>
                <c:pt idx="75">
                  <c:v>7.03085747611612</c:v>
                </c:pt>
                <c:pt idx="76">
                  <c:v>4.3820266346738803</c:v>
                </c:pt>
                <c:pt idx="77">
                  <c:v>4.8040210447332496</c:v>
                </c:pt>
                <c:pt idx="78">
                  <c:v>6.8741984954532898</c:v>
                </c:pt>
                <c:pt idx="79">
                  <c:v>5.5984219589983697</c:v>
                </c:pt>
                <c:pt idx="80">
                  <c:v>6.1070228877422501</c:v>
                </c:pt>
                <c:pt idx="81">
                  <c:v>5.8493247799468504</c:v>
                </c:pt>
                <c:pt idx="82">
                  <c:v>4.9199809258281197</c:v>
                </c:pt>
                <c:pt idx="83">
                  <c:v>6.1862086239004901</c:v>
                </c:pt>
                <c:pt idx="84">
                  <c:v>6.14846829591764</c:v>
                </c:pt>
                <c:pt idx="85">
                  <c:v>7.9146177090406704</c:v>
                </c:pt>
                <c:pt idx="86">
                  <c:v>6.5176712729122697</c:v>
                </c:pt>
                <c:pt idx="87">
                  <c:v>6.5117453296447199</c:v>
                </c:pt>
                <c:pt idx="88">
                  <c:v>9.4164598322845894</c:v>
                </c:pt>
                <c:pt idx="89">
                  <c:v>6.3026189757448998</c:v>
                </c:pt>
                <c:pt idx="90">
                  <c:v>5.6249196262304704</c:v>
                </c:pt>
                <c:pt idx="91">
                  <c:v>4.4886363697321396</c:v>
                </c:pt>
                <c:pt idx="92">
                  <c:v>4.4886363697321396</c:v>
                </c:pt>
                <c:pt idx="93">
                  <c:v>5.5053315359323598</c:v>
                </c:pt>
                <c:pt idx="94">
                  <c:v>6.6385677891665198</c:v>
                </c:pt>
                <c:pt idx="95">
                  <c:v>5.8406416573733901</c:v>
                </c:pt>
                <c:pt idx="96">
                  <c:v>4.5108595065168497</c:v>
                </c:pt>
                <c:pt idx="97">
                  <c:v>4.9767337424205698</c:v>
                </c:pt>
                <c:pt idx="98">
                  <c:v>7.3920315675145902</c:v>
                </c:pt>
                <c:pt idx="99">
                  <c:v>5.0172798368149198</c:v>
                </c:pt>
                <c:pt idx="100">
                  <c:v>6.0340449946431001</c:v>
                </c:pt>
                <c:pt idx="101">
                  <c:v>6.8448154792082603</c:v>
                </c:pt>
                <c:pt idx="102">
                  <c:v>7.6338535596817598</c:v>
                </c:pt>
                <c:pt idx="103">
                  <c:v>5.7930136083841397</c:v>
                </c:pt>
                <c:pt idx="104">
                  <c:v>5.1239639794032499</c:v>
                </c:pt>
                <c:pt idx="105">
                  <c:v>7.6572827929781901</c:v>
                </c:pt>
                <c:pt idx="106">
                  <c:v>6.0258659738253098</c:v>
                </c:pt>
                <c:pt idx="107">
                  <c:v>3.4011973816621501</c:v>
                </c:pt>
                <c:pt idx="108">
                  <c:v>4.9487598903781604</c:v>
                </c:pt>
                <c:pt idx="109">
                  <c:v>5.5645204073226902</c:v>
                </c:pt>
                <c:pt idx="110">
                  <c:v>9.8207579049371301</c:v>
                </c:pt>
                <c:pt idx="111">
                  <c:v>5.8738065036397398</c:v>
                </c:pt>
                <c:pt idx="112">
                  <c:v>6.7912214627261802</c:v>
                </c:pt>
                <c:pt idx="113">
                  <c:v>5.1873858058407496</c:v>
                </c:pt>
                <c:pt idx="114">
                  <c:v>4.2484952420493496</c:v>
                </c:pt>
                <c:pt idx="115">
                  <c:v>6.2285110035911799</c:v>
                </c:pt>
                <c:pt idx="116">
                  <c:v>6.8921338980791802</c:v>
                </c:pt>
                <c:pt idx="117">
                  <c:v>5.7525726388256304</c:v>
                </c:pt>
                <c:pt idx="118">
                  <c:v>4.27666611901605</c:v>
                </c:pt>
                <c:pt idx="119">
                  <c:v>5.0689042022202297</c:v>
                </c:pt>
                <c:pt idx="120">
                  <c:v>4.9126548857360497</c:v>
                </c:pt>
                <c:pt idx="121">
                  <c:v>6.6476883735633203</c:v>
                </c:pt>
                <c:pt idx="122">
                  <c:v>4.7361984483944903</c:v>
                </c:pt>
                <c:pt idx="123">
                  <c:v>5.0369526024136198</c:v>
                </c:pt>
                <c:pt idx="124">
                  <c:v>6.9631899858702297</c:v>
                </c:pt>
                <c:pt idx="125">
                  <c:v>5.2983173665480301</c:v>
                </c:pt>
                <c:pt idx="126">
                  <c:v>3.17805383034794</c:v>
                </c:pt>
                <c:pt idx="127">
                  <c:v>5.1416635565026603</c:v>
                </c:pt>
                <c:pt idx="128">
                  <c:v>6.88516878030934</c:v>
                </c:pt>
                <c:pt idx="129">
                  <c:v>6.2402758451707596</c:v>
                </c:pt>
                <c:pt idx="130">
                  <c:v>6.9726062513017499</c:v>
                </c:pt>
                <c:pt idx="131">
                  <c:v>4.0253516907351496</c:v>
                </c:pt>
                <c:pt idx="132">
                  <c:v>7.4645098346365204</c:v>
                </c:pt>
                <c:pt idx="133">
                  <c:v>3.0445224377234199</c:v>
                </c:pt>
                <c:pt idx="134">
                  <c:v>6.6528630293533402</c:v>
                </c:pt>
                <c:pt idx="135">
                  <c:v>4.83628190695147</c:v>
                </c:pt>
                <c:pt idx="136">
                  <c:v>7.0414116637948103</c:v>
                </c:pt>
                <c:pt idx="137">
                  <c:v>6.5998704992128303</c:v>
                </c:pt>
                <c:pt idx="138">
                  <c:v>5.4889377261566796</c:v>
                </c:pt>
                <c:pt idx="139">
                  <c:v>5.1179938124167501</c:v>
                </c:pt>
                <c:pt idx="140">
                  <c:v>5.3375380797013099</c:v>
                </c:pt>
                <c:pt idx="141">
                  <c:v>5.1761497325738199</c:v>
                </c:pt>
                <c:pt idx="142">
                  <c:v>5.2933048247244896</c:v>
                </c:pt>
                <c:pt idx="143">
                  <c:v>5.8111409929766999</c:v>
                </c:pt>
                <c:pt idx="144">
                  <c:v>6.6476883735633203</c:v>
                </c:pt>
                <c:pt idx="145">
                  <c:v>4.3694478524670197</c:v>
                </c:pt>
                <c:pt idx="146">
                  <c:v>5.9401712527204298</c:v>
                </c:pt>
                <c:pt idx="147">
                  <c:v>7.0343879299154999</c:v>
                </c:pt>
                <c:pt idx="148">
                  <c:v>6.50428817353664</c:v>
                </c:pt>
                <c:pt idx="149">
                  <c:v>5.5134287461649798</c:v>
                </c:pt>
                <c:pt idx="150">
                  <c:v>5.2257466737131999</c:v>
                </c:pt>
                <c:pt idx="151">
                  <c:v>6.3153580015223296</c:v>
                </c:pt>
                <c:pt idx="152">
                  <c:v>9.32847889999322</c:v>
                </c:pt>
                <c:pt idx="153">
                  <c:v>6.4567696555721596</c:v>
                </c:pt>
                <c:pt idx="154">
                  <c:v>5.7493929859082504</c:v>
                </c:pt>
                <c:pt idx="155">
                  <c:v>4.8675344504555804</c:v>
                </c:pt>
                <c:pt idx="156">
                  <c:v>5.6347896031692404</c:v>
                </c:pt>
                <c:pt idx="157">
                  <c:v>6.2672005485413598</c:v>
                </c:pt>
                <c:pt idx="158">
                  <c:v>4.5951198501345898</c:v>
                </c:pt>
                <c:pt idx="159">
                  <c:v>4.4308167988433098</c:v>
                </c:pt>
                <c:pt idx="160">
                  <c:v>6.1506027684462703</c:v>
                </c:pt>
                <c:pt idx="161">
                  <c:v>6.7900972355139002</c:v>
                </c:pt>
                <c:pt idx="162">
                  <c:v>5.7960577507653701</c:v>
                </c:pt>
                <c:pt idx="163">
                  <c:v>4.7184988712950897</c:v>
                </c:pt>
                <c:pt idx="164">
                  <c:v>4.4773368144781998</c:v>
                </c:pt>
                <c:pt idx="165">
                  <c:v>6.9874902470009896</c:v>
                </c:pt>
                <c:pt idx="166">
                  <c:v>5.5333894887275203</c:v>
                </c:pt>
                <c:pt idx="167">
                  <c:v>4.3174881135363101</c:v>
                </c:pt>
                <c:pt idx="168">
                  <c:v>5.16478597392351</c:v>
                </c:pt>
                <c:pt idx="169">
                  <c:v>5.34233425196481</c:v>
                </c:pt>
                <c:pt idx="170">
                  <c:v>4.5217885770490396</c:v>
                </c:pt>
                <c:pt idx="171">
                  <c:v>6.8772960714974198</c:v>
                </c:pt>
                <c:pt idx="172">
                  <c:v>5.7589017738772803</c:v>
                </c:pt>
                <c:pt idx="173">
                  <c:v>5.9061400582105703</c:v>
                </c:pt>
                <c:pt idx="174">
                  <c:v>5.0265086432525399</c:v>
                </c:pt>
                <c:pt idx="175">
                  <c:v>5.8607862234658601</c:v>
                </c:pt>
                <c:pt idx="176">
                  <c:v>4.9836066217083301</c:v>
                </c:pt>
                <c:pt idx="177">
                  <c:v>7.8528278122817401</c:v>
                </c:pt>
                <c:pt idx="178">
                  <c:v>4.5217885770490396</c:v>
                </c:pt>
                <c:pt idx="179">
                  <c:v>8.1519098729408999</c:v>
                </c:pt>
                <c:pt idx="180">
                  <c:v>6.5294188382622202</c:v>
                </c:pt>
                <c:pt idx="181">
                  <c:v>6.8035052576083297</c:v>
                </c:pt>
                <c:pt idx="182">
                  <c:v>5.3612921657094201</c:v>
                </c:pt>
                <c:pt idx="183">
                  <c:v>7.8669522318667404</c:v>
                </c:pt>
                <c:pt idx="184">
                  <c:v>9.1679546554797398</c:v>
                </c:pt>
                <c:pt idx="185">
                  <c:v>4.9767337424205698</c:v>
                </c:pt>
                <c:pt idx="186">
                  <c:v>5.7930136083841397</c:v>
                </c:pt>
                <c:pt idx="187">
                  <c:v>4.8675344504555804</c:v>
                </c:pt>
                <c:pt idx="188">
                  <c:v>6.0185932144962297</c:v>
                </c:pt>
                <c:pt idx="189">
                  <c:v>5.3447237393621903</c:v>
                </c:pt>
                <c:pt idx="190">
                  <c:v>5.5668166195830402</c:v>
                </c:pt>
                <c:pt idx="191">
                  <c:v>6.1420374055873497</c:v>
                </c:pt>
                <c:pt idx="192">
                  <c:v>2.3025850929940401</c:v>
                </c:pt>
                <c:pt idx="193">
                  <c:v>7.8339963417094598</c:v>
                </c:pt>
                <c:pt idx="194">
                  <c:v>5.2626901889048803</c:v>
                </c:pt>
                <c:pt idx="195">
                  <c:v>5.0455733454575302</c:v>
                </c:pt>
                <c:pt idx="196">
                  <c:v>6.8208348069514297</c:v>
                </c:pt>
                <c:pt idx="197">
                  <c:v>5.3798973535404597</c:v>
                </c:pt>
                <c:pt idx="198">
                  <c:v>5.5034820809942397</c:v>
                </c:pt>
                <c:pt idx="199">
                  <c:v>5.4249500174814003</c:v>
                </c:pt>
                <c:pt idx="200">
                  <c:v>6.8679744089702899</c:v>
                </c:pt>
                <c:pt idx="201">
                  <c:v>5.9712618397904604</c:v>
                </c:pt>
                <c:pt idx="202">
                  <c:v>3.9702919135521202</c:v>
                </c:pt>
                <c:pt idx="203">
                  <c:v>6.7363736622265096</c:v>
                </c:pt>
                <c:pt idx="204">
                  <c:v>5.0562458053482997</c:v>
                </c:pt>
                <c:pt idx="205">
                  <c:v>13.0300419268958</c:v>
                </c:pt>
                <c:pt idx="206">
                  <c:v>3.9120230054281402</c:v>
                </c:pt>
                <c:pt idx="207">
                  <c:v>5.4510384535657002</c:v>
                </c:pt>
                <c:pt idx="208">
                  <c:v>5.6454468976432297</c:v>
                </c:pt>
                <c:pt idx="209">
                  <c:v>5.6347896031692404</c:v>
                </c:pt>
                <c:pt idx="210">
                  <c:v>4.5325994931532501</c:v>
                </c:pt>
                <c:pt idx="211">
                  <c:v>5.4722706736714697</c:v>
                </c:pt>
                <c:pt idx="212">
                  <c:v>4.6249728132842698</c:v>
                </c:pt>
                <c:pt idx="213">
                  <c:v>3.5263605246161598</c:v>
                </c:pt>
                <c:pt idx="214">
                  <c:v>7.4860526178631401</c:v>
                </c:pt>
                <c:pt idx="215">
                  <c:v>5.3278761687895804</c:v>
                </c:pt>
                <c:pt idx="216">
                  <c:v>6.0330862217987997</c:v>
                </c:pt>
                <c:pt idx="217">
                  <c:v>4.6539603501575204</c:v>
                </c:pt>
                <c:pt idx="218">
                  <c:v>5.6629604801359399</c:v>
                </c:pt>
                <c:pt idx="219">
                  <c:v>5.6312117818213601</c:v>
                </c:pt>
                <c:pt idx="220">
                  <c:v>6.4907235345025001</c:v>
                </c:pt>
                <c:pt idx="221">
                  <c:v>5.8348107370626003</c:v>
                </c:pt>
                <c:pt idx="222">
                  <c:v>5.7714411231300096</c:v>
                </c:pt>
                <c:pt idx="223">
                  <c:v>6.0426328336823802</c:v>
                </c:pt>
                <c:pt idx="224">
                  <c:v>6.7274317248508497</c:v>
                </c:pt>
                <c:pt idx="225">
                  <c:v>11.641125169372</c:v>
                </c:pt>
                <c:pt idx="226">
                  <c:v>6.5294188382622202</c:v>
                </c:pt>
                <c:pt idx="227">
                  <c:v>7.0535857271936697</c:v>
                </c:pt>
                <c:pt idx="228">
                  <c:v>6.8977049431286304</c:v>
                </c:pt>
                <c:pt idx="229">
                  <c:v>4.5643481914678299</c:v>
                </c:pt>
                <c:pt idx="230">
                  <c:v>5.4510384535657002</c:v>
                </c:pt>
                <c:pt idx="231">
                  <c:v>4.6821312271242199</c:v>
                </c:pt>
                <c:pt idx="232">
                  <c:v>5.7037824746562</c:v>
                </c:pt>
                <c:pt idx="233">
                  <c:v>5.03043792139243</c:v>
                </c:pt>
                <c:pt idx="234">
                  <c:v>7.6294899163939904</c:v>
                </c:pt>
                <c:pt idx="235">
                  <c:v>4.5538768916005399</c:v>
                </c:pt>
                <c:pt idx="236">
                  <c:v>7.2696167496081596</c:v>
                </c:pt>
                <c:pt idx="237">
                  <c:v>5.9026333334013596</c:v>
                </c:pt>
                <c:pt idx="238">
                  <c:v>8.2101244051642599</c:v>
                </c:pt>
                <c:pt idx="239">
                  <c:v>5.6204008657171496</c:v>
                </c:pt>
                <c:pt idx="240">
                  <c:v>4.7791234931115296</c:v>
                </c:pt>
                <c:pt idx="241">
                  <c:v>4.7621739347977501</c:v>
                </c:pt>
                <c:pt idx="242">
                  <c:v>5.7384139186258398</c:v>
                </c:pt>
                <c:pt idx="243">
                  <c:v>4.8283137373022997</c:v>
                </c:pt>
                <c:pt idx="244">
                  <c:v>2.1972245773362098</c:v>
                </c:pt>
                <c:pt idx="245">
                  <c:v>6.0306852602612597</c:v>
                </c:pt>
                <c:pt idx="246">
                  <c:v>5.6131281063880696</c:v>
                </c:pt>
                <c:pt idx="247">
                  <c:v>5.4764635519315101</c:v>
                </c:pt>
                <c:pt idx="248">
                  <c:v>6.0330862217987997</c:v>
                </c:pt>
                <c:pt idx="249">
                  <c:v>5.8377304471659297</c:v>
                </c:pt>
                <c:pt idx="250">
                  <c:v>5.34233425196481</c:v>
                </c:pt>
                <c:pt idx="251">
                  <c:v>8.2738469327844992</c:v>
                </c:pt>
                <c:pt idx="252">
                  <c:v>4.3944491546724302</c:v>
                </c:pt>
                <c:pt idx="253">
                  <c:v>7.49331724886214</c:v>
                </c:pt>
                <c:pt idx="254">
                  <c:v>7.8636512654486497</c:v>
                </c:pt>
                <c:pt idx="255">
                  <c:v>6.8906091201471602</c:v>
                </c:pt>
                <c:pt idx="256">
                  <c:v>4.5217885770490396</c:v>
                </c:pt>
                <c:pt idx="257">
                  <c:v>4.8283137373022997</c:v>
                </c:pt>
                <c:pt idx="258">
                  <c:v>6.0958245624322203</c:v>
                </c:pt>
                <c:pt idx="259">
                  <c:v>4.5432947822700003</c:v>
                </c:pt>
                <c:pt idx="260">
                  <c:v>6.4118182677098901</c:v>
                </c:pt>
                <c:pt idx="261">
                  <c:v>5.7462031905401503</c:v>
                </c:pt>
                <c:pt idx="262">
                  <c:v>6.9641356124182403</c:v>
                </c:pt>
                <c:pt idx="263">
                  <c:v>4.4188406077965903</c:v>
                </c:pt>
                <c:pt idx="264">
                  <c:v>6.4997870406558498</c:v>
                </c:pt>
                <c:pt idx="265">
                  <c:v>5.8081424899804404</c:v>
                </c:pt>
                <c:pt idx="266">
                  <c:v>5.4380793089231902</c:v>
                </c:pt>
                <c:pt idx="267">
                  <c:v>5.8579331544834501</c:v>
                </c:pt>
                <c:pt idx="268">
                  <c:v>4.9199809258281197</c:v>
                </c:pt>
                <c:pt idx="269">
                  <c:v>5.5012582105447203</c:v>
                </c:pt>
                <c:pt idx="270">
                  <c:v>9.0651989863065108</c:v>
                </c:pt>
                <c:pt idx="271">
                  <c:v>4.3307333402863302</c:v>
                </c:pt>
                <c:pt idx="272">
                  <c:v>4.3567088266895899</c:v>
                </c:pt>
                <c:pt idx="273">
                  <c:v>6.4692503167957698</c:v>
                </c:pt>
                <c:pt idx="274">
                  <c:v>6.0591231955817904</c:v>
                </c:pt>
                <c:pt idx="275">
                  <c:v>5.2149357576089796</c:v>
                </c:pt>
                <c:pt idx="276">
                  <c:v>5.1761497325738199</c:v>
                </c:pt>
                <c:pt idx="277">
                  <c:v>4.2121275978784798</c:v>
                </c:pt>
                <c:pt idx="278">
                  <c:v>5.6524891802686499</c:v>
                </c:pt>
                <c:pt idx="279">
                  <c:v>6.5279579176225502</c:v>
                </c:pt>
                <c:pt idx="280">
                  <c:v>4.0253516907351496</c:v>
                </c:pt>
                <c:pt idx="281">
                  <c:v>7.7782114745124904</c:v>
                </c:pt>
                <c:pt idx="282">
                  <c:v>5.0998664278241899</c:v>
                </c:pt>
                <c:pt idx="283">
                  <c:v>6.0890448754468398</c:v>
                </c:pt>
                <c:pt idx="284">
                  <c:v>6.8554087986099201</c:v>
                </c:pt>
                <c:pt idx="285">
                  <c:v>2.7725887222397798</c:v>
                </c:pt>
                <c:pt idx="286">
                  <c:v>5.0998664278241899</c:v>
                </c:pt>
                <c:pt idx="287">
                  <c:v>6.2079191102713898</c:v>
                </c:pt>
                <c:pt idx="288">
                  <c:v>5.4424177105217897</c:v>
                </c:pt>
                <c:pt idx="289">
                  <c:v>4.8903491282217502</c:v>
                </c:pt>
                <c:pt idx="290">
                  <c:v>6.3868793193626399</c:v>
                </c:pt>
                <c:pt idx="291">
                  <c:v>8.0430208852982794</c:v>
                </c:pt>
                <c:pt idx="292">
                  <c:v>6.5875500148247896</c:v>
                </c:pt>
                <c:pt idx="293">
                  <c:v>4.3861846448225403</c:v>
                </c:pt>
                <c:pt idx="294">
                  <c:v>7.6463537224459897</c:v>
                </c:pt>
                <c:pt idx="295">
                  <c:v>6.3630281035404597</c:v>
                </c:pt>
                <c:pt idx="296">
                  <c:v>4.7791234931115296</c:v>
                </c:pt>
                <c:pt idx="297">
                  <c:v>6.0730445341003998</c:v>
                </c:pt>
                <c:pt idx="298">
                  <c:v>5.9964520886190202</c:v>
                </c:pt>
                <c:pt idx="299">
                  <c:v>5.4701676234746897</c:v>
                </c:pt>
                <c:pt idx="300">
                  <c:v>5.2983173665480301</c:v>
                </c:pt>
                <c:pt idx="301">
                  <c:v>4.7184988712950897</c:v>
                </c:pt>
                <c:pt idx="302">
                  <c:v>8.7884409574045907</c:v>
                </c:pt>
                <c:pt idx="303">
                  <c:v>6.62140565176413</c:v>
                </c:pt>
                <c:pt idx="304">
                  <c:v>7.5822291942764597</c:v>
                </c:pt>
                <c:pt idx="305">
                  <c:v>6.2989492468559396</c:v>
                </c:pt>
                <c:pt idx="306">
                  <c:v>6.7487595474916704</c:v>
                </c:pt>
                <c:pt idx="307">
                  <c:v>6.9351272257779799</c:v>
                </c:pt>
                <c:pt idx="308">
                  <c:v>6.70196036600254</c:v>
                </c:pt>
                <c:pt idx="309">
                  <c:v>4.9487598903781604</c:v>
                </c:pt>
                <c:pt idx="310">
                  <c:v>5.6167710976665699</c:v>
                </c:pt>
                <c:pt idx="311">
                  <c:v>5.4595855141441501</c:v>
                </c:pt>
                <c:pt idx="312">
                  <c:v>7.41758040241454</c:v>
                </c:pt>
                <c:pt idx="313">
                  <c:v>7.6962126393463999</c:v>
                </c:pt>
                <c:pt idx="314">
                  <c:v>4.8828019225863697</c:v>
                </c:pt>
                <c:pt idx="315">
                  <c:v>6.7499311937885702</c:v>
                </c:pt>
                <c:pt idx="316">
                  <c:v>6.1923624894748697</c:v>
                </c:pt>
                <c:pt idx="317">
                  <c:v>6.8394764382288402</c:v>
                </c:pt>
                <c:pt idx="318">
                  <c:v>9.0706184288010405</c:v>
                </c:pt>
                <c:pt idx="319">
                  <c:v>7.3550019211052504</c:v>
                </c:pt>
                <c:pt idx="320">
                  <c:v>4.06902675423781</c:v>
                </c:pt>
                <c:pt idx="321">
                  <c:v>5.9182215853402598</c:v>
                </c:pt>
                <c:pt idx="322">
                  <c:v>4.6249728132842698</c:v>
                </c:pt>
                <c:pt idx="323">
                  <c:v>6.7638849085624297</c:v>
                </c:pt>
                <c:pt idx="324">
                  <c:v>4.6347289882296296</c:v>
                </c:pt>
                <c:pt idx="325">
                  <c:v>7.2943772992888203</c:v>
                </c:pt>
                <c:pt idx="326">
                  <c:v>4.5849674786705696</c:v>
                </c:pt>
                <c:pt idx="327">
                  <c:v>4.7791234931115296</c:v>
                </c:pt>
                <c:pt idx="328">
                  <c:v>7.3861610114920104</c:v>
                </c:pt>
                <c:pt idx="329">
                  <c:v>4.0943445622221004</c:v>
                </c:pt>
                <c:pt idx="330">
                  <c:v>7.9312847615258901</c:v>
                </c:pt>
                <c:pt idx="331">
                  <c:v>6.7765069923721803</c:v>
                </c:pt>
                <c:pt idx="332">
                  <c:v>5.9661467391236904</c:v>
                </c:pt>
                <c:pt idx="333">
                  <c:v>5.37527840768416</c:v>
                </c:pt>
                <c:pt idx="334">
                  <c:v>7.53689712956617</c:v>
                </c:pt>
                <c:pt idx="335">
                  <c:v>5.8171111599631997</c:v>
                </c:pt>
                <c:pt idx="336">
                  <c:v>6.3001739867518296</c:v>
                </c:pt>
                <c:pt idx="337">
                  <c:v>5.4467373716663099</c:v>
                </c:pt>
                <c:pt idx="338">
                  <c:v>5.8304151255895604</c:v>
                </c:pt>
                <c:pt idx="339">
                  <c:v>6.2728770065461603</c:v>
                </c:pt>
                <c:pt idx="340">
                  <c:v>6.2705157303604802</c:v>
                </c:pt>
                <c:pt idx="341">
                  <c:v>4.83628190695147</c:v>
                </c:pt>
                <c:pt idx="342">
                  <c:v>5.9242557974145296</c:v>
                </c:pt>
                <c:pt idx="343">
                  <c:v>4.0163830207523796</c:v>
                </c:pt>
                <c:pt idx="344">
                  <c:v>7.1747243098363702</c:v>
                </c:pt>
                <c:pt idx="345">
                  <c:v>7.3699157307668397</c:v>
                </c:pt>
                <c:pt idx="346">
                  <c:v>8.0650766304642598</c:v>
                </c:pt>
                <c:pt idx="347">
                  <c:v>5.6383546693337401</c:v>
                </c:pt>
                <c:pt idx="348">
                  <c:v>4.8828019225863697</c:v>
                </c:pt>
                <c:pt idx="349">
                  <c:v>7.8811822022270999</c:v>
                </c:pt>
                <c:pt idx="350">
                  <c:v>5.91889385427314</c:v>
                </c:pt>
                <c:pt idx="351">
                  <c:v>3.9982007016691901</c:v>
                </c:pt>
                <c:pt idx="352">
                  <c:v>4.9052747784384296</c:v>
                </c:pt>
                <c:pt idx="353">
                  <c:v>7.4524024512236302</c:v>
                </c:pt>
                <c:pt idx="354">
                  <c:v>5.3890717298165001</c:v>
                </c:pt>
                <c:pt idx="355">
                  <c:v>6.44094654063292</c:v>
                </c:pt>
                <c:pt idx="356">
                  <c:v>6.2841341610708001</c:v>
                </c:pt>
                <c:pt idx="357">
                  <c:v>5.4026773818722704</c:v>
                </c:pt>
                <c:pt idx="358">
                  <c:v>3.5835189384561099</c:v>
                </c:pt>
                <c:pt idx="359">
                  <c:v>2.9177707320842701</c:v>
                </c:pt>
                <c:pt idx="360">
                  <c:v>6.0753460310886798</c:v>
                </c:pt>
                <c:pt idx="361">
                  <c:v>4.2556127098182204</c:v>
                </c:pt>
                <c:pt idx="362">
                  <c:v>6.8211074722564602</c:v>
                </c:pt>
                <c:pt idx="363">
                  <c:v>5.0562458053482997</c:v>
                </c:pt>
                <c:pt idx="364">
                  <c:v>6.0124919143000497</c:v>
                </c:pt>
                <c:pt idx="365">
                  <c:v>5.5451774444795596</c:v>
                </c:pt>
                <c:pt idx="366">
                  <c:v>5.7930136083841397</c:v>
                </c:pt>
                <c:pt idx="367">
                  <c:v>7.2492150571143803</c:v>
                </c:pt>
                <c:pt idx="368">
                  <c:v>5.1929568508902104</c:v>
                </c:pt>
                <c:pt idx="369">
                  <c:v>6.9517721643989097</c:v>
                </c:pt>
                <c:pt idx="370">
                  <c:v>5.5746856790995398</c:v>
                </c:pt>
                <c:pt idx="371">
                  <c:v>4.5538768916005399</c:v>
                </c:pt>
                <c:pt idx="372">
                  <c:v>9.4243220814979995</c:v>
                </c:pt>
                <c:pt idx="373">
                  <c:v>7.3639135014058104</c:v>
                </c:pt>
                <c:pt idx="374">
                  <c:v>9.8948694889930309</c:v>
                </c:pt>
                <c:pt idx="375">
                  <c:v>4.1743872698956297</c:v>
                </c:pt>
                <c:pt idx="376">
                  <c:v>6.3153580015223296</c:v>
                </c:pt>
                <c:pt idx="377">
                  <c:v>5.6903594543240601</c:v>
                </c:pt>
                <c:pt idx="378">
                  <c:v>7.51752085060303</c:v>
                </c:pt>
                <c:pt idx="379">
                  <c:v>6.1590953884919299</c:v>
                </c:pt>
                <c:pt idx="380">
                  <c:v>5.0875963352323801</c:v>
                </c:pt>
                <c:pt idx="381">
                  <c:v>7.5191499576698204</c:v>
                </c:pt>
                <c:pt idx="382">
                  <c:v>8.3624089776153703</c:v>
                </c:pt>
                <c:pt idx="383">
                  <c:v>3.7135720667043</c:v>
                </c:pt>
                <c:pt idx="384">
                  <c:v>5.6559918108198497</c:v>
                </c:pt>
                <c:pt idx="385">
                  <c:v>5.8998973535824897</c:v>
                </c:pt>
                <c:pt idx="386">
                  <c:v>5.0172798368149198</c:v>
                </c:pt>
                <c:pt idx="387">
                  <c:v>6.4150969591715903</c:v>
                </c:pt>
                <c:pt idx="388">
                  <c:v>3.55534806148941</c:v>
                </c:pt>
                <c:pt idx="389">
                  <c:v>4.5849674786705696</c:v>
                </c:pt>
                <c:pt idx="390">
                  <c:v>7.3901814282264198</c:v>
                </c:pt>
                <c:pt idx="391">
                  <c:v>6.34563636082859</c:v>
                </c:pt>
                <c:pt idx="392">
                  <c:v>7.5958899177185302</c:v>
                </c:pt>
                <c:pt idx="393">
                  <c:v>13.8498008673971</c:v>
                </c:pt>
                <c:pt idx="394">
                  <c:v>6.47697236288968</c:v>
                </c:pt>
                <c:pt idx="395">
                  <c:v>4.4308167988433098</c:v>
                </c:pt>
                <c:pt idx="396">
                  <c:v>4.6913478822291399</c:v>
                </c:pt>
                <c:pt idx="397">
                  <c:v>4.0943445622221004</c:v>
                </c:pt>
                <c:pt idx="398">
                  <c:v>8.1327064896932608</c:v>
                </c:pt>
                <c:pt idx="399">
                  <c:v>5.3518581334760604</c:v>
                </c:pt>
                <c:pt idx="400">
                  <c:v>5.92633325772543</c:v>
                </c:pt>
                <c:pt idx="401">
                  <c:v>5.5606816310155196</c:v>
                </c:pt>
                <c:pt idx="402">
                  <c:v>5.93489419561958</c:v>
                </c:pt>
                <c:pt idx="403">
                  <c:v>5.7203117766074101</c:v>
                </c:pt>
                <c:pt idx="404">
                  <c:v>8.2656501655803201</c:v>
                </c:pt>
                <c:pt idx="405">
                  <c:v>5.9375362050824201</c:v>
                </c:pt>
                <c:pt idx="406">
                  <c:v>5.5619628611715699</c:v>
                </c:pt>
                <c:pt idx="407">
                  <c:v>6.2915691395583204</c:v>
                </c:pt>
                <c:pt idx="408">
                  <c:v>6.6476883735633203</c:v>
                </c:pt>
                <c:pt idx="409">
                  <c:v>5.9480349891806403</c:v>
                </c:pt>
                <c:pt idx="410">
                  <c:v>4.8520302639196098</c:v>
                </c:pt>
                <c:pt idx="411">
                  <c:v>6.91473089271856</c:v>
                </c:pt>
                <c:pt idx="412">
                  <c:v>8.7137463304569103</c:v>
                </c:pt>
                <c:pt idx="413">
                  <c:v>5.7397929121792304</c:v>
                </c:pt>
                <c:pt idx="414">
                  <c:v>6.6437897331476696</c:v>
                </c:pt>
                <c:pt idx="415">
                  <c:v>5.7268477475871897</c:v>
                </c:pt>
                <c:pt idx="416">
                  <c:v>6.5206211275586901</c:v>
                </c:pt>
                <c:pt idx="417">
                  <c:v>6.4536249988926899</c:v>
                </c:pt>
                <c:pt idx="418">
                  <c:v>6.0161571596983503</c:v>
                </c:pt>
                <c:pt idx="419">
                  <c:v>6.3767269478986197</c:v>
                </c:pt>
                <c:pt idx="420">
                  <c:v>6.6720329454610603</c:v>
                </c:pt>
                <c:pt idx="421">
                  <c:v>7.4312996751559002</c:v>
                </c:pt>
                <c:pt idx="422">
                  <c:v>6.36990098282822</c:v>
                </c:pt>
                <c:pt idx="423">
                  <c:v>5.4510384535657002</c:v>
                </c:pt>
                <c:pt idx="424">
                  <c:v>4.6539603501575204</c:v>
                </c:pt>
                <c:pt idx="425">
                  <c:v>5.5412635451584196</c:v>
                </c:pt>
                <c:pt idx="426">
                  <c:v>4.8675344504555804</c:v>
                </c:pt>
                <c:pt idx="427">
                  <c:v>5.7365722974791904</c:v>
                </c:pt>
                <c:pt idx="428">
                  <c:v>7.8081980152247503</c:v>
                </c:pt>
                <c:pt idx="429">
                  <c:v>7.8739783796045</c:v>
                </c:pt>
                <c:pt idx="430">
                  <c:v>4.6913478822291399</c:v>
                </c:pt>
                <c:pt idx="431">
                  <c:v>5.2094861528414196</c:v>
                </c:pt>
                <c:pt idx="432">
                  <c:v>6.9295167707636498</c:v>
                </c:pt>
                <c:pt idx="433">
                  <c:v>9.3798299499547593</c:v>
                </c:pt>
                <c:pt idx="434">
                  <c:v>6.1675164908883398</c:v>
                </c:pt>
                <c:pt idx="435">
                  <c:v>5.93224518744801</c:v>
                </c:pt>
                <c:pt idx="436">
                  <c:v>7.6209501548458602</c:v>
                </c:pt>
                <c:pt idx="437">
                  <c:v>6.5916737320086503</c:v>
                </c:pt>
                <c:pt idx="438">
                  <c:v>6.2461067654815601</c:v>
                </c:pt>
                <c:pt idx="439">
                  <c:v>4.4659081186545802</c:v>
                </c:pt>
                <c:pt idx="440">
                  <c:v>4.5432947822700003</c:v>
                </c:pt>
                <c:pt idx="441">
                  <c:v>7.87169266432364</c:v>
                </c:pt>
              </c:numCache>
            </c:numRef>
          </c:yVal>
          <c:smooth val="0"/>
          <c:extLst>
            <c:ext xmlns:c16="http://schemas.microsoft.com/office/drawing/2014/chart" uri="{C3380CC4-5D6E-409C-BE32-E72D297353CC}">
              <c16:uniqueId val="{00000001-C61D-4B44-86D6-ED595ADE9D4E}"/>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80000"/>
                </a:schemeClr>
              </a:solidFill>
              <a:ln w="9525">
                <a:noFill/>
              </a:ln>
              <a:effectLst/>
            </c:spPr>
          </c:marker>
          <c:xVal>
            <c:numRef>
              <c:f>[data.csv]分组数据!$G$1228:$G$1960</c:f>
              <c:numCache>
                <c:formatCode>0.000_ </c:formatCode>
                <c:ptCount val="733"/>
                <c:pt idx="0">
                  <c:v>11.713201537124201</c:v>
                </c:pt>
                <c:pt idx="1">
                  <c:v>10.464302621047</c:v>
                </c:pt>
                <c:pt idx="2">
                  <c:v>10.5410427388389</c:v>
                </c:pt>
                <c:pt idx="3">
                  <c:v>10.7333921664509</c:v>
                </c:pt>
                <c:pt idx="4">
                  <c:v>9.7073510067084392</c:v>
                </c:pt>
                <c:pt idx="5">
                  <c:v>10.4803817762718</c:v>
                </c:pt>
                <c:pt idx="6">
                  <c:v>10.2309190445051</c:v>
                </c:pt>
                <c:pt idx="7">
                  <c:v>10.482765901936499</c:v>
                </c:pt>
                <c:pt idx="8">
                  <c:v>11.756334281645101</c:v>
                </c:pt>
                <c:pt idx="9">
                  <c:v>10.9546762428582</c:v>
                </c:pt>
                <c:pt idx="10">
                  <c:v>11.3898760864413</c:v>
                </c:pt>
                <c:pt idx="11">
                  <c:v>12.1181699623542</c:v>
                </c:pt>
                <c:pt idx="12">
                  <c:v>8.9040869139389596</c:v>
                </c:pt>
                <c:pt idx="13">
                  <c:v>12.376342707237299</c:v>
                </c:pt>
                <c:pt idx="14">
                  <c:v>12.4187374864233</c:v>
                </c:pt>
                <c:pt idx="15">
                  <c:v>11.087757524586101</c:v>
                </c:pt>
                <c:pt idx="16">
                  <c:v>12.1721900591918</c:v>
                </c:pt>
                <c:pt idx="17">
                  <c:v>12.8834943260036</c:v>
                </c:pt>
                <c:pt idx="18">
                  <c:v>12.714052223146201</c:v>
                </c:pt>
                <c:pt idx="19">
                  <c:v>11.4178452587199</c:v>
                </c:pt>
                <c:pt idx="20">
                  <c:v>10.5954840713386</c:v>
                </c:pt>
                <c:pt idx="21">
                  <c:v>8.84980082722101</c:v>
                </c:pt>
                <c:pt idx="22">
                  <c:v>11.848347149955201</c:v>
                </c:pt>
                <c:pt idx="23">
                  <c:v>10.2695185913988</c:v>
                </c:pt>
                <c:pt idx="24">
                  <c:v>9.9464512519682398</c:v>
                </c:pt>
                <c:pt idx="25">
                  <c:v>11.140687180960199</c:v>
                </c:pt>
                <c:pt idx="26">
                  <c:v>10.444182609904299</c:v>
                </c:pt>
                <c:pt idx="27">
                  <c:v>10.7458302994579</c:v>
                </c:pt>
                <c:pt idx="28">
                  <c:v>11.510973561244899</c:v>
                </c:pt>
                <c:pt idx="29">
                  <c:v>9.1057573317837406</c:v>
                </c:pt>
                <c:pt idx="30">
                  <c:v>11.7906178057926</c:v>
                </c:pt>
                <c:pt idx="31">
                  <c:v>11.1675012789471</c:v>
                </c:pt>
                <c:pt idx="32">
                  <c:v>10.8573437822964</c:v>
                </c:pt>
                <c:pt idx="33">
                  <c:v>9.2929336702800303</c:v>
                </c:pt>
                <c:pt idx="34">
                  <c:v>12.200094813843601</c:v>
                </c:pt>
                <c:pt idx="35">
                  <c:v>9.1053131341084708</c:v>
                </c:pt>
                <c:pt idx="36">
                  <c:v>10.4149629651436</c:v>
                </c:pt>
                <c:pt idx="37">
                  <c:v>11.482311606352299</c:v>
                </c:pt>
                <c:pt idx="38">
                  <c:v>12.3507182953431</c:v>
                </c:pt>
                <c:pt idx="39">
                  <c:v>9.4164598322845894</c:v>
                </c:pt>
                <c:pt idx="40">
                  <c:v>12.681424447769</c:v>
                </c:pt>
                <c:pt idx="41">
                  <c:v>10.8014513677173</c:v>
                </c:pt>
                <c:pt idx="42">
                  <c:v>10.7152618568542</c:v>
                </c:pt>
                <c:pt idx="43">
                  <c:v>10.978404647692701</c:v>
                </c:pt>
                <c:pt idx="44">
                  <c:v>10.7041878432607</c:v>
                </c:pt>
                <c:pt idx="45">
                  <c:v>13.4753611688971</c:v>
                </c:pt>
                <c:pt idx="46">
                  <c:v>11.3971778564259</c:v>
                </c:pt>
                <c:pt idx="47">
                  <c:v>10.5895094081534</c:v>
                </c:pt>
                <c:pt idx="48">
                  <c:v>11.1379410641156</c:v>
                </c:pt>
                <c:pt idx="49">
                  <c:v>11.086686057645499</c:v>
                </c:pt>
                <c:pt idx="50">
                  <c:v>13.4964960446367</c:v>
                </c:pt>
                <c:pt idx="51">
                  <c:v>11.0472484623619</c:v>
                </c:pt>
                <c:pt idx="52">
                  <c:v>9.7663496643174899</c:v>
                </c:pt>
                <c:pt idx="53">
                  <c:v>9.1893210047521006</c:v>
                </c:pt>
                <c:pt idx="54">
                  <c:v>10.2353420007077</c:v>
                </c:pt>
                <c:pt idx="55">
                  <c:v>9.80095636388846</c:v>
                </c:pt>
                <c:pt idx="56">
                  <c:v>12.0872722175056</c:v>
                </c:pt>
                <c:pt idx="57">
                  <c:v>10.1799064327091</c:v>
                </c:pt>
                <c:pt idx="58">
                  <c:v>10.2511116609544</c:v>
                </c:pt>
                <c:pt idx="59">
                  <c:v>11.580574767605899</c:v>
                </c:pt>
                <c:pt idx="60">
                  <c:v>10.6230088579811</c:v>
                </c:pt>
                <c:pt idx="61">
                  <c:v>13.1166128749125</c:v>
                </c:pt>
                <c:pt idx="62">
                  <c:v>11.0959088948822</c:v>
                </c:pt>
                <c:pt idx="63">
                  <c:v>10.295766098840099</c:v>
                </c:pt>
                <c:pt idx="64">
                  <c:v>10.020203352232</c:v>
                </c:pt>
                <c:pt idx="65">
                  <c:v>10.653534780228799</c:v>
                </c:pt>
                <c:pt idx="66">
                  <c:v>10.476808987527599</c:v>
                </c:pt>
                <c:pt idx="67">
                  <c:v>10.0167715939894</c:v>
                </c:pt>
                <c:pt idx="68">
                  <c:v>9.7497534525940797</c:v>
                </c:pt>
                <c:pt idx="69">
                  <c:v>9.2930257385947908</c:v>
                </c:pt>
                <c:pt idx="70">
                  <c:v>11.2761519462361</c:v>
                </c:pt>
                <c:pt idx="71">
                  <c:v>11.0079162265256</c:v>
                </c:pt>
                <c:pt idx="72">
                  <c:v>10.6706748458045</c:v>
                </c:pt>
                <c:pt idx="73">
                  <c:v>12.7113861051947</c:v>
                </c:pt>
                <c:pt idx="74">
                  <c:v>10.5487828785764</c:v>
                </c:pt>
                <c:pt idx="75">
                  <c:v>10.8681493131356</c:v>
                </c:pt>
                <c:pt idx="76">
                  <c:v>11.4613795070869</c:v>
                </c:pt>
                <c:pt idx="77">
                  <c:v>10.087890275533899</c:v>
                </c:pt>
                <c:pt idx="78">
                  <c:v>12.737585799068199</c:v>
                </c:pt>
                <c:pt idx="79">
                  <c:v>11.043753489804301</c:v>
                </c:pt>
                <c:pt idx="80">
                  <c:v>7.0148143512755397</c:v>
                </c:pt>
                <c:pt idx="81">
                  <c:v>11.0123306607695</c:v>
                </c:pt>
                <c:pt idx="82">
                  <c:v>11.3194377985635</c:v>
                </c:pt>
                <c:pt idx="83">
                  <c:v>11.5060216886534</c:v>
                </c:pt>
                <c:pt idx="84">
                  <c:v>11.691690705561401</c:v>
                </c:pt>
                <c:pt idx="85">
                  <c:v>11.0699765344403</c:v>
                </c:pt>
                <c:pt idx="86">
                  <c:v>11.266039786711</c:v>
                </c:pt>
                <c:pt idx="87">
                  <c:v>11.5105025320374</c:v>
                </c:pt>
                <c:pt idx="88">
                  <c:v>10.327970666480001</c:v>
                </c:pt>
                <c:pt idx="89">
                  <c:v>10.0881397246683</c:v>
                </c:pt>
                <c:pt idx="90">
                  <c:v>9.7748015449080796</c:v>
                </c:pt>
                <c:pt idx="91">
                  <c:v>11.541551793758501</c:v>
                </c:pt>
                <c:pt idx="92">
                  <c:v>10.230342260062301</c:v>
                </c:pt>
                <c:pt idx="93">
                  <c:v>10.554588030593701</c:v>
                </c:pt>
                <c:pt idx="94">
                  <c:v>9.4783808041726694</c:v>
                </c:pt>
                <c:pt idx="95">
                  <c:v>12.0107995788471</c:v>
                </c:pt>
                <c:pt idx="96">
                  <c:v>11.1945092331485</c:v>
                </c:pt>
                <c:pt idx="97">
                  <c:v>10.9470627052743</c:v>
                </c:pt>
                <c:pt idx="98">
                  <c:v>9.9925052488537798</c:v>
                </c:pt>
                <c:pt idx="99">
                  <c:v>11.9706414088768</c:v>
                </c:pt>
                <c:pt idx="100">
                  <c:v>11.0493650336713</c:v>
                </c:pt>
                <c:pt idx="101">
                  <c:v>9.7182417242249208</c:v>
                </c:pt>
                <c:pt idx="102">
                  <c:v>12.2769783530459</c:v>
                </c:pt>
                <c:pt idx="103">
                  <c:v>10.3708940621844</c:v>
                </c:pt>
                <c:pt idx="104">
                  <c:v>10.1889672014327</c:v>
                </c:pt>
                <c:pt idx="105">
                  <c:v>10.5005367430507</c:v>
                </c:pt>
                <c:pt idx="106">
                  <c:v>11.3611369929319</c:v>
                </c:pt>
                <c:pt idx="107">
                  <c:v>11.6893714610808</c:v>
                </c:pt>
                <c:pt idx="108">
                  <c:v>12.2774626416168</c:v>
                </c:pt>
                <c:pt idx="109">
                  <c:v>12.733073738164</c:v>
                </c:pt>
                <c:pt idx="110">
                  <c:v>10.499986158040199</c:v>
                </c:pt>
                <c:pt idx="111">
                  <c:v>11.5971103511956</c:v>
                </c:pt>
                <c:pt idx="112">
                  <c:v>11.3447198084116</c:v>
                </c:pt>
                <c:pt idx="113">
                  <c:v>12.0264554287102</c:v>
                </c:pt>
                <c:pt idx="114">
                  <c:v>10.370141828956699</c:v>
                </c:pt>
                <c:pt idx="115">
                  <c:v>9.6494981210508097</c:v>
                </c:pt>
                <c:pt idx="116">
                  <c:v>13.0256652348251</c:v>
                </c:pt>
                <c:pt idx="117">
                  <c:v>10.940366271398799</c:v>
                </c:pt>
                <c:pt idx="118">
                  <c:v>10.827984520957299</c:v>
                </c:pt>
                <c:pt idx="119">
                  <c:v>10.1753450746409</c:v>
                </c:pt>
                <c:pt idx="120">
                  <c:v>11.827524503571</c:v>
                </c:pt>
                <c:pt idx="121">
                  <c:v>11.6156444949746</c:v>
                </c:pt>
                <c:pt idx="122">
                  <c:v>10.188365697655099</c:v>
                </c:pt>
                <c:pt idx="123">
                  <c:v>11.3586664459411</c:v>
                </c:pt>
                <c:pt idx="124">
                  <c:v>12.4296720929079</c:v>
                </c:pt>
                <c:pt idx="125">
                  <c:v>12.3653217349228</c:v>
                </c:pt>
                <c:pt idx="126">
                  <c:v>12.431182262869299</c:v>
                </c:pt>
                <c:pt idx="127">
                  <c:v>10.799493941107499</c:v>
                </c:pt>
                <c:pt idx="128">
                  <c:v>11.473290265929499</c:v>
                </c:pt>
                <c:pt idx="129">
                  <c:v>11.008462887352801</c:v>
                </c:pt>
                <c:pt idx="130">
                  <c:v>11.075195396274699</c:v>
                </c:pt>
                <c:pt idx="131">
                  <c:v>12.287800087088399</c:v>
                </c:pt>
                <c:pt idx="132">
                  <c:v>11.9052850698999</c:v>
                </c:pt>
                <c:pt idx="133">
                  <c:v>9.7303833847917804</c:v>
                </c:pt>
                <c:pt idx="134">
                  <c:v>10.3385438248217</c:v>
                </c:pt>
                <c:pt idx="135">
                  <c:v>12.156646028867801</c:v>
                </c:pt>
                <c:pt idx="136">
                  <c:v>9.5276297891806205</c:v>
                </c:pt>
                <c:pt idx="137">
                  <c:v>11.1038438250875</c:v>
                </c:pt>
                <c:pt idx="138">
                  <c:v>10.466440622688101</c:v>
                </c:pt>
                <c:pt idx="139">
                  <c:v>11.285372205167301</c:v>
                </c:pt>
                <c:pt idx="140">
                  <c:v>10.952944610406</c:v>
                </c:pt>
                <c:pt idx="141">
                  <c:v>11.435093644816</c:v>
                </c:pt>
                <c:pt idx="142">
                  <c:v>10.776703754836699</c:v>
                </c:pt>
                <c:pt idx="143">
                  <c:v>10.5383963245069</c:v>
                </c:pt>
                <c:pt idx="144">
                  <c:v>10.2943465082549</c:v>
                </c:pt>
                <c:pt idx="145">
                  <c:v>12.443647561959301</c:v>
                </c:pt>
                <c:pt idx="146">
                  <c:v>10.600377719374899</c:v>
                </c:pt>
                <c:pt idx="147">
                  <c:v>10.068281392461801</c:v>
                </c:pt>
                <c:pt idx="148">
                  <c:v>10.1538181636943</c:v>
                </c:pt>
                <c:pt idx="149">
                  <c:v>9.5895983879151707</c:v>
                </c:pt>
                <c:pt idx="150">
                  <c:v>12.7101273985984</c:v>
                </c:pt>
                <c:pt idx="151">
                  <c:v>9.8585947836453904</c:v>
                </c:pt>
                <c:pt idx="152">
                  <c:v>9.4812831204236598</c:v>
                </c:pt>
                <c:pt idx="153">
                  <c:v>12.312655413932699</c:v>
                </c:pt>
                <c:pt idx="154">
                  <c:v>10.414843035901701</c:v>
                </c:pt>
                <c:pt idx="155">
                  <c:v>11.7585425832473</c:v>
                </c:pt>
                <c:pt idx="156">
                  <c:v>10.4506258189604</c:v>
                </c:pt>
                <c:pt idx="157">
                  <c:v>12.1999992396817</c:v>
                </c:pt>
                <c:pt idx="158">
                  <c:v>10.3776699386032</c:v>
                </c:pt>
                <c:pt idx="159">
                  <c:v>9.95213484935765</c:v>
                </c:pt>
                <c:pt idx="160">
                  <c:v>9.2110401270904507</c:v>
                </c:pt>
                <c:pt idx="161">
                  <c:v>13.993388925060801</c:v>
                </c:pt>
                <c:pt idx="162">
                  <c:v>11.5078124155834</c:v>
                </c:pt>
                <c:pt idx="163">
                  <c:v>9.4960454915437396</c:v>
                </c:pt>
                <c:pt idx="164">
                  <c:v>10.139389369949001</c:v>
                </c:pt>
                <c:pt idx="165">
                  <c:v>9.8884246748590794</c:v>
                </c:pt>
                <c:pt idx="166">
                  <c:v>11.358876446641901</c:v>
                </c:pt>
                <c:pt idx="167">
                  <c:v>11.681072029582801</c:v>
                </c:pt>
                <c:pt idx="168">
                  <c:v>11.7367487851891</c:v>
                </c:pt>
                <c:pt idx="169">
                  <c:v>11.8460635781453</c:v>
                </c:pt>
                <c:pt idx="170">
                  <c:v>13.081418458662499</c:v>
                </c:pt>
                <c:pt idx="171">
                  <c:v>10.904817718397601</c:v>
                </c:pt>
                <c:pt idx="172">
                  <c:v>12.0525892430238</c:v>
                </c:pt>
                <c:pt idx="173">
                  <c:v>10.7008821294664</c:v>
                </c:pt>
                <c:pt idx="174">
                  <c:v>13.088914137213401</c:v>
                </c:pt>
                <c:pt idx="175">
                  <c:v>12.525416889115601</c:v>
                </c:pt>
                <c:pt idx="176">
                  <c:v>11.0286768560546</c:v>
                </c:pt>
                <c:pt idx="177">
                  <c:v>11.3480036508561</c:v>
                </c:pt>
                <c:pt idx="178">
                  <c:v>12.0587784064994</c:v>
                </c:pt>
                <c:pt idx="179">
                  <c:v>11.2122932333428</c:v>
                </c:pt>
                <c:pt idx="180">
                  <c:v>12.071798119707699</c:v>
                </c:pt>
                <c:pt idx="181">
                  <c:v>11.1654792337308</c:v>
                </c:pt>
                <c:pt idx="182">
                  <c:v>13.3165640967283</c:v>
                </c:pt>
                <c:pt idx="183">
                  <c:v>10.2542500523732</c:v>
                </c:pt>
                <c:pt idx="184">
                  <c:v>10.2439873817919</c:v>
                </c:pt>
                <c:pt idx="185">
                  <c:v>12.059207031719501</c:v>
                </c:pt>
                <c:pt idx="186">
                  <c:v>9.1320544535776307</c:v>
                </c:pt>
                <c:pt idx="187">
                  <c:v>10.2590969289593</c:v>
                </c:pt>
                <c:pt idx="188">
                  <c:v>10.620375673477801</c:v>
                </c:pt>
                <c:pt idx="189">
                  <c:v>12.659908782363701</c:v>
                </c:pt>
                <c:pt idx="190">
                  <c:v>9.8215179896688696</c:v>
                </c:pt>
                <c:pt idx="191">
                  <c:v>11.084662448186</c:v>
                </c:pt>
                <c:pt idx="192">
                  <c:v>9.8616754847216797</c:v>
                </c:pt>
                <c:pt idx="193">
                  <c:v>12.3953574028752</c:v>
                </c:pt>
                <c:pt idx="194">
                  <c:v>11.4637352207794</c:v>
                </c:pt>
                <c:pt idx="195">
                  <c:v>12.1779869077961</c:v>
                </c:pt>
                <c:pt idx="196">
                  <c:v>10.7768499063543</c:v>
                </c:pt>
                <c:pt idx="197">
                  <c:v>12.8687683505342</c:v>
                </c:pt>
                <c:pt idx="198">
                  <c:v>10.0656064020125</c:v>
                </c:pt>
                <c:pt idx="199">
                  <c:v>10.157393065500299</c:v>
                </c:pt>
                <c:pt idx="200">
                  <c:v>10.333092274830699</c:v>
                </c:pt>
                <c:pt idx="201">
                  <c:v>11.838177850953199</c:v>
                </c:pt>
                <c:pt idx="202">
                  <c:v>9.9798002353852908</c:v>
                </c:pt>
                <c:pt idx="203">
                  <c:v>9.9433811161978003</c:v>
                </c:pt>
                <c:pt idx="204">
                  <c:v>11.1230039272378</c:v>
                </c:pt>
                <c:pt idx="205">
                  <c:v>12.401154113959301</c:v>
                </c:pt>
                <c:pt idx="206">
                  <c:v>12.7759385779274</c:v>
                </c:pt>
                <c:pt idx="207">
                  <c:v>9.8271463192794002</c:v>
                </c:pt>
                <c:pt idx="208">
                  <c:v>9.3958235921077105</c:v>
                </c:pt>
                <c:pt idx="209">
                  <c:v>10.538210812958299</c:v>
                </c:pt>
                <c:pt idx="210">
                  <c:v>11.059535068579599</c:v>
                </c:pt>
                <c:pt idx="211">
                  <c:v>13.065020240621701</c:v>
                </c:pt>
                <c:pt idx="212">
                  <c:v>10.4174781624452</c:v>
                </c:pt>
                <c:pt idx="213">
                  <c:v>12.421667779087</c:v>
                </c:pt>
                <c:pt idx="214">
                  <c:v>11.301067985672899</c:v>
                </c:pt>
                <c:pt idx="215">
                  <c:v>13.039833579484201</c:v>
                </c:pt>
                <c:pt idx="216">
                  <c:v>13.2870266062481</c:v>
                </c:pt>
                <c:pt idx="217">
                  <c:v>12.7480218660254</c:v>
                </c:pt>
                <c:pt idx="218">
                  <c:v>9.7534201912715002</c:v>
                </c:pt>
                <c:pt idx="219">
                  <c:v>11.4201630368884</c:v>
                </c:pt>
                <c:pt idx="220">
                  <c:v>10.4073489825004</c:v>
                </c:pt>
                <c:pt idx="221">
                  <c:v>10.8480352687807</c:v>
                </c:pt>
                <c:pt idx="222">
                  <c:v>13.094461721337201</c:v>
                </c:pt>
                <c:pt idx="223">
                  <c:v>9.2248348181266309</c:v>
                </c:pt>
                <c:pt idx="224">
                  <c:v>9.2860969843754297</c:v>
                </c:pt>
                <c:pt idx="225">
                  <c:v>11.507691793171601</c:v>
                </c:pt>
                <c:pt idx="226">
                  <c:v>10.250334358155801</c:v>
                </c:pt>
                <c:pt idx="227">
                  <c:v>10.4476415637505</c:v>
                </c:pt>
                <c:pt idx="228">
                  <c:v>11.4779302119729</c:v>
                </c:pt>
                <c:pt idx="229">
                  <c:v>10.2579751058794</c:v>
                </c:pt>
                <c:pt idx="230">
                  <c:v>11.7668232202534</c:v>
                </c:pt>
                <c:pt idx="231">
                  <c:v>9.7653742504064898</c:v>
                </c:pt>
                <c:pt idx="232">
                  <c:v>10.2243021310237</c:v>
                </c:pt>
                <c:pt idx="233">
                  <c:v>10.759667280669399</c:v>
                </c:pt>
                <c:pt idx="234">
                  <c:v>11.036791080994099</c:v>
                </c:pt>
                <c:pt idx="235">
                  <c:v>12.2100696468669</c:v>
                </c:pt>
                <c:pt idx="236">
                  <c:v>9.3673441207858392</c:v>
                </c:pt>
                <c:pt idx="237">
                  <c:v>10.812814090608599</c:v>
                </c:pt>
                <c:pt idx="238">
                  <c:v>9.8934877204577898</c:v>
                </c:pt>
                <c:pt idx="239">
                  <c:v>12.4841663965954</c:v>
                </c:pt>
                <c:pt idx="240">
                  <c:v>11.3767505814002</c:v>
                </c:pt>
                <c:pt idx="241">
                  <c:v>10.872275853368</c:v>
                </c:pt>
                <c:pt idx="242">
                  <c:v>9.9603875996689393</c:v>
                </c:pt>
                <c:pt idx="243">
                  <c:v>10.6390474617276</c:v>
                </c:pt>
                <c:pt idx="244">
                  <c:v>10.101231241217601</c:v>
                </c:pt>
                <c:pt idx="245">
                  <c:v>10.9285609378693</c:v>
                </c:pt>
                <c:pt idx="246">
                  <c:v>8.6711152736884909</c:v>
                </c:pt>
                <c:pt idx="247">
                  <c:v>10.6250035071465</c:v>
                </c:pt>
                <c:pt idx="248">
                  <c:v>11.279087430990501</c:v>
                </c:pt>
                <c:pt idx="249">
                  <c:v>9.5107412168357293</c:v>
                </c:pt>
                <c:pt idx="250">
                  <c:v>10.8100713239401</c:v>
                </c:pt>
                <c:pt idx="251">
                  <c:v>10.4525622637338</c:v>
                </c:pt>
                <c:pt idx="252">
                  <c:v>11.2695409403002</c:v>
                </c:pt>
                <c:pt idx="253">
                  <c:v>9.9886096459529501</c:v>
                </c:pt>
                <c:pt idx="254">
                  <c:v>10.3786963612995</c:v>
                </c:pt>
                <c:pt idx="255">
                  <c:v>11.2148158811661</c:v>
                </c:pt>
                <c:pt idx="256">
                  <c:v>11.861333330591</c:v>
                </c:pt>
                <c:pt idx="257">
                  <c:v>9.0809148245357196</c:v>
                </c:pt>
                <c:pt idx="258">
                  <c:v>11.9421396512492</c:v>
                </c:pt>
                <c:pt idx="259">
                  <c:v>9.3846297570728705</c:v>
                </c:pt>
                <c:pt idx="260">
                  <c:v>11.997965479042</c:v>
                </c:pt>
                <c:pt idx="261">
                  <c:v>10.968215530759201</c:v>
                </c:pt>
                <c:pt idx="262">
                  <c:v>11.477805930475199</c:v>
                </c:pt>
                <c:pt idx="263">
                  <c:v>8.9215910635639695</c:v>
                </c:pt>
                <c:pt idx="264">
                  <c:v>10.2411019937361</c:v>
                </c:pt>
                <c:pt idx="265">
                  <c:v>10.0960069343065</c:v>
                </c:pt>
                <c:pt idx="266">
                  <c:v>11.365457406606801</c:v>
                </c:pt>
                <c:pt idx="267">
                  <c:v>11.4296199400932</c:v>
                </c:pt>
                <c:pt idx="268">
                  <c:v>10.6862011764551</c:v>
                </c:pt>
                <c:pt idx="269">
                  <c:v>10.2668798842223</c:v>
                </c:pt>
                <c:pt idx="270">
                  <c:v>12.256580381447399</c:v>
                </c:pt>
                <c:pt idx="271">
                  <c:v>11.8096316969366</c:v>
                </c:pt>
                <c:pt idx="272">
                  <c:v>11.845224721092601</c:v>
                </c:pt>
                <c:pt idx="273">
                  <c:v>13.200891708218601</c:v>
                </c:pt>
                <c:pt idx="274">
                  <c:v>12.178696309974599</c:v>
                </c:pt>
                <c:pt idx="275">
                  <c:v>12.2071970131918</c:v>
                </c:pt>
                <c:pt idx="276">
                  <c:v>10.923309127237101</c:v>
                </c:pt>
                <c:pt idx="277">
                  <c:v>11.583821856945301</c:v>
                </c:pt>
                <c:pt idx="278">
                  <c:v>10.067729995930099</c:v>
                </c:pt>
                <c:pt idx="279">
                  <c:v>10.1411649736273</c:v>
                </c:pt>
                <c:pt idx="280">
                  <c:v>11.153031058404499</c:v>
                </c:pt>
                <c:pt idx="281">
                  <c:v>11.5070683454858</c:v>
                </c:pt>
                <c:pt idx="282">
                  <c:v>9.8057093296174198</c:v>
                </c:pt>
                <c:pt idx="283">
                  <c:v>11.7233565542567</c:v>
                </c:pt>
                <c:pt idx="284">
                  <c:v>10.9375613200666</c:v>
                </c:pt>
                <c:pt idx="285">
                  <c:v>11.261768167200801</c:v>
                </c:pt>
                <c:pt idx="286">
                  <c:v>10.634026852313101</c:v>
                </c:pt>
                <c:pt idx="287">
                  <c:v>11.5053871229319</c:v>
                </c:pt>
                <c:pt idx="288">
                  <c:v>11.187970647509299</c:v>
                </c:pt>
                <c:pt idx="289">
                  <c:v>10.576610581265101</c:v>
                </c:pt>
                <c:pt idx="290">
                  <c:v>9.0412114089682092</c:v>
                </c:pt>
                <c:pt idx="291">
                  <c:v>10.958861735792899</c:v>
                </c:pt>
                <c:pt idx="292">
                  <c:v>9.9144274925744593</c:v>
                </c:pt>
                <c:pt idx="293">
                  <c:v>11.2272280883726</c:v>
                </c:pt>
                <c:pt idx="294">
                  <c:v>10.8499776581411</c:v>
                </c:pt>
                <c:pt idx="295">
                  <c:v>11.2532346237201</c:v>
                </c:pt>
                <c:pt idx="296">
                  <c:v>11.933870143926701</c:v>
                </c:pt>
                <c:pt idx="297">
                  <c:v>9.4969468662010303</c:v>
                </c:pt>
                <c:pt idx="298">
                  <c:v>9.5221539240028896</c:v>
                </c:pt>
                <c:pt idx="299">
                  <c:v>11.9792724167124</c:v>
                </c:pt>
                <c:pt idx="300">
                  <c:v>10.537415373436099</c:v>
                </c:pt>
                <c:pt idx="301">
                  <c:v>11.618320980015501</c:v>
                </c:pt>
                <c:pt idx="302">
                  <c:v>9.6255577715270206</c:v>
                </c:pt>
                <c:pt idx="303">
                  <c:v>11.7690317273871</c:v>
                </c:pt>
                <c:pt idx="304">
                  <c:v>9.2965180682172299</c:v>
                </c:pt>
                <c:pt idx="305">
                  <c:v>10.721393382488801</c:v>
                </c:pt>
                <c:pt idx="306">
                  <c:v>11.9690520012138</c:v>
                </c:pt>
                <c:pt idx="307">
                  <c:v>8.5608272284362901</c:v>
                </c:pt>
                <c:pt idx="308">
                  <c:v>9.4600869050849195</c:v>
                </c:pt>
                <c:pt idx="309">
                  <c:v>11.245725527458999</c:v>
                </c:pt>
                <c:pt idx="310">
                  <c:v>9.4103381137830802</c:v>
                </c:pt>
                <c:pt idx="311">
                  <c:v>11.7991339522284</c:v>
                </c:pt>
                <c:pt idx="312">
                  <c:v>8.5211852126857703</c:v>
                </c:pt>
                <c:pt idx="313">
                  <c:v>12.219595794182601</c:v>
                </c:pt>
                <c:pt idx="314">
                  <c:v>11.0371612755114</c:v>
                </c:pt>
                <c:pt idx="315">
                  <c:v>11.392383627316701</c:v>
                </c:pt>
                <c:pt idx="316">
                  <c:v>10.1321359244847</c:v>
                </c:pt>
                <c:pt idx="317">
                  <c:v>14.029153117457399</c:v>
                </c:pt>
                <c:pt idx="318">
                  <c:v>11.3759710777212</c:v>
                </c:pt>
                <c:pt idx="319">
                  <c:v>10.728561714340699</c:v>
                </c:pt>
                <c:pt idx="320">
                  <c:v>10.253475186175001</c:v>
                </c:pt>
                <c:pt idx="321">
                  <c:v>11.748653498475001</c:v>
                </c:pt>
                <c:pt idx="322">
                  <c:v>10.893846255763901</c:v>
                </c:pt>
                <c:pt idx="323">
                  <c:v>10.927304453347199</c:v>
                </c:pt>
                <c:pt idx="324">
                  <c:v>10.7213051076008</c:v>
                </c:pt>
                <c:pt idx="325">
                  <c:v>10.200810502024501</c:v>
                </c:pt>
                <c:pt idx="326">
                  <c:v>11.9100021551372</c:v>
                </c:pt>
                <c:pt idx="327">
                  <c:v>11.1504336357099</c:v>
                </c:pt>
                <c:pt idx="328">
                  <c:v>10.9657642952836</c:v>
                </c:pt>
                <c:pt idx="329">
                  <c:v>11.1162020367988</c:v>
                </c:pt>
                <c:pt idx="330">
                  <c:v>11.0008156836934</c:v>
                </c:pt>
                <c:pt idx="331">
                  <c:v>12.991083163260701</c:v>
                </c:pt>
                <c:pt idx="332">
                  <c:v>9.9997518225061892</c:v>
                </c:pt>
                <c:pt idx="333">
                  <c:v>11.9668568752863</c:v>
                </c:pt>
                <c:pt idx="334">
                  <c:v>11.480143975445801</c:v>
                </c:pt>
                <c:pt idx="335">
                  <c:v>10.744990080951601</c:v>
                </c:pt>
                <c:pt idx="336">
                  <c:v>10.634291724273099</c:v>
                </c:pt>
                <c:pt idx="337">
                  <c:v>10.7613013546513</c:v>
                </c:pt>
                <c:pt idx="338">
                  <c:v>10.5564375433446</c:v>
                </c:pt>
                <c:pt idx="339">
                  <c:v>10.788349534906599</c:v>
                </c:pt>
                <c:pt idx="340">
                  <c:v>10.531402638158401</c:v>
                </c:pt>
                <c:pt idx="341">
                  <c:v>11.817073722627301</c:v>
                </c:pt>
                <c:pt idx="342">
                  <c:v>10.2188455878381</c:v>
                </c:pt>
                <c:pt idx="343">
                  <c:v>10.6633115913603</c:v>
                </c:pt>
                <c:pt idx="344">
                  <c:v>12.4098906557244</c:v>
                </c:pt>
                <c:pt idx="345">
                  <c:v>10.8657454199624</c:v>
                </c:pt>
                <c:pt idx="346">
                  <c:v>12.4412198637041</c:v>
                </c:pt>
                <c:pt idx="347">
                  <c:v>10.7005667289051</c:v>
                </c:pt>
                <c:pt idx="348">
                  <c:v>11.453897068507899</c:v>
                </c:pt>
                <c:pt idx="349">
                  <c:v>11.889339308684299</c:v>
                </c:pt>
                <c:pt idx="350">
                  <c:v>11.8421644618151</c:v>
                </c:pt>
                <c:pt idx="351">
                  <c:v>11.2347315703907</c:v>
                </c:pt>
                <c:pt idx="352">
                  <c:v>13.079134321568301</c:v>
                </c:pt>
                <c:pt idx="353">
                  <c:v>12.535664121059099</c:v>
                </c:pt>
                <c:pt idx="354">
                  <c:v>9.9671194127808995</c:v>
                </c:pt>
                <c:pt idx="355">
                  <c:v>11.867041136764</c:v>
                </c:pt>
                <c:pt idx="356">
                  <c:v>13.649603542438401</c:v>
                </c:pt>
                <c:pt idx="357">
                  <c:v>12.0250542392666</c:v>
                </c:pt>
                <c:pt idx="358">
                  <c:v>9.9118028841398402</c:v>
                </c:pt>
                <c:pt idx="359">
                  <c:v>12.4996150128613</c:v>
                </c:pt>
                <c:pt idx="360">
                  <c:v>10.7368965505128</c:v>
                </c:pt>
                <c:pt idx="361">
                  <c:v>11.0721543711545</c:v>
                </c:pt>
                <c:pt idx="362">
                  <c:v>10.030516600664599</c:v>
                </c:pt>
                <c:pt idx="363">
                  <c:v>11.9882337496201</c:v>
                </c:pt>
                <c:pt idx="364">
                  <c:v>10.661251376181999</c:v>
                </c:pt>
                <c:pt idx="365">
                  <c:v>11.034050602436</c:v>
                </c:pt>
                <c:pt idx="366">
                  <c:v>11.197365044189601</c:v>
                </c:pt>
                <c:pt idx="367">
                  <c:v>11.541299099158</c:v>
                </c:pt>
                <c:pt idx="368">
                  <c:v>12.0573637987011</c:v>
                </c:pt>
                <c:pt idx="369">
                  <c:v>11.913692889554399</c:v>
                </c:pt>
                <c:pt idx="370">
                  <c:v>11.127924529994401</c:v>
                </c:pt>
                <c:pt idx="371">
                  <c:v>10.831430137150701</c:v>
                </c:pt>
                <c:pt idx="372">
                  <c:v>11.5855809542097</c:v>
                </c:pt>
                <c:pt idx="373">
                  <c:v>12.719396147000401</c:v>
                </c:pt>
                <c:pt idx="374">
                  <c:v>11.739216059146299</c:v>
                </c:pt>
                <c:pt idx="375">
                  <c:v>9.4193849989108909</c:v>
                </c:pt>
                <c:pt idx="376">
                  <c:v>10.876857806249401</c:v>
                </c:pt>
                <c:pt idx="377">
                  <c:v>10.0315728922993</c:v>
                </c:pt>
                <c:pt idx="378">
                  <c:v>12.8593635109847</c:v>
                </c:pt>
                <c:pt idx="379">
                  <c:v>12.3810338479178</c:v>
                </c:pt>
                <c:pt idx="380">
                  <c:v>11.448077562645899</c:v>
                </c:pt>
                <c:pt idx="381">
                  <c:v>10.2934328489862</c:v>
                </c:pt>
                <c:pt idx="382">
                  <c:v>10.033111320329599</c:v>
                </c:pt>
                <c:pt idx="383">
                  <c:v>11.2241494610602</c:v>
                </c:pt>
                <c:pt idx="384">
                  <c:v>10.5956092074243</c:v>
                </c:pt>
                <c:pt idx="385">
                  <c:v>11.623088430383801</c:v>
                </c:pt>
                <c:pt idx="386">
                  <c:v>9.5902825228532596</c:v>
                </c:pt>
                <c:pt idx="387">
                  <c:v>12.702736462615</c:v>
                </c:pt>
                <c:pt idx="388">
                  <c:v>10.1311409193281</c:v>
                </c:pt>
                <c:pt idx="389">
                  <c:v>11.9071745749395</c:v>
                </c:pt>
                <c:pt idx="390">
                  <c:v>10.574798038486801</c:v>
                </c:pt>
                <c:pt idx="391">
                  <c:v>12.154442452293299</c:v>
                </c:pt>
                <c:pt idx="392">
                  <c:v>9.7489951476608496</c:v>
                </c:pt>
                <c:pt idx="393">
                  <c:v>12.6748661678918</c:v>
                </c:pt>
                <c:pt idx="394">
                  <c:v>10.044031797528399</c:v>
                </c:pt>
                <c:pt idx="395">
                  <c:v>10.3960779200379</c:v>
                </c:pt>
                <c:pt idx="396">
                  <c:v>10.5197806862358</c:v>
                </c:pt>
                <c:pt idx="397">
                  <c:v>11.433492571322301</c:v>
                </c:pt>
                <c:pt idx="398">
                  <c:v>10.871440510734001</c:v>
                </c:pt>
                <c:pt idx="399">
                  <c:v>10.932231586681301</c:v>
                </c:pt>
                <c:pt idx="400">
                  <c:v>12.413115269794201</c:v>
                </c:pt>
                <c:pt idx="401">
                  <c:v>11.8672516527394</c:v>
                </c:pt>
                <c:pt idx="402">
                  <c:v>11.1208305758002</c:v>
                </c:pt>
                <c:pt idx="403">
                  <c:v>13.097572609996901</c:v>
                </c:pt>
                <c:pt idx="404">
                  <c:v>10.150621030590401</c:v>
                </c:pt>
                <c:pt idx="405">
                  <c:v>11.086349073649099</c:v>
                </c:pt>
                <c:pt idx="406">
                  <c:v>11.0999522413717</c:v>
                </c:pt>
                <c:pt idx="407">
                  <c:v>11.4007976583197</c:v>
                </c:pt>
                <c:pt idx="408">
                  <c:v>12.8764551663037</c:v>
                </c:pt>
                <c:pt idx="409">
                  <c:v>9.5065113118238695</c:v>
                </c:pt>
                <c:pt idx="410">
                  <c:v>11.932418388263001</c:v>
                </c:pt>
                <c:pt idx="411">
                  <c:v>10.618200511010601</c:v>
                </c:pt>
                <c:pt idx="412">
                  <c:v>11.3160586367342</c:v>
                </c:pt>
                <c:pt idx="413">
                  <c:v>11.8420493398216</c:v>
                </c:pt>
                <c:pt idx="414">
                  <c:v>10.661110752280401</c:v>
                </c:pt>
                <c:pt idx="415">
                  <c:v>11.199980283892801</c:v>
                </c:pt>
                <c:pt idx="416">
                  <c:v>11.4182850608161</c:v>
                </c:pt>
                <c:pt idx="417">
                  <c:v>11.336689354232099</c:v>
                </c:pt>
                <c:pt idx="418">
                  <c:v>11.522638143824</c:v>
                </c:pt>
                <c:pt idx="419">
                  <c:v>11.3556749857251</c:v>
                </c:pt>
                <c:pt idx="420">
                  <c:v>9.9670724941612292</c:v>
                </c:pt>
                <c:pt idx="421">
                  <c:v>10.787750837571499</c:v>
                </c:pt>
                <c:pt idx="422">
                  <c:v>10.654573398016501</c:v>
                </c:pt>
                <c:pt idx="423">
                  <c:v>10.874474781329299</c:v>
                </c:pt>
                <c:pt idx="424">
                  <c:v>11.2634251045585</c:v>
                </c:pt>
                <c:pt idx="425">
                  <c:v>10.694963080918299</c:v>
                </c:pt>
                <c:pt idx="426">
                  <c:v>11.442974992272401</c:v>
                </c:pt>
                <c:pt idx="427">
                  <c:v>10.2889880202246</c:v>
                </c:pt>
                <c:pt idx="428">
                  <c:v>11.2341502748781</c:v>
                </c:pt>
                <c:pt idx="429">
                  <c:v>10.838678543910699</c:v>
                </c:pt>
                <c:pt idx="430">
                  <c:v>10.950929346294</c:v>
                </c:pt>
                <c:pt idx="431">
                  <c:v>10.326334058475</c:v>
                </c:pt>
                <c:pt idx="432">
                  <c:v>11.193931587999099</c:v>
                </c:pt>
                <c:pt idx="433">
                  <c:v>11.8385389582565</c:v>
                </c:pt>
                <c:pt idx="434">
                  <c:v>11.2715288351887</c:v>
                </c:pt>
                <c:pt idx="435">
                  <c:v>11.694588471634299</c:v>
                </c:pt>
                <c:pt idx="436">
                  <c:v>10.811020042736301</c:v>
                </c:pt>
                <c:pt idx="437">
                  <c:v>12.0274542236606</c:v>
                </c:pt>
                <c:pt idx="438">
                  <c:v>10.7725818495793</c:v>
                </c:pt>
                <c:pt idx="439">
                  <c:v>12.4411052412367</c:v>
                </c:pt>
                <c:pt idx="440">
                  <c:v>8.2822300632966801</c:v>
                </c:pt>
                <c:pt idx="441">
                  <c:v>13.495734953555999</c:v>
                </c:pt>
                <c:pt idx="442">
                  <c:v>11.5133753637505</c:v>
                </c:pt>
                <c:pt idx="443">
                  <c:v>10.4564814641626</c:v>
                </c:pt>
                <c:pt idx="444">
                  <c:v>11.178249613881899</c:v>
                </c:pt>
                <c:pt idx="445">
                  <c:v>11.427356683303</c:v>
                </c:pt>
                <c:pt idx="446">
                  <c:v>11.5026023646471</c:v>
                </c:pt>
                <c:pt idx="447">
                  <c:v>12.525038972521701</c:v>
                </c:pt>
                <c:pt idx="448">
                  <c:v>12.311103606890899</c:v>
                </c:pt>
                <c:pt idx="449">
                  <c:v>10.613565593756</c:v>
                </c:pt>
                <c:pt idx="450">
                  <c:v>10.778664580680299</c:v>
                </c:pt>
                <c:pt idx="451">
                  <c:v>9.8817530603901194</c:v>
                </c:pt>
                <c:pt idx="452">
                  <c:v>12.585234845217199</c:v>
                </c:pt>
                <c:pt idx="453">
                  <c:v>10.2560791710372</c:v>
                </c:pt>
                <c:pt idx="454">
                  <c:v>11.0290013944017</c:v>
                </c:pt>
                <c:pt idx="455">
                  <c:v>11.689287633162699</c:v>
                </c:pt>
                <c:pt idx="456">
                  <c:v>10.804055323945001</c:v>
                </c:pt>
                <c:pt idx="457">
                  <c:v>10.2164718078501</c:v>
                </c:pt>
                <c:pt idx="458">
                  <c:v>12.734507315982</c:v>
                </c:pt>
                <c:pt idx="459">
                  <c:v>11.858513172022899</c:v>
                </c:pt>
                <c:pt idx="460">
                  <c:v>9.6491112987908192</c:v>
                </c:pt>
                <c:pt idx="461">
                  <c:v>11.0991509289909</c:v>
                </c:pt>
                <c:pt idx="462">
                  <c:v>10.2396025825095</c:v>
                </c:pt>
                <c:pt idx="463">
                  <c:v>10.640819068607099</c:v>
                </c:pt>
                <c:pt idx="464">
                  <c:v>11.305913595583201</c:v>
                </c:pt>
                <c:pt idx="465">
                  <c:v>11.556387172380701</c:v>
                </c:pt>
                <c:pt idx="466">
                  <c:v>10.054361440970199</c:v>
                </c:pt>
                <c:pt idx="467">
                  <c:v>10.1833138490223</c:v>
                </c:pt>
                <c:pt idx="468">
                  <c:v>11.919583194955401</c:v>
                </c:pt>
                <c:pt idx="469">
                  <c:v>11.5888860057727</c:v>
                </c:pt>
                <c:pt idx="470">
                  <c:v>11.222385980669401</c:v>
                </c:pt>
                <c:pt idx="471">
                  <c:v>11.565347122516499</c:v>
                </c:pt>
                <c:pt idx="472">
                  <c:v>11.229527535790799</c:v>
                </c:pt>
                <c:pt idx="473">
                  <c:v>10.771595935483701</c:v>
                </c:pt>
                <c:pt idx="474">
                  <c:v>11.089652738211999</c:v>
                </c:pt>
                <c:pt idx="475">
                  <c:v>10.641942650800599</c:v>
                </c:pt>
                <c:pt idx="476">
                  <c:v>12.0981811518702</c:v>
                </c:pt>
                <c:pt idx="477">
                  <c:v>12.553647307222001</c:v>
                </c:pt>
                <c:pt idx="478">
                  <c:v>10.340774272967201</c:v>
                </c:pt>
                <c:pt idx="479">
                  <c:v>10.1463160771667</c:v>
                </c:pt>
                <c:pt idx="480">
                  <c:v>11.5163495959369</c:v>
                </c:pt>
                <c:pt idx="481">
                  <c:v>10.6515252995352</c:v>
                </c:pt>
                <c:pt idx="482">
                  <c:v>13.223769484685199</c:v>
                </c:pt>
                <c:pt idx="483">
                  <c:v>10.622229377757501</c:v>
                </c:pt>
                <c:pt idx="484">
                  <c:v>9.3970688705883401</c:v>
                </c:pt>
                <c:pt idx="485">
                  <c:v>11.3084809910885</c:v>
                </c:pt>
                <c:pt idx="486">
                  <c:v>12.622246872446601</c:v>
                </c:pt>
                <c:pt idx="487">
                  <c:v>9.0984027187353096</c:v>
                </c:pt>
                <c:pt idx="488">
                  <c:v>13.9846843943654</c:v>
                </c:pt>
                <c:pt idx="489">
                  <c:v>10.124348500692699</c:v>
                </c:pt>
                <c:pt idx="490">
                  <c:v>11.7983073941194</c:v>
                </c:pt>
                <c:pt idx="491">
                  <c:v>11.2544137698182</c:v>
                </c:pt>
                <c:pt idx="492">
                  <c:v>10.722606372657999</c:v>
                </c:pt>
                <c:pt idx="493">
                  <c:v>11.038672821435</c:v>
                </c:pt>
                <c:pt idx="494">
                  <c:v>10.756987568304501</c:v>
                </c:pt>
                <c:pt idx="495">
                  <c:v>11.0396203919514</c:v>
                </c:pt>
                <c:pt idx="496">
                  <c:v>12.9681160262378</c:v>
                </c:pt>
                <c:pt idx="497">
                  <c:v>10.473675825695601</c:v>
                </c:pt>
                <c:pt idx="498">
                  <c:v>9.4888050948783498</c:v>
                </c:pt>
                <c:pt idx="499">
                  <c:v>13.9001411865534</c:v>
                </c:pt>
                <c:pt idx="500">
                  <c:v>10.2850697201809</c:v>
                </c:pt>
                <c:pt idx="501">
                  <c:v>10.975310866114</c:v>
                </c:pt>
                <c:pt idx="502">
                  <c:v>13.2526896390799</c:v>
                </c:pt>
                <c:pt idx="503">
                  <c:v>12.3886066797492</c:v>
                </c:pt>
                <c:pt idx="504">
                  <c:v>9.6146047595078201</c:v>
                </c:pt>
                <c:pt idx="505">
                  <c:v>11.2764686845938</c:v>
                </c:pt>
                <c:pt idx="506">
                  <c:v>10.4765835020282</c:v>
                </c:pt>
                <c:pt idx="507">
                  <c:v>7.2034055210830896</c:v>
                </c:pt>
                <c:pt idx="508">
                  <c:v>9.3930785086553499</c:v>
                </c:pt>
                <c:pt idx="509">
                  <c:v>10.2845233467211</c:v>
                </c:pt>
                <c:pt idx="510">
                  <c:v>10.3890261370752</c:v>
                </c:pt>
                <c:pt idx="511">
                  <c:v>12.976407693351099</c:v>
                </c:pt>
                <c:pt idx="512">
                  <c:v>12.9606864462675</c:v>
                </c:pt>
                <c:pt idx="513">
                  <c:v>12.813819877325001</c:v>
                </c:pt>
                <c:pt idx="514">
                  <c:v>12.651312800299801</c:v>
                </c:pt>
                <c:pt idx="515">
                  <c:v>10.108711502547299</c:v>
                </c:pt>
                <c:pt idx="516">
                  <c:v>11.634364033240599</c:v>
                </c:pt>
                <c:pt idx="517">
                  <c:v>9.0474684390035396</c:v>
                </c:pt>
                <c:pt idx="518">
                  <c:v>10.599555463607</c:v>
                </c:pt>
                <c:pt idx="519">
                  <c:v>10.7029073326788</c:v>
                </c:pt>
                <c:pt idx="520">
                  <c:v>10.617392786180501</c:v>
                </c:pt>
                <c:pt idx="521">
                  <c:v>10.948699064477101</c:v>
                </c:pt>
                <c:pt idx="522">
                  <c:v>10.6076735802112</c:v>
                </c:pt>
                <c:pt idx="523">
                  <c:v>9.2425171036713998</c:v>
                </c:pt>
                <c:pt idx="524">
                  <c:v>11.3540821251501</c:v>
                </c:pt>
                <c:pt idx="525">
                  <c:v>10.3601526173426</c:v>
                </c:pt>
                <c:pt idx="526">
                  <c:v>13.0248563863762</c:v>
                </c:pt>
                <c:pt idx="527">
                  <c:v>10.160568654878</c:v>
                </c:pt>
                <c:pt idx="528">
                  <c:v>10.0332869900709</c:v>
                </c:pt>
                <c:pt idx="529">
                  <c:v>11.4791928645387</c:v>
                </c:pt>
                <c:pt idx="530">
                  <c:v>10.851800070433001</c:v>
                </c:pt>
                <c:pt idx="531">
                  <c:v>10.480718703498701</c:v>
                </c:pt>
                <c:pt idx="532">
                  <c:v>11.4211829136046</c:v>
                </c:pt>
                <c:pt idx="533">
                  <c:v>9.0264175338152501</c:v>
                </c:pt>
                <c:pt idx="534">
                  <c:v>10.8300256008618</c:v>
                </c:pt>
                <c:pt idx="535">
                  <c:v>11.406797988606501</c:v>
                </c:pt>
                <c:pt idx="536">
                  <c:v>11.626495192652699</c:v>
                </c:pt>
                <c:pt idx="537">
                  <c:v>11.011901646176399</c:v>
                </c:pt>
                <c:pt idx="538">
                  <c:v>9.9038374913004095</c:v>
                </c:pt>
                <c:pt idx="539">
                  <c:v>11.549614129037201</c:v>
                </c:pt>
                <c:pt idx="540">
                  <c:v>11.236789808685399</c:v>
                </c:pt>
                <c:pt idx="541">
                  <c:v>11.404471279959401</c:v>
                </c:pt>
                <c:pt idx="542">
                  <c:v>10.0308248009973</c:v>
                </c:pt>
                <c:pt idx="543">
                  <c:v>12.988210077149599</c:v>
                </c:pt>
                <c:pt idx="544">
                  <c:v>12.053876720590701</c:v>
                </c:pt>
                <c:pt idx="545">
                  <c:v>10.861399959101099</c:v>
                </c:pt>
                <c:pt idx="546">
                  <c:v>12.509796606084301</c:v>
                </c:pt>
                <c:pt idx="547">
                  <c:v>11.6145881520795</c:v>
                </c:pt>
                <c:pt idx="548">
                  <c:v>12.060572772672501</c:v>
                </c:pt>
                <c:pt idx="549">
                  <c:v>10.6808839655409</c:v>
                </c:pt>
                <c:pt idx="550">
                  <c:v>10.4288963234268</c:v>
                </c:pt>
                <c:pt idx="551">
                  <c:v>10.0883475514247</c:v>
                </c:pt>
                <c:pt idx="552">
                  <c:v>9.9527537938390402</c:v>
                </c:pt>
                <c:pt idx="553">
                  <c:v>9.0625361772077806</c:v>
                </c:pt>
                <c:pt idx="554">
                  <c:v>11.621160844244701</c:v>
                </c:pt>
                <c:pt idx="555">
                  <c:v>13.1733055101418</c:v>
                </c:pt>
                <c:pt idx="556">
                  <c:v>12.3453649124076</c:v>
                </c:pt>
                <c:pt idx="557">
                  <c:v>10.0697220706771</c:v>
                </c:pt>
                <c:pt idx="558">
                  <c:v>11.730863491016599</c:v>
                </c:pt>
                <c:pt idx="559">
                  <c:v>10.637584719425</c:v>
                </c:pt>
                <c:pt idx="560">
                  <c:v>11.4029320115886</c:v>
                </c:pt>
                <c:pt idx="561">
                  <c:v>11.250872152152199</c:v>
                </c:pt>
                <c:pt idx="562">
                  <c:v>12.996296626319401</c:v>
                </c:pt>
                <c:pt idx="563">
                  <c:v>10.223431082444</c:v>
                </c:pt>
                <c:pt idx="564">
                  <c:v>9.8020637223981595</c:v>
                </c:pt>
                <c:pt idx="565">
                  <c:v>11.527242485565001</c:v>
                </c:pt>
                <c:pt idx="566">
                  <c:v>11.500225156391901</c:v>
                </c:pt>
                <c:pt idx="567">
                  <c:v>10.9086312978792</c:v>
                </c:pt>
                <c:pt idx="568">
                  <c:v>10.8891550821881</c:v>
                </c:pt>
                <c:pt idx="569">
                  <c:v>9.2704001284038409</c:v>
                </c:pt>
                <c:pt idx="570">
                  <c:v>10.9640171469284</c:v>
                </c:pt>
                <c:pt idx="571">
                  <c:v>10.4562225793793</c:v>
                </c:pt>
                <c:pt idx="572">
                  <c:v>11.9231857246077</c:v>
                </c:pt>
                <c:pt idx="573">
                  <c:v>10.1150846999499</c:v>
                </c:pt>
                <c:pt idx="574">
                  <c:v>11.8491976815887</c:v>
                </c:pt>
                <c:pt idx="575">
                  <c:v>11.1034824554928</c:v>
                </c:pt>
                <c:pt idx="576">
                  <c:v>11.157421264015801</c:v>
                </c:pt>
                <c:pt idx="577">
                  <c:v>9.8441620864513109</c:v>
                </c:pt>
                <c:pt idx="578">
                  <c:v>11.5518480567666</c:v>
                </c:pt>
                <c:pt idx="579">
                  <c:v>11.755706924132699</c:v>
                </c:pt>
                <c:pt idx="580">
                  <c:v>9.6132689324323497</c:v>
                </c:pt>
                <c:pt idx="581">
                  <c:v>10.7187638663291</c:v>
                </c:pt>
                <c:pt idx="582">
                  <c:v>11.007402424295</c:v>
                </c:pt>
                <c:pt idx="583">
                  <c:v>12.2608212135783</c:v>
                </c:pt>
                <c:pt idx="584">
                  <c:v>12.0107813440375</c:v>
                </c:pt>
                <c:pt idx="585">
                  <c:v>11.5410560633479</c:v>
                </c:pt>
                <c:pt idx="586">
                  <c:v>9.8676012739717098</c:v>
                </c:pt>
                <c:pt idx="587">
                  <c:v>6.2971093199339299</c:v>
                </c:pt>
                <c:pt idx="588">
                  <c:v>10.5770695776012</c:v>
                </c:pt>
                <c:pt idx="589">
                  <c:v>11.090003875212499</c:v>
                </c:pt>
                <c:pt idx="590">
                  <c:v>9.7340032445436595</c:v>
                </c:pt>
                <c:pt idx="591">
                  <c:v>11.660146475719801</c:v>
                </c:pt>
                <c:pt idx="592">
                  <c:v>13.3569452608593</c:v>
                </c:pt>
                <c:pt idx="593">
                  <c:v>11.7132097221383</c:v>
                </c:pt>
                <c:pt idx="594">
                  <c:v>11.3210019566319</c:v>
                </c:pt>
                <c:pt idx="595">
                  <c:v>9.4454915424146701</c:v>
                </c:pt>
                <c:pt idx="596">
                  <c:v>9.6170713452055807</c:v>
                </c:pt>
                <c:pt idx="597">
                  <c:v>10.1616506969513</c:v>
                </c:pt>
                <c:pt idx="598">
                  <c:v>9.7528390661970299</c:v>
                </c:pt>
                <c:pt idx="599">
                  <c:v>12.314855298989199</c:v>
                </c:pt>
                <c:pt idx="600">
                  <c:v>12.623133594583299</c:v>
                </c:pt>
                <c:pt idx="601">
                  <c:v>10.2443074671507</c:v>
                </c:pt>
                <c:pt idx="602">
                  <c:v>12.0542667146293</c:v>
                </c:pt>
                <c:pt idx="603">
                  <c:v>12.019538227083199</c:v>
                </c:pt>
                <c:pt idx="604">
                  <c:v>10.9535396505888</c:v>
                </c:pt>
                <c:pt idx="605">
                  <c:v>9.6008271969036301</c:v>
                </c:pt>
                <c:pt idx="606">
                  <c:v>9.2079374873598692</c:v>
                </c:pt>
                <c:pt idx="607">
                  <c:v>12.667634492990199</c:v>
                </c:pt>
                <c:pt idx="608">
                  <c:v>9.9809577233030193</c:v>
                </c:pt>
                <c:pt idx="609">
                  <c:v>10.238923538148899</c:v>
                </c:pt>
                <c:pt idx="610">
                  <c:v>11.3538124933131</c:v>
                </c:pt>
                <c:pt idx="611">
                  <c:v>11.109907360505099</c:v>
                </c:pt>
                <c:pt idx="612">
                  <c:v>9.5543555177681192</c:v>
                </c:pt>
                <c:pt idx="613">
                  <c:v>9.0528675131516092</c:v>
                </c:pt>
                <c:pt idx="614">
                  <c:v>9.9800318401759096</c:v>
                </c:pt>
                <c:pt idx="615">
                  <c:v>11.735332745303401</c:v>
                </c:pt>
                <c:pt idx="616">
                  <c:v>11.808709626674901</c:v>
                </c:pt>
                <c:pt idx="617">
                  <c:v>12.812135719183001</c:v>
                </c:pt>
                <c:pt idx="618">
                  <c:v>10.665274208812701</c:v>
                </c:pt>
                <c:pt idx="619">
                  <c:v>11.093082488916099</c:v>
                </c:pt>
                <c:pt idx="620">
                  <c:v>11.6114758441995</c:v>
                </c:pt>
                <c:pt idx="621">
                  <c:v>10.082177523096</c:v>
                </c:pt>
                <c:pt idx="622">
                  <c:v>10.6681876581809</c:v>
                </c:pt>
                <c:pt idx="623">
                  <c:v>11.9968566539133</c:v>
                </c:pt>
                <c:pt idx="624">
                  <c:v>8.6283767203768509</c:v>
                </c:pt>
                <c:pt idx="625">
                  <c:v>10.5555522879948</c:v>
                </c:pt>
                <c:pt idx="626">
                  <c:v>10.251005700689401</c:v>
                </c:pt>
                <c:pt idx="627">
                  <c:v>9.1272847968388504</c:v>
                </c:pt>
                <c:pt idx="628">
                  <c:v>11.3312117234191</c:v>
                </c:pt>
                <c:pt idx="629">
                  <c:v>10.0698067518525</c:v>
                </c:pt>
                <c:pt idx="630">
                  <c:v>12.6517547651932</c:v>
                </c:pt>
                <c:pt idx="631">
                  <c:v>10.9091435554828</c:v>
                </c:pt>
                <c:pt idx="632">
                  <c:v>11.9825477715217</c:v>
                </c:pt>
                <c:pt idx="633">
                  <c:v>12.5841802600713</c:v>
                </c:pt>
                <c:pt idx="634">
                  <c:v>12.597215680630701</c:v>
                </c:pt>
                <c:pt idx="635">
                  <c:v>12.161791550213</c:v>
                </c:pt>
                <c:pt idx="636">
                  <c:v>11.903229556819401</c:v>
                </c:pt>
                <c:pt idx="637">
                  <c:v>12.7440940877144</c:v>
                </c:pt>
                <c:pt idx="638">
                  <c:v>11.179297180480701</c:v>
                </c:pt>
                <c:pt idx="639">
                  <c:v>11.6572422357384</c:v>
                </c:pt>
                <c:pt idx="640">
                  <c:v>11.0650120405972</c:v>
                </c:pt>
                <c:pt idx="641">
                  <c:v>8.9452022639592901</c:v>
                </c:pt>
                <c:pt idx="642">
                  <c:v>13.084684355234501</c:v>
                </c:pt>
                <c:pt idx="643">
                  <c:v>11.739686465418499</c:v>
                </c:pt>
                <c:pt idx="644">
                  <c:v>12.826985098318</c:v>
                </c:pt>
                <c:pt idx="645">
                  <c:v>11.326270532652</c:v>
                </c:pt>
                <c:pt idx="646">
                  <c:v>11.863131530760301</c:v>
                </c:pt>
                <c:pt idx="647">
                  <c:v>10.827607555524599</c:v>
                </c:pt>
                <c:pt idx="648">
                  <c:v>10.8826967439564</c:v>
                </c:pt>
                <c:pt idx="649">
                  <c:v>11.798292359464501</c:v>
                </c:pt>
                <c:pt idx="650">
                  <c:v>9.9844682816684003</c:v>
                </c:pt>
                <c:pt idx="651">
                  <c:v>8.3682290382762794</c:v>
                </c:pt>
                <c:pt idx="652">
                  <c:v>10.010771217755799</c:v>
                </c:pt>
                <c:pt idx="653">
                  <c:v>10.276360596043601</c:v>
                </c:pt>
                <c:pt idx="654">
                  <c:v>11.847109371073399</c:v>
                </c:pt>
                <c:pt idx="655">
                  <c:v>11.160285227787201</c:v>
                </c:pt>
                <c:pt idx="656">
                  <c:v>11.2006364429255</c:v>
                </c:pt>
                <c:pt idx="657">
                  <c:v>9.8266605024228006</c:v>
                </c:pt>
                <c:pt idx="658">
                  <c:v>12.9658241806736</c:v>
                </c:pt>
                <c:pt idx="659">
                  <c:v>10.3579967608232</c:v>
                </c:pt>
                <c:pt idx="660">
                  <c:v>13.2745023207603</c:v>
                </c:pt>
                <c:pt idx="661">
                  <c:v>13.1964610637908</c:v>
                </c:pt>
                <c:pt idx="662">
                  <c:v>12.271762066628201</c:v>
                </c:pt>
                <c:pt idx="663">
                  <c:v>11.190624342122801</c:v>
                </c:pt>
                <c:pt idx="664">
                  <c:v>11.362381606070301</c:v>
                </c:pt>
                <c:pt idx="665">
                  <c:v>11.515532064835099</c:v>
                </c:pt>
                <c:pt idx="666">
                  <c:v>14.2880572010077</c:v>
                </c:pt>
                <c:pt idx="667">
                  <c:v>13.5248975277825</c:v>
                </c:pt>
                <c:pt idx="668">
                  <c:v>9.9264225238186192</c:v>
                </c:pt>
                <c:pt idx="669">
                  <c:v>11.9914861281489</c:v>
                </c:pt>
                <c:pt idx="670">
                  <c:v>11.8233836806111</c:v>
                </c:pt>
                <c:pt idx="671">
                  <c:v>9.3292782960476899</c:v>
                </c:pt>
                <c:pt idx="672">
                  <c:v>10.0515195513552</c:v>
                </c:pt>
                <c:pt idx="673">
                  <c:v>10.267227480596899</c:v>
                </c:pt>
                <c:pt idx="674">
                  <c:v>11.389084114729799</c:v>
                </c:pt>
                <c:pt idx="675">
                  <c:v>10.8608050579618</c:v>
                </c:pt>
                <c:pt idx="676">
                  <c:v>11.1980092195646</c:v>
                </c:pt>
                <c:pt idx="677">
                  <c:v>11.127939226043299</c:v>
                </c:pt>
                <c:pt idx="678">
                  <c:v>10.345091707260099</c:v>
                </c:pt>
                <c:pt idx="679">
                  <c:v>10.609773046236301</c:v>
                </c:pt>
                <c:pt idx="680">
                  <c:v>12.273857454269701</c:v>
                </c:pt>
                <c:pt idx="681">
                  <c:v>11.4494530420146</c:v>
                </c:pt>
                <c:pt idx="682">
                  <c:v>13.2162998868827</c:v>
                </c:pt>
                <c:pt idx="683">
                  <c:v>13.1784487713198</c:v>
                </c:pt>
                <c:pt idx="684">
                  <c:v>9.2724697434417305</c:v>
                </c:pt>
                <c:pt idx="685">
                  <c:v>11.0757839140015</c:v>
                </c:pt>
                <c:pt idx="686">
                  <c:v>13.474621782778801</c:v>
                </c:pt>
                <c:pt idx="687">
                  <c:v>11.7957105668093</c:v>
                </c:pt>
                <c:pt idx="688">
                  <c:v>9.0574222655514696</c:v>
                </c:pt>
                <c:pt idx="689">
                  <c:v>12.735697452133801</c:v>
                </c:pt>
                <c:pt idx="690">
                  <c:v>11.5361242794727</c:v>
                </c:pt>
                <c:pt idx="691">
                  <c:v>11.4417731206421</c:v>
                </c:pt>
                <c:pt idx="692">
                  <c:v>9.4023647042315197</c:v>
                </c:pt>
                <c:pt idx="693">
                  <c:v>9.7832953672077192</c:v>
                </c:pt>
                <c:pt idx="694">
                  <c:v>11.9090941617066</c:v>
                </c:pt>
                <c:pt idx="695">
                  <c:v>10.486345424201399</c:v>
                </c:pt>
                <c:pt idx="696">
                  <c:v>9.5404351730595707</c:v>
                </c:pt>
                <c:pt idx="697">
                  <c:v>10.1827845684534</c:v>
                </c:pt>
                <c:pt idx="698">
                  <c:v>10.2011818351146</c:v>
                </c:pt>
                <c:pt idx="699">
                  <c:v>10.9626657719588</c:v>
                </c:pt>
                <c:pt idx="700">
                  <c:v>11.997983949048299</c:v>
                </c:pt>
                <c:pt idx="701">
                  <c:v>10.5038887628944</c:v>
                </c:pt>
                <c:pt idx="702">
                  <c:v>11.508073714239201</c:v>
                </c:pt>
                <c:pt idx="703">
                  <c:v>10.933089112414899</c:v>
                </c:pt>
                <c:pt idx="704">
                  <c:v>12.2582902625998</c:v>
                </c:pt>
                <c:pt idx="705">
                  <c:v>13.1595666723218</c:v>
                </c:pt>
                <c:pt idx="706">
                  <c:v>11.026678626178199</c:v>
                </c:pt>
                <c:pt idx="707">
                  <c:v>12.3657650842637</c:v>
                </c:pt>
                <c:pt idx="708">
                  <c:v>9.9575021408423599</c:v>
                </c:pt>
                <c:pt idx="709">
                  <c:v>15.5873638745375</c:v>
                </c:pt>
                <c:pt idx="710">
                  <c:v>10.716171785121499</c:v>
                </c:pt>
                <c:pt idx="711">
                  <c:v>12.901981010509299</c:v>
                </c:pt>
                <c:pt idx="712">
                  <c:v>11.086456308148099</c:v>
                </c:pt>
                <c:pt idx="713">
                  <c:v>12.834902613795199</c:v>
                </c:pt>
                <c:pt idx="714">
                  <c:v>9.7740050947578894</c:v>
                </c:pt>
                <c:pt idx="715">
                  <c:v>10.165120780630801</c:v>
                </c:pt>
                <c:pt idx="716">
                  <c:v>10.9029606735063</c:v>
                </c:pt>
                <c:pt idx="717">
                  <c:v>9.9422273808520494</c:v>
                </c:pt>
                <c:pt idx="718">
                  <c:v>10.576891104059399</c:v>
                </c:pt>
                <c:pt idx="719">
                  <c:v>8.8661584922849102</c:v>
                </c:pt>
                <c:pt idx="720">
                  <c:v>12.444762720945601</c:v>
                </c:pt>
                <c:pt idx="721">
                  <c:v>12.2113934648313</c:v>
                </c:pt>
                <c:pt idx="722">
                  <c:v>12.1709531110351</c:v>
                </c:pt>
                <c:pt idx="723">
                  <c:v>9.71890343808791</c:v>
                </c:pt>
                <c:pt idx="724">
                  <c:v>9.8307555563700202</c:v>
                </c:pt>
                <c:pt idx="725">
                  <c:v>10.698739956033201</c:v>
                </c:pt>
                <c:pt idx="726">
                  <c:v>10.990937776498001</c:v>
                </c:pt>
                <c:pt idx="727">
                  <c:v>10.8623970637454</c:v>
                </c:pt>
                <c:pt idx="728">
                  <c:v>9.8491897491282696</c:v>
                </c:pt>
                <c:pt idx="729">
                  <c:v>11.202370456644999</c:v>
                </c:pt>
                <c:pt idx="730">
                  <c:v>11.520744814022301</c:v>
                </c:pt>
                <c:pt idx="731">
                  <c:v>12.8198518907065</c:v>
                </c:pt>
                <c:pt idx="732">
                  <c:v>9.4293955773817792</c:v>
                </c:pt>
              </c:numCache>
            </c:numRef>
          </c:xVal>
          <c:yVal>
            <c:numRef>
              <c:f>[data.csv]分组数据!$K$1228:$K$1960</c:f>
              <c:numCache>
                <c:formatCode>0.000_ </c:formatCode>
                <c:ptCount val="733"/>
                <c:pt idx="0">
                  <c:v>7.2247534057679701</c:v>
                </c:pt>
                <c:pt idx="1">
                  <c:v>8.0789982586851501</c:v>
                </c:pt>
                <c:pt idx="2">
                  <c:v>4.8978397999509102</c:v>
                </c:pt>
                <c:pt idx="3">
                  <c:v>9.1487840662770701</c:v>
                </c:pt>
                <c:pt idx="4">
                  <c:v>8.7432403492689499</c:v>
                </c:pt>
                <c:pt idx="5">
                  <c:v>9.3956685155660509</c:v>
                </c:pt>
                <c:pt idx="6">
                  <c:v>5.7037824746562</c:v>
                </c:pt>
                <c:pt idx="7">
                  <c:v>9.6876574702698495</c:v>
                </c:pt>
                <c:pt idx="8">
                  <c:v>8.2154121945849496</c:v>
                </c:pt>
                <c:pt idx="9">
                  <c:v>6.8232861223556798</c:v>
                </c:pt>
                <c:pt idx="10">
                  <c:v>5.4764635519315101</c:v>
                </c:pt>
                <c:pt idx="11">
                  <c:v>7.7336835707759004</c:v>
                </c:pt>
                <c:pt idx="12">
                  <c:v>6.0426328336823802</c:v>
                </c:pt>
                <c:pt idx="13">
                  <c:v>10.2044760135188</c:v>
                </c:pt>
                <c:pt idx="14">
                  <c:v>8.6516463812773292</c:v>
                </c:pt>
                <c:pt idx="15">
                  <c:v>4.9344739331306897</c:v>
                </c:pt>
                <c:pt idx="16">
                  <c:v>7.6907431635418702</c:v>
                </c:pt>
                <c:pt idx="17">
                  <c:v>7.22548147278229</c:v>
                </c:pt>
                <c:pt idx="18">
                  <c:v>7.7114370664736303</c:v>
                </c:pt>
                <c:pt idx="19">
                  <c:v>8.5923006639030408</c:v>
                </c:pt>
                <c:pt idx="20">
                  <c:v>7.7703287283503002</c:v>
                </c:pt>
                <c:pt idx="21">
                  <c:v>7.2685716354214103</c:v>
                </c:pt>
                <c:pt idx="22">
                  <c:v>6.9179531039585802</c:v>
                </c:pt>
                <c:pt idx="23">
                  <c:v>7.6897142980610003</c:v>
                </c:pt>
                <c:pt idx="24">
                  <c:v>6.8669332844618802</c:v>
                </c:pt>
                <c:pt idx="25">
                  <c:v>7.4753392365667297</c:v>
                </c:pt>
                <c:pt idx="26">
                  <c:v>6.5220927981701502</c:v>
                </c:pt>
                <c:pt idx="27">
                  <c:v>5.5333894887275203</c:v>
                </c:pt>
                <c:pt idx="28">
                  <c:v>10.010007395913799</c:v>
                </c:pt>
                <c:pt idx="29">
                  <c:v>8.5512080700035096</c:v>
                </c:pt>
                <c:pt idx="30">
                  <c:v>4.4830025520138799</c:v>
                </c:pt>
                <c:pt idx="31">
                  <c:v>7.0501225202690501</c:v>
                </c:pt>
                <c:pt idx="32">
                  <c:v>6.7068623366027396</c:v>
                </c:pt>
                <c:pt idx="33">
                  <c:v>8.8766841666144494</c:v>
                </c:pt>
                <c:pt idx="34">
                  <c:v>5.7203117766074101</c:v>
                </c:pt>
                <c:pt idx="35">
                  <c:v>5.6454468976432297</c:v>
                </c:pt>
                <c:pt idx="36">
                  <c:v>5.5619628611715699</c:v>
                </c:pt>
                <c:pt idx="37">
                  <c:v>5.36480710781687</c:v>
                </c:pt>
                <c:pt idx="38">
                  <c:v>6.4922398350204702</c:v>
                </c:pt>
                <c:pt idx="39">
                  <c:v>6.9874902470009896</c:v>
                </c:pt>
                <c:pt idx="40">
                  <c:v>7.24379885231179</c:v>
                </c:pt>
                <c:pt idx="41">
                  <c:v>7.5895044145897099</c:v>
                </c:pt>
                <c:pt idx="42">
                  <c:v>7.1522688560325296</c:v>
                </c:pt>
                <c:pt idx="43">
                  <c:v>9.2671931835689598</c:v>
                </c:pt>
                <c:pt idx="44">
                  <c:v>10.246203648491001</c:v>
                </c:pt>
                <c:pt idx="45">
                  <c:v>7.8826922062890201</c:v>
                </c:pt>
                <c:pt idx="46">
                  <c:v>9.8499888204389006</c:v>
                </c:pt>
                <c:pt idx="47">
                  <c:v>7.5938778446051103</c:v>
                </c:pt>
                <c:pt idx="48">
                  <c:v>5.4868694730926197</c:v>
                </c:pt>
                <c:pt idx="49">
                  <c:v>8.6722006469634696</c:v>
                </c:pt>
                <c:pt idx="50">
                  <c:v>5.1059454739005803</c:v>
                </c:pt>
                <c:pt idx="51">
                  <c:v>6.9865664594064203</c:v>
                </c:pt>
                <c:pt idx="52">
                  <c:v>7.0758088639783798</c:v>
                </c:pt>
                <c:pt idx="53">
                  <c:v>6.7357800142423203</c:v>
                </c:pt>
                <c:pt idx="54">
                  <c:v>7.3103273173078698</c:v>
                </c:pt>
                <c:pt idx="55">
                  <c:v>8.1845137530337198</c:v>
                </c:pt>
                <c:pt idx="56">
                  <c:v>7.9764809339000404</c:v>
                </c:pt>
                <c:pt idx="57">
                  <c:v>5.2882670306945299</c:v>
                </c:pt>
                <c:pt idx="58">
                  <c:v>8.7326270996603892</c:v>
                </c:pt>
                <c:pt idx="59">
                  <c:v>5.7268477475871897</c:v>
                </c:pt>
                <c:pt idx="60">
                  <c:v>6.6280413761795298</c:v>
                </c:pt>
                <c:pt idx="61">
                  <c:v>11.1208157749092</c:v>
                </c:pt>
                <c:pt idx="62">
                  <c:v>7.8034350569521598</c:v>
                </c:pt>
                <c:pt idx="63">
                  <c:v>6.8997231072848697</c:v>
                </c:pt>
                <c:pt idx="64">
                  <c:v>7.4197231073268997</c:v>
                </c:pt>
                <c:pt idx="65">
                  <c:v>5.1357984370502603</c:v>
                </c:pt>
                <c:pt idx="66">
                  <c:v>13.1833248836453</c:v>
                </c:pt>
                <c:pt idx="67">
                  <c:v>5.1590552992145202</c:v>
                </c:pt>
                <c:pt idx="68">
                  <c:v>7.27609525445137</c:v>
                </c:pt>
                <c:pt idx="69">
                  <c:v>7.8931988695445998</c:v>
                </c:pt>
                <c:pt idx="70">
                  <c:v>6.8855096700348097</c:v>
                </c:pt>
                <c:pt idx="71">
                  <c:v>8.0215845334550995</c:v>
                </c:pt>
                <c:pt idx="72">
                  <c:v>6.2519038831658804</c:v>
                </c:pt>
                <c:pt idx="73">
                  <c:v>5.5740533679814099</c:v>
                </c:pt>
                <c:pt idx="74">
                  <c:v>6.3198686090796796</c:v>
                </c:pt>
                <c:pt idx="75">
                  <c:v>7.2341771797498398</c:v>
                </c:pt>
                <c:pt idx="76">
                  <c:v>7.5271213570375703</c:v>
                </c:pt>
                <c:pt idx="77">
                  <c:v>3.6375861597263799</c:v>
                </c:pt>
                <c:pt idx="78">
                  <c:v>6.5347573610114704</c:v>
                </c:pt>
                <c:pt idx="79">
                  <c:v>7.0133157746426296</c:v>
                </c:pt>
                <c:pt idx="80">
                  <c:v>9.9082263068833001</c:v>
                </c:pt>
                <c:pt idx="81">
                  <c:v>7.1106961229788199</c:v>
                </c:pt>
                <c:pt idx="82">
                  <c:v>8.8150730888444606</c:v>
                </c:pt>
                <c:pt idx="83">
                  <c:v>10.532398388520701</c:v>
                </c:pt>
                <c:pt idx="84">
                  <c:v>7.66293785046153</c:v>
                </c:pt>
                <c:pt idx="85">
                  <c:v>5.0172798368149198</c:v>
                </c:pt>
                <c:pt idx="86">
                  <c:v>5.8721177894754097</c:v>
                </c:pt>
                <c:pt idx="87">
                  <c:v>4.2341065045972597</c:v>
                </c:pt>
                <c:pt idx="88">
                  <c:v>5.6733232671714902</c:v>
                </c:pt>
                <c:pt idx="89">
                  <c:v>5.7990926544605204</c:v>
                </c:pt>
                <c:pt idx="90">
                  <c:v>6.0038870671065299</c:v>
                </c:pt>
                <c:pt idx="91">
                  <c:v>5.1817835502920797</c:v>
                </c:pt>
                <c:pt idx="92">
                  <c:v>6.6694980898578704</c:v>
                </c:pt>
                <c:pt idx="93">
                  <c:v>6.7298240704894701</c:v>
                </c:pt>
                <c:pt idx="94">
                  <c:v>5.1059454739005803</c:v>
                </c:pt>
                <c:pt idx="95">
                  <c:v>5.1851486684423902</c:v>
                </c:pt>
                <c:pt idx="96">
                  <c:v>7.3038432252777001</c:v>
                </c:pt>
                <c:pt idx="97">
                  <c:v>8.4437619133303503</c:v>
                </c:pt>
                <c:pt idx="98">
                  <c:v>6.5624440936937196</c:v>
                </c:pt>
                <c:pt idx="99">
                  <c:v>5.8607862234658601</c:v>
                </c:pt>
                <c:pt idx="100">
                  <c:v>7.0057890192535002</c:v>
                </c:pt>
                <c:pt idx="101">
                  <c:v>8.8538082749771903</c:v>
                </c:pt>
                <c:pt idx="102">
                  <c:v>6.8721281013389799</c:v>
                </c:pt>
                <c:pt idx="103">
                  <c:v>3.7135720667043</c:v>
                </c:pt>
                <c:pt idx="104">
                  <c:v>5.8377304471659297</c:v>
                </c:pt>
                <c:pt idx="105">
                  <c:v>4.8040210447332496</c:v>
                </c:pt>
                <c:pt idx="106">
                  <c:v>9.1391021243751194</c:v>
                </c:pt>
                <c:pt idx="107">
                  <c:v>8.4060381420500701</c:v>
                </c:pt>
                <c:pt idx="108">
                  <c:v>9.2283767344622802</c:v>
                </c:pt>
                <c:pt idx="109">
                  <c:v>7.8524390853575099</c:v>
                </c:pt>
                <c:pt idx="110">
                  <c:v>7.9764809339000404</c:v>
                </c:pt>
                <c:pt idx="111">
                  <c:v>7.2970910051604099</c:v>
                </c:pt>
                <c:pt idx="112">
                  <c:v>7.2013572939449002</c:v>
                </c:pt>
                <c:pt idx="113">
                  <c:v>8.0290744701853107</c:v>
                </c:pt>
                <c:pt idx="114">
                  <c:v>6.8855096700348097</c:v>
                </c:pt>
                <c:pt idx="115">
                  <c:v>4.83628190695147</c:v>
                </c:pt>
                <c:pt idx="116">
                  <c:v>9.7656325408124403</c:v>
                </c:pt>
                <c:pt idx="117">
                  <c:v>5.4638318050256096</c:v>
                </c:pt>
                <c:pt idx="118">
                  <c:v>6.9436049318758304</c:v>
                </c:pt>
                <c:pt idx="119">
                  <c:v>6.1779441140506002</c:v>
                </c:pt>
                <c:pt idx="120">
                  <c:v>6.3532099478598196</c:v>
                </c:pt>
                <c:pt idx="121">
                  <c:v>5.8692969131337698</c:v>
                </c:pt>
                <c:pt idx="122">
                  <c:v>6.7541044741965299</c:v>
                </c:pt>
                <c:pt idx="123">
                  <c:v>7.4888529557334502</c:v>
                </c:pt>
                <c:pt idx="124">
                  <c:v>5.2983173665480301</c:v>
                </c:pt>
                <c:pt idx="125">
                  <c:v>10.3338858946895</c:v>
                </c:pt>
                <c:pt idx="126">
                  <c:v>8.4671622578106707</c:v>
                </c:pt>
                <c:pt idx="127">
                  <c:v>6.3497215722293596</c:v>
                </c:pt>
                <c:pt idx="128">
                  <c:v>6.0844994130751697</c:v>
                </c:pt>
                <c:pt idx="129">
                  <c:v>7.0299729117063796</c:v>
                </c:pt>
                <c:pt idx="130">
                  <c:v>6.5893848777248998</c:v>
                </c:pt>
                <c:pt idx="131">
                  <c:v>6.5352412710136498</c:v>
                </c:pt>
                <c:pt idx="132">
                  <c:v>10.2217958185296</c:v>
                </c:pt>
                <c:pt idx="133">
                  <c:v>7.2026611965232297</c:v>
                </c:pt>
                <c:pt idx="134">
                  <c:v>7.2623948195587902</c:v>
                </c:pt>
                <c:pt idx="135">
                  <c:v>7.6445604288815403</c:v>
                </c:pt>
                <c:pt idx="136">
                  <c:v>9.4131995799876798</c:v>
                </c:pt>
                <c:pt idx="137">
                  <c:v>7.5016344578834104</c:v>
                </c:pt>
                <c:pt idx="138">
                  <c:v>8.2169660914621598</c:v>
                </c:pt>
                <c:pt idx="139">
                  <c:v>6.5102583405231496</c:v>
                </c:pt>
                <c:pt idx="140">
                  <c:v>4.0253516907351496</c:v>
                </c:pt>
                <c:pt idx="141">
                  <c:v>9.6139788127429302</c:v>
                </c:pt>
                <c:pt idx="142">
                  <c:v>6.8447528323797302</c:v>
                </c:pt>
                <c:pt idx="143">
                  <c:v>6.5608420578235798</c:v>
                </c:pt>
                <c:pt idx="144">
                  <c:v>5.2729995585637397</c:v>
                </c:pt>
                <c:pt idx="145">
                  <c:v>7.7738047944195401</c:v>
                </c:pt>
                <c:pt idx="146">
                  <c:v>8.6772691392628705</c:v>
                </c:pt>
                <c:pt idx="147">
                  <c:v>6.47389069635227</c:v>
                </c:pt>
                <c:pt idx="148">
                  <c:v>9.0920634643851201</c:v>
                </c:pt>
                <c:pt idx="149">
                  <c:v>8.6113078516769601</c:v>
                </c:pt>
                <c:pt idx="150">
                  <c:v>9.6814449574471393</c:v>
                </c:pt>
                <c:pt idx="151">
                  <c:v>7.9327210274819402</c:v>
                </c:pt>
                <c:pt idx="152">
                  <c:v>5.9738096118692603</c:v>
                </c:pt>
                <c:pt idx="153">
                  <c:v>4.81218435537241</c:v>
                </c:pt>
                <c:pt idx="154">
                  <c:v>5.1873858058407496</c:v>
                </c:pt>
                <c:pt idx="155">
                  <c:v>8.4315808353403092</c:v>
                </c:pt>
                <c:pt idx="156">
                  <c:v>6.9027427371585901</c:v>
                </c:pt>
                <c:pt idx="157">
                  <c:v>8.0703590641971399</c:v>
                </c:pt>
                <c:pt idx="158">
                  <c:v>6.14846829591764</c:v>
                </c:pt>
                <c:pt idx="159">
                  <c:v>7.3081599857821899</c:v>
                </c:pt>
                <c:pt idx="160">
                  <c:v>7.7827477124451496</c:v>
                </c:pt>
                <c:pt idx="161">
                  <c:v>8.1737634742275205</c:v>
                </c:pt>
                <c:pt idx="162">
                  <c:v>3.4011973816621501</c:v>
                </c:pt>
                <c:pt idx="163">
                  <c:v>6.9893352659745602</c:v>
                </c:pt>
                <c:pt idx="164">
                  <c:v>6.0282785202306899</c:v>
                </c:pt>
                <c:pt idx="165">
                  <c:v>4.9308703256273896</c:v>
                </c:pt>
                <c:pt idx="166">
                  <c:v>7.9191137370286802</c:v>
                </c:pt>
                <c:pt idx="167">
                  <c:v>6.2426122948317797</c:v>
                </c:pt>
                <c:pt idx="168">
                  <c:v>8.9162377317214698</c:v>
                </c:pt>
                <c:pt idx="169">
                  <c:v>5.0106352940962502</c:v>
                </c:pt>
                <c:pt idx="170">
                  <c:v>7.3708601665367102</c:v>
                </c:pt>
                <c:pt idx="171">
                  <c:v>7.9039656340321596</c:v>
                </c:pt>
                <c:pt idx="172">
                  <c:v>4.4818719696435902</c:v>
                </c:pt>
                <c:pt idx="173">
                  <c:v>7.5245612262853596</c:v>
                </c:pt>
                <c:pt idx="174">
                  <c:v>7.6051434537993297</c:v>
                </c:pt>
                <c:pt idx="175">
                  <c:v>8.8278786456329801</c:v>
                </c:pt>
                <c:pt idx="176">
                  <c:v>7.3045159464601497</c:v>
                </c:pt>
                <c:pt idx="177">
                  <c:v>8.7284260917046108</c:v>
                </c:pt>
                <c:pt idx="178">
                  <c:v>5.31320597904178</c:v>
                </c:pt>
                <c:pt idx="179">
                  <c:v>7.9275047192245198</c:v>
                </c:pt>
                <c:pt idx="180">
                  <c:v>6.5201300890022997</c:v>
                </c:pt>
                <c:pt idx="181">
                  <c:v>8.4095244583174402</c:v>
                </c:pt>
                <c:pt idx="182">
                  <c:v>10.5787834863321</c:v>
                </c:pt>
                <c:pt idx="183">
                  <c:v>9.5464982734849997</c:v>
                </c:pt>
                <c:pt idx="184">
                  <c:v>5.3181199938442099</c:v>
                </c:pt>
                <c:pt idx="185">
                  <c:v>6.8035052576083297</c:v>
                </c:pt>
                <c:pt idx="186">
                  <c:v>7.7016523626422204</c:v>
                </c:pt>
                <c:pt idx="187">
                  <c:v>5.6131281063880696</c:v>
                </c:pt>
                <c:pt idx="188">
                  <c:v>6.9460139910992202</c:v>
                </c:pt>
                <c:pt idx="189">
                  <c:v>7.8826293349551797</c:v>
                </c:pt>
                <c:pt idx="190">
                  <c:v>6.50428817353664</c:v>
                </c:pt>
                <c:pt idx="191">
                  <c:v>7.6501687008449997</c:v>
                </c:pt>
                <c:pt idx="192">
                  <c:v>6.8112443786012902</c:v>
                </c:pt>
                <c:pt idx="193">
                  <c:v>8.9739427049835498</c:v>
                </c:pt>
                <c:pt idx="194">
                  <c:v>9.8013053141333604</c:v>
                </c:pt>
                <c:pt idx="195">
                  <c:v>9.7758464702297907</c:v>
                </c:pt>
                <c:pt idx="196">
                  <c:v>6.5792512120101003</c:v>
                </c:pt>
                <c:pt idx="197">
                  <c:v>6.3851943989977196</c:v>
                </c:pt>
                <c:pt idx="198">
                  <c:v>7.2527624180531802</c:v>
                </c:pt>
                <c:pt idx="199">
                  <c:v>6.1696107324914502</c:v>
                </c:pt>
                <c:pt idx="200">
                  <c:v>5.1704839950381496</c:v>
                </c:pt>
                <c:pt idx="201">
                  <c:v>6.8519782635131303</c:v>
                </c:pt>
                <c:pt idx="202">
                  <c:v>7.41547608779464</c:v>
                </c:pt>
                <c:pt idx="203">
                  <c:v>8.7698178720526094</c:v>
                </c:pt>
                <c:pt idx="204">
                  <c:v>7.5597331825040097</c:v>
                </c:pt>
                <c:pt idx="205">
                  <c:v>7.9278395852168497</c:v>
                </c:pt>
                <c:pt idx="206">
                  <c:v>9.0774716169017502</c:v>
                </c:pt>
                <c:pt idx="207">
                  <c:v>9.2546442975326997</c:v>
                </c:pt>
                <c:pt idx="208">
                  <c:v>8.3740154217398999</c:v>
                </c:pt>
                <c:pt idx="209">
                  <c:v>4.2046926193909604</c:v>
                </c:pt>
                <c:pt idx="210">
                  <c:v>7.7668405370855096</c:v>
                </c:pt>
                <c:pt idx="211">
                  <c:v>6.9007306640451702</c:v>
                </c:pt>
                <c:pt idx="212">
                  <c:v>6.0672675105234797</c:v>
                </c:pt>
                <c:pt idx="213">
                  <c:v>7.4054956631994697</c:v>
                </c:pt>
                <c:pt idx="214">
                  <c:v>4.7957905455967396</c:v>
                </c:pt>
                <c:pt idx="215">
                  <c:v>7.5796788230904504</c:v>
                </c:pt>
                <c:pt idx="216">
                  <c:v>10.262466506869901</c:v>
                </c:pt>
                <c:pt idx="217">
                  <c:v>8.3081990632064393</c:v>
                </c:pt>
                <c:pt idx="218">
                  <c:v>7.1906760343322</c:v>
                </c:pt>
                <c:pt idx="219">
                  <c:v>5.7397929121792304</c:v>
                </c:pt>
                <c:pt idx="220">
                  <c:v>7.8508826648098502</c:v>
                </c:pt>
                <c:pt idx="221">
                  <c:v>7.7689560445383297</c:v>
                </c:pt>
                <c:pt idx="222">
                  <c:v>6.6494162357642601</c:v>
                </c:pt>
                <c:pt idx="223">
                  <c:v>8.3841188371908899</c:v>
                </c:pt>
                <c:pt idx="224">
                  <c:v>6.7214257007906397</c:v>
                </c:pt>
                <c:pt idx="225">
                  <c:v>5.8607862234658601</c:v>
                </c:pt>
                <c:pt idx="226">
                  <c:v>8.7119372682087395</c:v>
                </c:pt>
                <c:pt idx="227">
                  <c:v>5.8879541707383103</c:v>
                </c:pt>
                <c:pt idx="228">
                  <c:v>5.80964286535567</c:v>
                </c:pt>
                <c:pt idx="229">
                  <c:v>5.7620513827801698</c:v>
                </c:pt>
                <c:pt idx="230">
                  <c:v>5.91079664404052</c:v>
                </c:pt>
                <c:pt idx="231">
                  <c:v>7.23849684089436</c:v>
                </c:pt>
                <c:pt idx="232">
                  <c:v>11.007571879295</c:v>
                </c:pt>
                <c:pt idx="233">
                  <c:v>7.3607399030582696</c:v>
                </c:pt>
                <c:pt idx="234">
                  <c:v>6.9819346771563797</c:v>
                </c:pt>
                <c:pt idx="235">
                  <c:v>8.3795390261174401</c:v>
                </c:pt>
                <c:pt idx="236">
                  <c:v>6.6844331402935797</c:v>
                </c:pt>
                <c:pt idx="237">
                  <c:v>6.3935907539506296</c:v>
                </c:pt>
                <c:pt idx="238">
                  <c:v>5.6914849468457902</c:v>
                </c:pt>
                <c:pt idx="239">
                  <c:v>5.67675380226828</c:v>
                </c:pt>
                <c:pt idx="240">
                  <c:v>7.1354219190239299</c:v>
                </c:pt>
                <c:pt idx="241">
                  <c:v>7.0449051171293702</c:v>
                </c:pt>
                <c:pt idx="242">
                  <c:v>7.7531942698843404</c:v>
                </c:pt>
                <c:pt idx="243">
                  <c:v>6.4183649359362098</c:v>
                </c:pt>
                <c:pt idx="244">
                  <c:v>6.8200163646741299</c:v>
                </c:pt>
                <c:pt idx="245">
                  <c:v>7.7164608001763497</c:v>
                </c:pt>
                <c:pt idx="246">
                  <c:v>6.3062752869480097</c:v>
                </c:pt>
                <c:pt idx="247">
                  <c:v>11.023667949270999</c:v>
                </c:pt>
                <c:pt idx="248">
                  <c:v>7.3689704021947904</c:v>
                </c:pt>
                <c:pt idx="249">
                  <c:v>10.5013345532417</c:v>
                </c:pt>
                <c:pt idx="250">
                  <c:v>7.5766097669730303</c:v>
                </c:pt>
                <c:pt idx="251">
                  <c:v>8.5773471142359803</c:v>
                </c:pt>
                <c:pt idx="252">
                  <c:v>8.2710368657929507</c:v>
                </c:pt>
                <c:pt idx="253">
                  <c:v>8.6862606325317699</c:v>
                </c:pt>
                <c:pt idx="254">
                  <c:v>6.0958245624322203</c:v>
                </c:pt>
                <c:pt idx="255">
                  <c:v>7.56796595929581</c:v>
                </c:pt>
                <c:pt idx="256">
                  <c:v>7.6586995582682897</c:v>
                </c:pt>
                <c:pt idx="257">
                  <c:v>6.4264884574576904</c:v>
                </c:pt>
                <c:pt idx="258">
                  <c:v>5.5161133115356504</c:v>
                </c:pt>
                <c:pt idx="259">
                  <c:v>7.2057176608414704</c:v>
                </c:pt>
                <c:pt idx="260">
                  <c:v>6.9153927061113398</c:v>
                </c:pt>
                <c:pt idx="261">
                  <c:v>11.417009101473599</c:v>
                </c:pt>
                <c:pt idx="262">
                  <c:v>5.6997744532586596</c:v>
                </c:pt>
                <c:pt idx="263">
                  <c:v>8.9031356330355305</c:v>
                </c:pt>
                <c:pt idx="264">
                  <c:v>6.7824187876708297</c:v>
                </c:pt>
                <c:pt idx="265">
                  <c:v>8.8020061518997803</c:v>
                </c:pt>
                <c:pt idx="266">
                  <c:v>8.1036152631975202</c:v>
                </c:pt>
                <c:pt idx="267">
                  <c:v>6.5581978028122601</c:v>
                </c:pt>
                <c:pt idx="268">
                  <c:v>5.3981627015177498</c:v>
                </c:pt>
                <c:pt idx="269">
                  <c:v>8.3416486189012993</c:v>
                </c:pt>
                <c:pt idx="270">
                  <c:v>6.3279367837291902</c:v>
                </c:pt>
                <c:pt idx="271">
                  <c:v>5.3375380797013099</c:v>
                </c:pt>
                <c:pt idx="272">
                  <c:v>6.2697273976432699</c:v>
                </c:pt>
                <c:pt idx="273">
                  <c:v>9.3209073106613705</c:v>
                </c:pt>
                <c:pt idx="274">
                  <c:v>4.4998096703302597</c:v>
                </c:pt>
                <c:pt idx="275">
                  <c:v>7.3479438231486798</c:v>
                </c:pt>
                <c:pt idx="276">
                  <c:v>8.4416431543455008</c:v>
                </c:pt>
                <c:pt idx="277">
                  <c:v>3.6375861597263799</c:v>
                </c:pt>
                <c:pt idx="278">
                  <c:v>6.9295167707636498</c:v>
                </c:pt>
                <c:pt idx="279">
                  <c:v>8.5297144719698998</c:v>
                </c:pt>
                <c:pt idx="280">
                  <c:v>5.7071102647488701</c:v>
                </c:pt>
                <c:pt idx="281">
                  <c:v>3.6375861597263799</c:v>
                </c:pt>
                <c:pt idx="282">
                  <c:v>5.7413993382274997</c:v>
                </c:pt>
                <c:pt idx="283">
                  <c:v>6.3113717668544904</c:v>
                </c:pt>
                <c:pt idx="284">
                  <c:v>8.1930622643630393</c:v>
                </c:pt>
                <c:pt idx="285">
                  <c:v>7.4187808827507897</c:v>
                </c:pt>
                <c:pt idx="286">
                  <c:v>6.8068293603921699</c:v>
                </c:pt>
                <c:pt idx="287">
                  <c:v>7.9905430173032697</c:v>
                </c:pt>
                <c:pt idx="288">
                  <c:v>6.8432167578445604</c:v>
                </c:pt>
                <c:pt idx="289">
                  <c:v>9.8617276182878904</c:v>
                </c:pt>
                <c:pt idx="290">
                  <c:v>10.422927395719499</c:v>
                </c:pt>
                <c:pt idx="291">
                  <c:v>7.4593388952202897</c:v>
                </c:pt>
                <c:pt idx="292">
                  <c:v>6.3153580015223296</c:v>
                </c:pt>
                <c:pt idx="293">
                  <c:v>5.7493929859082504</c:v>
                </c:pt>
                <c:pt idx="294">
                  <c:v>7.4333709882207604</c:v>
                </c:pt>
                <c:pt idx="295">
                  <c:v>6.8480052745763604</c:v>
                </c:pt>
                <c:pt idx="296">
                  <c:v>7.3011478058560302</c:v>
                </c:pt>
                <c:pt idx="297">
                  <c:v>7.1225978052569596</c:v>
                </c:pt>
                <c:pt idx="298">
                  <c:v>7.9076515947110799</c:v>
                </c:pt>
                <c:pt idx="299">
                  <c:v>6.5722825426940004</c:v>
                </c:pt>
                <c:pt idx="300">
                  <c:v>5.1318691589103702</c:v>
                </c:pt>
                <c:pt idx="301">
                  <c:v>6.8035052576083297</c:v>
                </c:pt>
                <c:pt idx="302">
                  <c:v>7.0090475304639996</c:v>
                </c:pt>
                <c:pt idx="303">
                  <c:v>6.3613024775729903</c:v>
                </c:pt>
                <c:pt idx="304">
                  <c:v>8.5617840747441107</c:v>
                </c:pt>
                <c:pt idx="305">
                  <c:v>7.5928702878448098</c:v>
                </c:pt>
                <c:pt idx="306">
                  <c:v>6.1612073216950698</c:v>
                </c:pt>
                <c:pt idx="307">
                  <c:v>7.7075121946003398</c:v>
                </c:pt>
                <c:pt idx="308">
                  <c:v>7.2203738367239403</c:v>
                </c:pt>
                <c:pt idx="309">
                  <c:v>7.6586995582682897</c:v>
                </c:pt>
                <c:pt idx="310">
                  <c:v>6.4457198193855696</c:v>
                </c:pt>
                <c:pt idx="311">
                  <c:v>7.2685716354214103</c:v>
                </c:pt>
                <c:pt idx="312">
                  <c:v>5.9427993751267003</c:v>
                </c:pt>
                <c:pt idx="313">
                  <c:v>7.5602407085923904</c:v>
                </c:pt>
                <c:pt idx="314">
                  <c:v>8.0248621502864097</c:v>
                </c:pt>
                <c:pt idx="315">
                  <c:v>9.6599641240157297</c:v>
                </c:pt>
                <c:pt idx="316">
                  <c:v>10.2515706924061</c:v>
                </c:pt>
                <c:pt idx="317">
                  <c:v>8.9258679578704996</c:v>
                </c:pt>
                <c:pt idx="318">
                  <c:v>6.34388043412633</c:v>
                </c:pt>
                <c:pt idx="319">
                  <c:v>7.2377781919234403</c:v>
                </c:pt>
                <c:pt idx="320">
                  <c:v>6.2709884318582896</c:v>
                </c:pt>
                <c:pt idx="321">
                  <c:v>7.3767166986494201</c:v>
                </c:pt>
                <c:pt idx="322">
                  <c:v>7.1861443045223199</c:v>
                </c:pt>
                <c:pt idx="323">
                  <c:v>10.1342420668516</c:v>
                </c:pt>
                <c:pt idx="324">
                  <c:v>7.2232956795623098</c:v>
                </c:pt>
                <c:pt idx="325">
                  <c:v>5.2311086168545797</c:v>
                </c:pt>
                <c:pt idx="326">
                  <c:v>7.9185073456451098</c:v>
                </c:pt>
                <c:pt idx="327">
                  <c:v>4.6151205168412597</c:v>
                </c:pt>
                <c:pt idx="328">
                  <c:v>6.4002574453088199</c:v>
                </c:pt>
                <c:pt idx="329">
                  <c:v>6.8956826977478602</c:v>
                </c:pt>
                <c:pt idx="330">
                  <c:v>6.1463292576688904</c:v>
                </c:pt>
                <c:pt idx="331">
                  <c:v>8.3737268963909504</c:v>
                </c:pt>
                <c:pt idx="332">
                  <c:v>6.4676987261043504</c:v>
                </c:pt>
                <c:pt idx="333">
                  <c:v>7.9915922820680896</c:v>
                </c:pt>
                <c:pt idx="334">
                  <c:v>7.9616026247304301</c:v>
                </c:pt>
                <c:pt idx="335">
                  <c:v>10.782566432144099</c:v>
                </c:pt>
                <c:pt idx="336">
                  <c:v>8.1487348089371601</c:v>
                </c:pt>
                <c:pt idx="337">
                  <c:v>7.0741168161973604</c:v>
                </c:pt>
                <c:pt idx="338">
                  <c:v>5.1298987149230699</c:v>
                </c:pt>
                <c:pt idx="339">
                  <c:v>9.3844617322047892</c:v>
                </c:pt>
                <c:pt idx="340">
                  <c:v>5.9532433342877802</c:v>
                </c:pt>
                <c:pt idx="341">
                  <c:v>8.1083222901732395</c:v>
                </c:pt>
                <c:pt idx="342">
                  <c:v>7.6391611716591701</c:v>
                </c:pt>
                <c:pt idx="343">
                  <c:v>9.3341496577024596</c:v>
                </c:pt>
                <c:pt idx="344">
                  <c:v>6.1758672701057602</c:v>
                </c:pt>
                <c:pt idx="345">
                  <c:v>9.2586723813220893</c:v>
                </c:pt>
                <c:pt idx="346">
                  <c:v>9.5418000667738507</c:v>
                </c:pt>
                <c:pt idx="347">
                  <c:v>8.1037967129817901</c:v>
                </c:pt>
                <c:pt idx="348">
                  <c:v>6.7298240704894701</c:v>
                </c:pt>
                <c:pt idx="349">
                  <c:v>9.0613762188362195</c:v>
                </c:pt>
                <c:pt idx="350">
                  <c:v>7.9447876285524197</c:v>
                </c:pt>
                <c:pt idx="351">
                  <c:v>6.9763480704477399</c:v>
                </c:pt>
                <c:pt idx="352">
                  <c:v>8.5730062562354501</c:v>
                </c:pt>
                <c:pt idx="353">
                  <c:v>6.8208893459604703</c:v>
                </c:pt>
                <c:pt idx="354">
                  <c:v>5.9763509092979303</c:v>
                </c:pt>
                <c:pt idx="355">
                  <c:v>10.130178139010001</c:v>
                </c:pt>
                <c:pt idx="356">
                  <c:v>7.4286302386011203</c:v>
                </c:pt>
                <c:pt idx="357">
                  <c:v>6.93731408122368</c:v>
                </c:pt>
                <c:pt idx="358">
                  <c:v>7.8354474335807298</c:v>
                </c:pt>
                <c:pt idx="359">
                  <c:v>6.7787848976851697</c:v>
                </c:pt>
                <c:pt idx="360">
                  <c:v>8.2500977525728398</c:v>
                </c:pt>
                <c:pt idx="361">
                  <c:v>7.5791679673960699</c:v>
                </c:pt>
                <c:pt idx="362">
                  <c:v>7.8826922062890201</c:v>
                </c:pt>
                <c:pt idx="363">
                  <c:v>7.7009740132662898</c:v>
                </c:pt>
                <c:pt idx="364">
                  <c:v>10.1668660953487</c:v>
                </c:pt>
                <c:pt idx="365">
                  <c:v>7.3015525822226097</c:v>
                </c:pt>
                <c:pt idx="366">
                  <c:v>7.3524411002435803</c:v>
                </c:pt>
                <c:pt idx="367">
                  <c:v>6.4377516497364002</c:v>
                </c:pt>
                <c:pt idx="368">
                  <c:v>8.4585041950675492</c:v>
                </c:pt>
                <c:pt idx="369">
                  <c:v>7.1348908515658804</c:v>
                </c:pt>
                <c:pt idx="370">
                  <c:v>7.2619270927027504</c:v>
                </c:pt>
                <c:pt idx="371">
                  <c:v>13.185008826561299</c:v>
                </c:pt>
                <c:pt idx="372">
                  <c:v>6.2065759267249199</c:v>
                </c:pt>
                <c:pt idx="373">
                  <c:v>8.0437034928856708</c:v>
                </c:pt>
                <c:pt idx="374">
                  <c:v>7.0958932210975298</c:v>
                </c:pt>
                <c:pt idx="375">
                  <c:v>9.2005299063414192</c:v>
                </c:pt>
                <c:pt idx="376">
                  <c:v>8.5379757305987596</c:v>
                </c:pt>
                <c:pt idx="377">
                  <c:v>7.10332206252611</c:v>
                </c:pt>
                <c:pt idx="378">
                  <c:v>7.6993894062567296</c:v>
                </c:pt>
                <c:pt idx="379">
                  <c:v>6.3595738686723697</c:v>
                </c:pt>
                <c:pt idx="380">
                  <c:v>8.2728260036503993</c:v>
                </c:pt>
                <c:pt idx="381">
                  <c:v>5.8636311755980897</c:v>
                </c:pt>
                <c:pt idx="382">
                  <c:v>7.8284363591575801</c:v>
                </c:pt>
                <c:pt idx="383">
                  <c:v>7.3672033942883504</c:v>
                </c:pt>
                <c:pt idx="384">
                  <c:v>10.130623125119801</c:v>
                </c:pt>
                <c:pt idx="385">
                  <c:v>4.0859763125515798</c:v>
                </c:pt>
                <c:pt idx="386">
                  <c:v>6.1246833908941998</c:v>
                </c:pt>
                <c:pt idx="387">
                  <c:v>7.9855978061638604</c:v>
                </c:pt>
                <c:pt idx="388">
                  <c:v>5.1119877883565401</c:v>
                </c:pt>
                <c:pt idx="389">
                  <c:v>6.1964441277945204</c:v>
                </c:pt>
                <c:pt idx="390">
                  <c:v>9.2141331702148701</c:v>
                </c:pt>
                <c:pt idx="391">
                  <c:v>8.91583507417627</c:v>
                </c:pt>
                <c:pt idx="392">
                  <c:v>8.73577524378371</c:v>
                </c:pt>
                <c:pt idx="393">
                  <c:v>6.3868793193626399</c:v>
                </c:pt>
                <c:pt idx="394">
                  <c:v>10.9016900136051</c:v>
                </c:pt>
                <c:pt idx="395">
                  <c:v>6.1654178542314204</c:v>
                </c:pt>
                <c:pt idx="396">
                  <c:v>6.2499752422594801</c:v>
                </c:pt>
                <c:pt idx="397">
                  <c:v>5.3659760150218503</c:v>
                </c:pt>
                <c:pt idx="398">
                  <c:v>9.0864154364857903</c:v>
                </c:pt>
                <c:pt idx="399">
                  <c:v>5.6383546693337401</c:v>
                </c:pt>
                <c:pt idx="400">
                  <c:v>6.7787848976851697</c:v>
                </c:pt>
                <c:pt idx="401">
                  <c:v>4.7874917427820396</c:v>
                </c:pt>
                <c:pt idx="402">
                  <c:v>5.6419070709381103</c:v>
                </c:pt>
                <c:pt idx="403">
                  <c:v>7.7850279438355603</c:v>
                </c:pt>
                <c:pt idx="404">
                  <c:v>6.7178046950236903</c:v>
                </c:pt>
                <c:pt idx="405">
                  <c:v>9.8322600432477607</c:v>
                </c:pt>
                <c:pt idx="406">
                  <c:v>8.5678651817232598</c:v>
                </c:pt>
                <c:pt idx="407">
                  <c:v>6.50428817353664</c:v>
                </c:pt>
                <c:pt idx="408">
                  <c:v>8.0491077213264006</c:v>
                </c:pt>
                <c:pt idx="409">
                  <c:v>10.759065325358799</c:v>
                </c:pt>
                <c:pt idx="410">
                  <c:v>7.5925678227520201</c:v>
                </c:pt>
                <c:pt idx="411">
                  <c:v>7.7457600924577399</c:v>
                </c:pt>
                <c:pt idx="412">
                  <c:v>8.4462877779004604</c:v>
                </c:pt>
                <c:pt idx="413">
                  <c:v>3.7841896339182601</c:v>
                </c:pt>
                <c:pt idx="414">
                  <c:v>6.6755079134184498</c:v>
                </c:pt>
                <c:pt idx="415">
                  <c:v>7.6205713880613999</c:v>
                </c:pt>
                <c:pt idx="416">
                  <c:v>8.1769070243330404</c:v>
                </c:pt>
                <c:pt idx="417">
                  <c:v>8.0238799927348694</c:v>
                </c:pt>
                <c:pt idx="418">
                  <c:v>7.7493224646603496</c:v>
                </c:pt>
                <c:pt idx="419">
                  <c:v>5.5451774444795596</c:v>
                </c:pt>
                <c:pt idx="420">
                  <c:v>6.1569789855855497</c:v>
                </c:pt>
                <c:pt idx="421">
                  <c:v>6.39024066706535</c:v>
                </c:pt>
                <c:pt idx="422">
                  <c:v>7.7735594085490298</c:v>
                </c:pt>
                <c:pt idx="423">
                  <c:v>3.73766961828336</c:v>
                </c:pt>
                <c:pt idx="424">
                  <c:v>5.0689042022202297</c:v>
                </c:pt>
                <c:pt idx="425">
                  <c:v>7.9718911381202702</c:v>
                </c:pt>
                <c:pt idx="426">
                  <c:v>6.1769062312381804</c:v>
                </c:pt>
                <c:pt idx="427">
                  <c:v>7.0774980535692302</c:v>
                </c:pt>
                <c:pt idx="428">
                  <c:v>8.5935311428493897</c:v>
                </c:pt>
                <c:pt idx="429">
                  <c:v>6.1882641230825897</c:v>
                </c:pt>
                <c:pt idx="430">
                  <c:v>8.0643219609107994</c:v>
                </c:pt>
                <c:pt idx="431">
                  <c:v>8.2834941261625108</c:v>
                </c:pt>
                <c:pt idx="432">
                  <c:v>7.7079615318354904</c:v>
                </c:pt>
                <c:pt idx="433">
                  <c:v>8.8394216076206007</c:v>
                </c:pt>
                <c:pt idx="434">
                  <c:v>9.2855406045391096</c:v>
                </c:pt>
                <c:pt idx="435">
                  <c:v>7.8184302720706498</c:v>
                </c:pt>
                <c:pt idx="436">
                  <c:v>9.2376636676250694</c:v>
                </c:pt>
                <c:pt idx="437">
                  <c:v>8.02001757076685</c:v>
                </c:pt>
                <c:pt idx="438">
                  <c:v>8.64979915596426</c:v>
                </c:pt>
                <c:pt idx="439">
                  <c:v>8.2296888809416302</c:v>
                </c:pt>
                <c:pt idx="440">
                  <c:v>7.9641557188409298</c:v>
                </c:pt>
                <c:pt idx="441">
                  <c:v>6.0330862217987997</c:v>
                </c:pt>
                <c:pt idx="442">
                  <c:v>7.51310289322495</c:v>
                </c:pt>
                <c:pt idx="443">
                  <c:v>8.0107468534539592</c:v>
                </c:pt>
                <c:pt idx="444">
                  <c:v>6.8906091201471602</c:v>
                </c:pt>
                <c:pt idx="445">
                  <c:v>6.6333184332803699</c:v>
                </c:pt>
                <c:pt idx="446">
                  <c:v>10.2970150230712</c:v>
                </c:pt>
                <c:pt idx="447">
                  <c:v>7.2964132687739198</c:v>
                </c:pt>
                <c:pt idx="448">
                  <c:v>6.2934192788464802</c:v>
                </c:pt>
                <c:pt idx="449">
                  <c:v>10.399128469976899</c:v>
                </c:pt>
                <c:pt idx="450">
                  <c:v>6.3526293963195597</c:v>
                </c:pt>
                <c:pt idx="451">
                  <c:v>10.367127224695301</c:v>
                </c:pt>
                <c:pt idx="452">
                  <c:v>6.5722825426940004</c:v>
                </c:pt>
                <c:pt idx="453">
                  <c:v>10.0145816000417</c:v>
                </c:pt>
                <c:pt idx="454">
                  <c:v>9.0889746762505297</c:v>
                </c:pt>
                <c:pt idx="455">
                  <c:v>6.1180971980413403</c:v>
                </c:pt>
                <c:pt idx="456">
                  <c:v>7.00940893270863</c:v>
                </c:pt>
                <c:pt idx="457">
                  <c:v>6.6359465556866404</c:v>
                </c:pt>
                <c:pt idx="458">
                  <c:v>8.5073448553614206</c:v>
                </c:pt>
                <c:pt idx="459">
                  <c:v>7.5820381418956799</c:v>
                </c:pt>
                <c:pt idx="460">
                  <c:v>7.01750614294125</c:v>
                </c:pt>
                <c:pt idx="461">
                  <c:v>6.4876840184846101</c:v>
                </c:pt>
                <c:pt idx="462">
                  <c:v>6.5838701578663903</c:v>
                </c:pt>
                <c:pt idx="463">
                  <c:v>5.8377304471659297</c:v>
                </c:pt>
                <c:pt idx="464">
                  <c:v>8.4863627810236295</c:v>
                </c:pt>
                <c:pt idx="465">
                  <c:v>10.777225626489001</c:v>
                </c:pt>
                <c:pt idx="466">
                  <c:v>7.2647301779298603</c:v>
                </c:pt>
                <c:pt idx="467">
                  <c:v>6.9772813416307402</c:v>
                </c:pt>
                <c:pt idx="468">
                  <c:v>5.2417470150596399</c:v>
                </c:pt>
                <c:pt idx="469">
                  <c:v>7.6211951628098404</c:v>
                </c:pt>
                <c:pt idx="470">
                  <c:v>9.30499124357552</c:v>
                </c:pt>
                <c:pt idx="471">
                  <c:v>5.82747394699875</c:v>
                </c:pt>
                <c:pt idx="472">
                  <c:v>8.6210726107922593</c:v>
                </c:pt>
                <c:pt idx="473">
                  <c:v>6.8035052576083297</c:v>
                </c:pt>
                <c:pt idx="474">
                  <c:v>8.5227775697101293</c:v>
                </c:pt>
                <c:pt idx="475">
                  <c:v>9.7886937945340406</c:v>
                </c:pt>
                <c:pt idx="476">
                  <c:v>7.22548147278229</c:v>
                </c:pt>
                <c:pt idx="477">
                  <c:v>6.6633455298747597</c:v>
                </c:pt>
                <c:pt idx="478">
                  <c:v>6.6052979209481997</c:v>
                </c:pt>
                <c:pt idx="479">
                  <c:v>7.7122201956740302</c:v>
                </c:pt>
                <c:pt idx="480">
                  <c:v>4.2626798770413101</c:v>
                </c:pt>
                <c:pt idx="481">
                  <c:v>8.2340342076920408</c:v>
                </c:pt>
                <c:pt idx="482">
                  <c:v>8.1324861363925791</c:v>
                </c:pt>
                <c:pt idx="483">
                  <c:v>9.6109939230871202</c:v>
                </c:pt>
                <c:pt idx="484">
                  <c:v>6.6970342476664797</c:v>
                </c:pt>
                <c:pt idx="485">
                  <c:v>8.8270280685091507</c:v>
                </c:pt>
                <c:pt idx="486">
                  <c:v>9.6715554951888301</c:v>
                </c:pt>
                <c:pt idx="487">
                  <c:v>6.0414444794130002</c:v>
                </c:pt>
                <c:pt idx="488">
                  <c:v>7.9179005863279102</c:v>
                </c:pt>
                <c:pt idx="489">
                  <c:v>7.5616417455887799</c:v>
                </c:pt>
                <c:pt idx="490">
                  <c:v>8.1309423022318708</c:v>
                </c:pt>
                <c:pt idx="491">
                  <c:v>5.3798973535404597</c:v>
                </c:pt>
                <c:pt idx="492">
                  <c:v>7.9149830058483897</c:v>
                </c:pt>
                <c:pt idx="493">
                  <c:v>7.5234813125734901</c:v>
                </c:pt>
                <c:pt idx="494">
                  <c:v>8.1050055375472407</c:v>
                </c:pt>
                <c:pt idx="495">
                  <c:v>10.029811785869599</c:v>
                </c:pt>
                <c:pt idx="496">
                  <c:v>6.8865316425305103</c:v>
                </c:pt>
                <c:pt idx="497">
                  <c:v>6.1964441277945204</c:v>
                </c:pt>
                <c:pt idx="498">
                  <c:v>7.2811562268364503</c:v>
                </c:pt>
                <c:pt idx="499">
                  <c:v>6.7007311095478101</c:v>
                </c:pt>
                <c:pt idx="500">
                  <c:v>6.3297209055226897</c:v>
                </c:pt>
                <c:pt idx="501">
                  <c:v>6.7210240136994797</c:v>
                </c:pt>
                <c:pt idx="502">
                  <c:v>8.70184536354847</c:v>
                </c:pt>
                <c:pt idx="503">
                  <c:v>8.3728608205263093</c:v>
                </c:pt>
                <c:pt idx="504">
                  <c:v>7.3286014891285998</c:v>
                </c:pt>
                <c:pt idx="505">
                  <c:v>8.2697569475329793</c:v>
                </c:pt>
                <c:pt idx="506">
                  <c:v>7.5683792678365203</c:v>
                </c:pt>
                <c:pt idx="507">
                  <c:v>5.8260001073804499</c:v>
                </c:pt>
                <c:pt idx="508">
                  <c:v>6.0402547112774103</c:v>
                </c:pt>
                <c:pt idx="509">
                  <c:v>5.8550719222024199</c:v>
                </c:pt>
                <c:pt idx="510">
                  <c:v>7.7021043400510498</c:v>
                </c:pt>
                <c:pt idx="511">
                  <c:v>6.7945865808764898</c:v>
                </c:pt>
                <c:pt idx="512">
                  <c:v>8.1628013534920694</c:v>
                </c:pt>
                <c:pt idx="513">
                  <c:v>10.8670720915004</c:v>
                </c:pt>
                <c:pt idx="514">
                  <c:v>6.9772813416307402</c:v>
                </c:pt>
                <c:pt idx="515">
                  <c:v>4.0253516907351496</c:v>
                </c:pt>
                <c:pt idx="516">
                  <c:v>6.8068293603921699</c:v>
                </c:pt>
                <c:pt idx="517">
                  <c:v>7.0228680860826396</c:v>
                </c:pt>
                <c:pt idx="518">
                  <c:v>8.1647948042447602</c:v>
                </c:pt>
                <c:pt idx="519">
                  <c:v>4.7874917427820396</c:v>
                </c:pt>
                <c:pt idx="520">
                  <c:v>10.2385301963477</c:v>
                </c:pt>
                <c:pt idx="521">
                  <c:v>7.9116905207083299</c:v>
                </c:pt>
                <c:pt idx="522">
                  <c:v>4.7184988712950897</c:v>
                </c:pt>
                <c:pt idx="523">
                  <c:v>6.1779441140506002</c:v>
                </c:pt>
                <c:pt idx="524">
                  <c:v>7.5234813125734901</c:v>
                </c:pt>
                <c:pt idx="525">
                  <c:v>4.3820266346738803</c:v>
                </c:pt>
                <c:pt idx="526">
                  <c:v>8.0385120209768104</c:v>
                </c:pt>
                <c:pt idx="527">
                  <c:v>6.4645883036899603</c:v>
                </c:pt>
                <c:pt idx="528">
                  <c:v>7.5796788230904504</c:v>
                </c:pt>
                <c:pt idx="529">
                  <c:v>5.8185981490847798</c:v>
                </c:pt>
                <c:pt idx="530">
                  <c:v>6.50428817353664</c:v>
                </c:pt>
                <c:pt idx="531">
                  <c:v>7.3732173609965903</c:v>
                </c:pt>
                <c:pt idx="532">
                  <c:v>7.2334554186214302</c:v>
                </c:pt>
                <c:pt idx="533">
                  <c:v>8.2377438038909307</c:v>
                </c:pt>
                <c:pt idx="534">
                  <c:v>6.3927542838056599</c:v>
                </c:pt>
                <c:pt idx="535">
                  <c:v>5.7930136083841397</c:v>
                </c:pt>
                <c:pt idx="536">
                  <c:v>6.9334230257307103</c:v>
                </c:pt>
                <c:pt idx="537">
                  <c:v>5.5834963087816902</c:v>
                </c:pt>
                <c:pt idx="538">
                  <c:v>6.1384467374566203</c:v>
                </c:pt>
                <c:pt idx="539">
                  <c:v>9.8173521554004495</c:v>
                </c:pt>
                <c:pt idx="540">
                  <c:v>6.3135480462770897</c:v>
                </c:pt>
                <c:pt idx="541">
                  <c:v>6.2557500417533598</c:v>
                </c:pt>
                <c:pt idx="542">
                  <c:v>7.8095413246534102</c:v>
                </c:pt>
                <c:pt idx="543">
                  <c:v>6.3385940782031804</c:v>
                </c:pt>
                <c:pt idx="544">
                  <c:v>5.5645204073226902</c:v>
                </c:pt>
                <c:pt idx="545">
                  <c:v>7.6138186848086198</c:v>
                </c:pt>
                <c:pt idx="546">
                  <c:v>5.8641991960621001</c:v>
                </c:pt>
                <c:pt idx="547">
                  <c:v>4.4426512564903096</c:v>
                </c:pt>
                <c:pt idx="548">
                  <c:v>7.5686743836716204</c:v>
                </c:pt>
                <c:pt idx="549">
                  <c:v>6.3952615981154404</c:v>
                </c:pt>
                <c:pt idx="550">
                  <c:v>6.2653012127377101</c:v>
                </c:pt>
                <c:pt idx="551">
                  <c:v>9.6698516485014299</c:v>
                </c:pt>
                <c:pt idx="552">
                  <c:v>7.1475592711894498</c:v>
                </c:pt>
                <c:pt idx="553">
                  <c:v>7.4966524381682804</c:v>
                </c:pt>
                <c:pt idx="554">
                  <c:v>6.7740810190097003</c:v>
                </c:pt>
                <c:pt idx="555">
                  <c:v>9.8641049512796695</c:v>
                </c:pt>
                <c:pt idx="556">
                  <c:v>9.3592774847505495</c:v>
                </c:pt>
                <c:pt idx="557">
                  <c:v>6.7226297948554397</c:v>
                </c:pt>
                <c:pt idx="558">
                  <c:v>6.6982680541154096</c:v>
                </c:pt>
                <c:pt idx="559">
                  <c:v>8.7454436800985906</c:v>
                </c:pt>
                <c:pt idx="560">
                  <c:v>7.3780713594099101</c:v>
                </c:pt>
                <c:pt idx="561">
                  <c:v>4.9511211665638397</c:v>
                </c:pt>
                <c:pt idx="562">
                  <c:v>7.2970910051604099</c:v>
                </c:pt>
                <c:pt idx="563">
                  <c:v>6.1136821798322298</c:v>
                </c:pt>
                <c:pt idx="564">
                  <c:v>9.2288840371774103</c:v>
                </c:pt>
                <c:pt idx="565">
                  <c:v>8.4977045148323693</c:v>
                </c:pt>
                <c:pt idx="566">
                  <c:v>7.7811385098450101</c:v>
                </c:pt>
                <c:pt idx="567">
                  <c:v>8.4901302718665406</c:v>
                </c:pt>
                <c:pt idx="568">
                  <c:v>8.3030093814734993</c:v>
                </c:pt>
                <c:pt idx="569">
                  <c:v>5.3518581334760604</c:v>
                </c:pt>
                <c:pt idx="570">
                  <c:v>6.5500083320820597</c:v>
                </c:pt>
                <c:pt idx="571">
                  <c:v>6.4735048194422102</c:v>
                </c:pt>
                <c:pt idx="572">
                  <c:v>7.2661287795564498</c:v>
                </c:pt>
                <c:pt idx="573">
                  <c:v>6.9221511592658604</c:v>
                </c:pt>
                <c:pt idx="574">
                  <c:v>7.7621706071382004</c:v>
                </c:pt>
                <c:pt idx="575">
                  <c:v>7.1140723413323004</c:v>
                </c:pt>
                <c:pt idx="576">
                  <c:v>8.7268056084460905</c:v>
                </c:pt>
                <c:pt idx="577">
                  <c:v>6.4907235345025001</c:v>
                </c:pt>
                <c:pt idx="578">
                  <c:v>8.3506662405209209</c:v>
                </c:pt>
                <c:pt idx="579">
                  <c:v>8.5911868713245596</c:v>
                </c:pt>
                <c:pt idx="580">
                  <c:v>7.6880659083015397</c:v>
                </c:pt>
                <c:pt idx="581">
                  <c:v>8.43641688138894</c:v>
                </c:pt>
                <c:pt idx="582">
                  <c:v>8.7820159697219307</c:v>
                </c:pt>
                <c:pt idx="583">
                  <c:v>7.1499168361320997</c:v>
                </c:pt>
                <c:pt idx="584">
                  <c:v>9.3392919180957605</c:v>
                </c:pt>
                <c:pt idx="585">
                  <c:v>10.373428679828599</c:v>
                </c:pt>
                <c:pt idx="586">
                  <c:v>6.3315018498936899</c:v>
                </c:pt>
                <c:pt idx="587">
                  <c:v>7.5005294853952904</c:v>
                </c:pt>
                <c:pt idx="588">
                  <c:v>7.2191427806885198</c:v>
                </c:pt>
                <c:pt idx="589">
                  <c:v>6.1717005974109096</c:v>
                </c:pt>
                <c:pt idx="590">
                  <c:v>6.0661080901037403</c:v>
                </c:pt>
                <c:pt idx="591">
                  <c:v>6.4645883036899603</c:v>
                </c:pt>
                <c:pt idx="592">
                  <c:v>8.7738488852628898</c:v>
                </c:pt>
                <c:pt idx="593">
                  <c:v>6.4907235345025001</c:v>
                </c:pt>
                <c:pt idx="594">
                  <c:v>7.8379489160252804</c:v>
                </c:pt>
                <c:pt idx="595">
                  <c:v>7.1066061377273</c:v>
                </c:pt>
                <c:pt idx="596">
                  <c:v>7.2682230211595602</c:v>
                </c:pt>
                <c:pt idx="597">
                  <c:v>7.70984654653126</c:v>
                </c:pt>
                <c:pt idx="598">
                  <c:v>5.7196558238124897</c:v>
                </c:pt>
                <c:pt idx="599">
                  <c:v>7.0704408612592298</c:v>
                </c:pt>
                <c:pt idx="600">
                  <c:v>8.1259268027078804</c:v>
                </c:pt>
                <c:pt idx="601">
                  <c:v>6.0867747269123003</c:v>
                </c:pt>
                <c:pt idx="602">
                  <c:v>8.7571151939692609</c:v>
                </c:pt>
                <c:pt idx="603">
                  <c:v>6.0007958745368599</c:v>
                </c:pt>
                <c:pt idx="604">
                  <c:v>3.85014760171005</c:v>
                </c:pt>
                <c:pt idx="605">
                  <c:v>7.7598274385296397</c:v>
                </c:pt>
                <c:pt idx="606">
                  <c:v>8.4365745603549005</c:v>
                </c:pt>
                <c:pt idx="607">
                  <c:v>8.6937816788623206</c:v>
                </c:pt>
                <c:pt idx="608">
                  <c:v>6.9226438914758797</c:v>
                </c:pt>
                <c:pt idx="609">
                  <c:v>9.0779369144222297</c:v>
                </c:pt>
                <c:pt idx="610">
                  <c:v>6.47697236288968</c:v>
                </c:pt>
                <c:pt idx="611">
                  <c:v>8.6336954071728993</c:v>
                </c:pt>
                <c:pt idx="612">
                  <c:v>6.6789708477778396</c:v>
                </c:pt>
                <c:pt idx="613">
                  <c:v>8.4803217166403293</c:v>
                </c:pt>
                <c:pt idx="614">
                  <c:v>5.7268477475871897</c:v>
                </c:pt>
                <c:pt idx="615">
                  <c:v>9.6027877830030395</c:v>
                </c:pt>
                <c:pt idx="616">
                  <c:v>8.6462458193308507</c:v>
                </c:pt>
                <c:pt idx="617">
                  <c:v>10.1945794299896</c:v>
                </c:pt>
                <c:pt idx="618">
                  <c:v>6.8495963648086002</c:v>
                </c:pt>
                <c:pt idx="619">
                  <c:v>6.6970342476664797</c:v>
                </c:pt>
                <c:pt idx="620">
                  <c:v>7.4815557019095102</c:v>
                </c:pt>
                <c:pt idx="621">
                  <c:v>6.6187389835172104</c:v>
                </c:pt>
                <c:pt idx="622">
                  <c:v>6.4345465187874504</c:v>
                </c:pt>
                <c:pt idx="623">
                  <c:v>9.4597233064937605</c:v>
                </c:pt>
                <c:pt idx="624">
                  <c:v>5.9067233186528902</c:v>
                </c:pt>
                <c:pt idx="625">
                  <c:v>7.2672462541803498</c:v>
                </c:pt>
                <c:pt idx="626">
                  <c:v>7.2668273475205902</c:v>
                </c:pt>
                <c:pt idx="627">
                  <c:v>7.5655861144145096</c:v>
                </c:pt>
                <c:pt idx="628">
                  <c:v>8.6745387621400099</c:v>
                </c:pt>
                <c:pt idx="629">
                  <c:v>9.3855533895328396</c:v>
                </c:pt>
                <c:pt idx="630">
                  <c:v>7.3271232922592899</c:v>
                </c:pt>
                <c:pt idx="631">
                  <c:v>6.1110237821656197</c:v>
                </c:pt>
                <c:pt idx="632">
                  <c:v>9.6204778807331</c:v>
                </c:pt>
                <c:pt idx="633">
                  <c:v>9.3311056230710303</c:v>
                </c:pt>
                <c:pt idx="634">
                  <c:v>9.7021317017737605</c:v>
                </c:pt>
                <c:pt idx="635">
                  <c:v>11.0367193673977</c:v>
                </c:pt>
                <c:pt idx="636">
                  <c:v>6.7696419768525002</c:v>
                </c:pt>
                <c:pt idx="637">
                  <c:v>5.6612228602374</c:v>
                </c:pt>
                <c:pt idx="638">
                  <c:v>5.6312117818213601</c:v>
                </c:pt>
                <c:pt idx="639">
                  <c:v>6.8543545022550196</c:v>
                </c:pt>
                <c:pt idx="640">
                  <c:v>7.2377781919234403</c:v>
                </c:pt>
                <c:pt idx="641">
                  <c:v>5.0751738152338204</c:v>
                </c:pt>
                <c:pt idx="642">
                  <c:v>7.1204443723924804</c:v>
                </c:pt>
                <c:pt idx="643">
                  <c:v>9.6375610417053608</c:v>
                </c:pt>
                <c:pt idx="644">
                  <c:v>9.2165212310512601</c:v>
                </c:pt>
                <c:pt idx="645">
                  <c:v>7.7777926263388304</c:v>
                </c:pt>
                <c:pt idx="646">
                  <c:v>7.7325153463439698</c:v>
                </c:pt>
                <c:pt idx="647">
                  <c:v>7.6078780732785001</c:v>
                </c:pt>
                <c:pt idx="648">
                  <c:v>8.5758393868489708</c:v>
                </c:pt>
                <c:pt idx="649">
                  <c:v>9.25022192441938</c:v>
                </c:pt>
                <c:pt idx="650">
                  <c:v>8.7549494550982896</c:v>
                </c:pt>
                <c:pt idx="651">
                  <c:v>7.4389715923958599</c:v>
                </c:pt>
                <c:pt idx="652">
                  <c:v>6.1786354379633703</c:v>
                </c:pt>
                <c:pt idx="653">
                  <c:v>5.0172798368149198</c:v>
                </c:pt>
                <c:pt idx="654">
                  <c:v>8.4235416353347805</c:v>
                </c:pt>
                <c:pt idx="655">
                  <c:v>8.8424600241952902</c:v>
                </c:pt>
                <c:pt idx="656">
                  <c:v>7.9892214088152702</c:v>
                </c:pt>
                <c:pt idx="657">
                  <c:v>6.8955561715251301</c:v>
                </c:pt>
                <c:pt idx="658">
                  <c:v>5.3890717298165001</c:v>
                </c:pt>
                <c:pt idx="659">
                  <c:v>7.2624727527700701</c:v>
                </c:pt>
                <c:pt idx="660">
                  <c:v>8.2804576865825599</c:v>
                </c:pt>
                <c:pt idx="661">
                  <c:v>6.4101748819661601</c:v>
                </c:pt>
                <c:pt idx="662">
                  <c:v>8.8917102364104093</c:v>
                </c:pt>
                <c:pt idx="663">
                  <c:v>7.0802369154941101</c:v>
                </c:pt>
                <c:pt idx="664">
                  <c:v>8.4416072044596397</c:v>
                </c:pt>
                <c:pt idx="665">
                  <c:v>6.0753460310886798</c:v>
                </c:pt>
                <c:pt idx="666">
                  <c:v>8.8520927634771294</c:v>
                </c:pt>
                <c:pt idx="667">
                  <c:v>10.6793059359102</c:v>
                </c:pt>
                <c:pt idx="668">
                  <c:v>8.4244197912638796</c:v>
                </c:pt>
                <c:pt idx="669">
                  <c:v>10.0960811706006</c:v>
                </c:pt>
                <c:pt idx="670">
                  <c:v>5.93489419561958</c:v>
                </c:pt>
                <c:pt idx="671">
                  <c:v>7.4030610910900903</c:v>
                </c:pt>
                <c:pt idx="672">
                  <c:v>6.69728113076859</c:v>
                </c:pt>
                <c:pt idx="673">
                  <c:v>3.8918202981106198</c:v>
                </c:pt>
                <c:pt idx="674">
                  <c:v>6.0935697700451303</c:v>
                </c:pt>
                <c:pt idx="675">
                  <c:v>7.86134179559998</c:v>
                </c:pt>
                <c:pt idx="676">
                  <c:v>7.4621000566616198</c:v>
                </c:pt>
                <c:pt idx="677">
                  <c:v>7.3152183897529701</c:v>
                </c:pt>
                <c:pt idx="678">
                  <c:v>8.5769703954520899</c:v>
                </c:pt>
                <c:pt idx="679">
                  <c:v>6.3491389913797898</c:v>
                </c:pt>
                <c:pt idx="680">
                  <c:v>7.6525456926939199</c:v>
                </c:pt>
                <c:pt idx="681">
                  <c:v>5.9661467391236904</c:v>
                </c:pt>
                <c:pt idx="682">
                  <c:v>10.391942815197201</c:v>
                </c:pt>
                <c:pt idx="683">
                  <c:v>7.9420779044338596</c:v>
                </c:pt>
                <c:pt idx="684">
                  <c:v>5.0875963352323801</c:v>
                </c:pt>
                <c:pt idx="685">
                  <c:v>11.7021431164862</c:v>
                </c:pt>
                <c:pt idx="686">
                  <c:v>10.324608257628499</c:v>
                </c:pt>
                <c:pt idx="687">
                  <c:v>7.2984451015081397</c:v>
                </c:pt>
                <c:pt idx="688">
                  <c:v>6.7578621894075201</c:v>
                </c:pt>
                <c:pt idx="689">
                  <c:v>4.8441870864585903</c:v>
                </c:pt>
                <c:pt idx="690">
                  <c:v>5.0369526024136198</c:v>
                </c:pt>
                <c:pt idx="691">
                  <c:v>5.2678581590633202</c:v>
                </c:pt>
                <c:pt idx="692">
                  <c:v>6.9304947659516198</c:v>
                </c:pt>
                <c:pt idx="693">
                  <c:v>5.93489419561958</c:v>
                </c:pt>
                <c:pt idx="694">
                  <c:v>10.165120780630801</c:v>
                </c:pt>
                <c:pt idx="695">
                  <c:v>8.1226680233463995</c:v>
                </c:pt>
                <c:pt idx="696">
                  <c:v>8.7960968460564306</c:v>
                </c:pt>
                <c:pt idx="697">
                  <c:v>6.12686918411418</c:v>
                </c:pt>
                <c:pt idx="698">
                  <c:v>5.7990926544605204</c:v>
                </c:pt>
                <c:pt idx="699">
                  <c:v>5.93224518744801</c:v>
                </c:pt>
                <c:pt idx="700">
                  <c:v>5.8916442118257697</c:v>
                </c:pt>
                <c:pt idx="701">
                  <c:v>6.5366915975913003</c:v>
                </c:pt>
                <c:pt idx="702">
                  <c:v>9.6746916933481195</c:v>
                </c:pt>
                <c:pt idx="703">
                  <c:v>10.524274184357299</c:v>
                </c:pt>
                <c:pt idx="704">
                  <c:v>7.0859014643656097</c:v>
                </c:pt>
                <c:pt idx="705">
                  <c:v>6.0137151560428004</c:v>
                </c:pt>
                <c:pt idx="706">
                  <c:v>8.9062917621041002</c:v>
                </c:pt>
                <c:pt idx="707">
                  <c:v>7.6211951628098404</c:v>
                </c:pt>
                <c:pt idx="708">
                  <c:v>6.5827174199865803</c:v>
                </c:pt>
                <c:pt idx="709">
                  <c:v>9.42849818177773</c:v>
                </c:pt>
                <c:pt idx="710">
                  <c:v>5.9375362050824201</c:v>
                </c:pt>
                <c:pt idx="711">
                  <c:v>7.7125183693624102</c:v>
                </c:pt>
                <c:pt idx="712">
                  <c:v>10.101984133075501</c:v>
                </c:pt>
                <c:pt idx="713">
                  <c:v>10.4942614179754</c:v>
                </c:pt>
                <c:pt idx="714">
                  <c:v>5.4131330409766099</c:v>
                </c:pt>
                <c:pt idx="715">
                  <c:v>7.2283884515735997</c:v>
                </c:pt>
                <c:pt idx="716">
                  <c:v>6.2205901700997304</c:v>
                </c:pt>
                <c:pt idx="717">
                  <c:v>9.8865651733401698</c:v>
                </c:pt>
                <c:pt idx="718">
                  <c:v>5.0937502008067597</c:v>
                </c:pt>
                <c:pt idx="719">
                  <c:v>6.6450909695056399</c:v>
                </c:pt>
                <c:pt idx="720">
                  <c:v>11.319165403875401</c:v>
                </c:pt>
                <c:pt idx="721">
                  <c:v>6.5176712729122697</c:v>
                </c:pt>
                <c:pt idx="722">
                  <c:v>6.0450053140360103</c:v>
                </c:pt>
                <c:pt idx="723">
                  <c:v>6.9421567056994604</c:v>
                </c:pt>
                <c:pt idx="724">
                  <c:v>8.6794820944599493</c:v>
                </c:pt>
                <c:pt idx="725">
                  <c:v>8.1845934470088899</c:v>
                </c:pt>
                <c:pt idx="726">
                  <c:v>5.8664680569332903</c:v>
                </c:pt>
                <c:pt idx="727">
                  <c:v>6.6631326959908002</c:v>
                </c:pt>
                <c:pt idx="728">
                  <c:v>4.6347289882296296</c:v>
                </c:pt>
                <c:pt idx="729">
                  <c:v>4.7449321283632502</c:v>
                </c:pt>
                <c:pt idx="730">
                  <c:v>7.3866773537351103</c:v>
                </c:pt>
                <c:pt idx="731">
                  <c:v>7.6381982442857703</c:v>
                </c:pt>
                <c:pt idx="732">
                  <c:v>6.56131351132343</c:v>
                </c:pt>
              </c:numCache>
            </c:numRef>
          </c:yVal>
          <c:smooth val="0"/>
          <c:extLst>
            <c:ext xmlns:c16="http://schemas.microsoft.com/office/drawing/2014/chart" uri="{C3380CC4-5D6E-409C-BE32-E72D297353CC}">
              <c16:uniqueId val="{00000002-C61D-4B44-86D6-ED595ADE9D4E}"/>
            </c:ext>
          </c:extLst>
        </c:ser>
        <c:dLbls>
          <c:showLegendKey val="0"/>
          <c:showVal val="0"/>
          <c:showCatName val="0"/>
          <c:showSerName val="0"/>
          <c:showPercent val="0"/>
          <c:showBubbleSize val="0"/>
        </c:dLbls>
        <c:axId val="559493570"/>
        <c:axId val="763399729"/>
      </c:scatterChart>
      <c:valAx>
        <c:axId val="559493570"/>
        <c:scaling>
          <c:orientation val="minMax"/>
          <c:max val="15"/>
          <c:min val="0"/>
        </c:scaling>
        <c:delete val="0"/>
        <c:axPos val="b"/>
        <c:title>
          <c:tx>
            <c:rich>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34" charset="-122"/>
                    <a:ea typeface="微软雅黑" panose="020B0503020204020204" pitchFamily="34" charset="-122"/>
                    <a:cs typeface="微软雅黑" panose="020B0503020204020204" pitchFamily="2" charset="-122"/>
                    <a:sym typeface="微软雅黑" panose="020B0503020204020204" pitchFamily="2" charset="-122"/>
                  </a:defRPr>
                </a:pPr>
                <a:r>
                  <a:rPr lang="zh-CN" altLang="en-US" sz="1400">
                    <a:solidFill>
                      <a:srgbClr val="002060"/>
                    </a:solidFill>
                    <a:latin typeface="微软雅黑" panose="020B0503020204020204" pitchFamily="34" charset="-122"/>
                    <a:ea typeface="微软雅黑" panose="020B0503020204020204" pitchFamily="34" charset="-122"/>
                    <a:cs typeface="微软雅黑" panose="020B0503020204020204" pitchFamily="2" charset="-122"/>
                    <a:sym typeface="微软雅黑" panose="020B0503020204020204" pitchFamily="2" charset="-122"/>
                  </a:rPr>
                  <a:t>赞同数</a:t>
                </a:r>
              </a:p>
            </c:rich>
          </c:tx>
          <c:layout/>
          <c:overlay val="0"/>
          <c:spPr>
            <a:noFill/>
            <a:ln>
              <a:noFill/>
            </a:ln>
            <a:effectLst/>
          </c:spPr>
          <c:txPr>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34" charset="-122"/>
                  <a:ea typeface="微软雅黑" panose="020B0503020204020204" pitchFamily="34"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1.08015602053891E-2"/>
              <c:y val="0.38028018554506599"/>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no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7274633123692"/>
          <c:y val="1.8796992481203E-2"/>
          <c:w val="0.80700209643605869"/>
          <c:h val="0.79200273410799704"/>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[data.csv]分组数据!$H$2:$H$785</c:f>
              <c:numCache>
                <c:formatCode>0.000_ </c:formatCode>
                <c:ptCount val="784"/>
                <c:pt idx="0">
                  <c:v>7.8184302720706498</c:v>
                </c:pt>
                <c:pt idx="1">
                  <c:v>8.8470723125677999</c:v>
                </c:pt>
                <c:pt idx="2">
                  <c:v>6.7031881132408602</c:v>
                </c:pt>
                <c:pt idx="3">
                  <c:v>9.2203897078291792</c:v>
                </c:pt>
                <c:pt idx="4">
                  <c:v>10.388964598613599</c:v>
                </c:pt>
                <c:pt idx="5">
                  <c:v>6.7405193596062203</c:v>
                </c:pt>
                <c:pt idx="6">
                  <c:v>8.8178902009455093</c:v>
                </c:pt>
                <c:pt idx="7">
                  <c:v>6.8824374709978402</c:v>
                </c:pt>
                <c:pt idx="8">
                  <c:v>6.4567696555721596</c:v>
                </c:pt>
                <c:pt idx="9">
                  <c:v>9.1749204267449205</c:v>
                </c:pt>
                <c:pt idx="10">
                  <c:v>5.2417470150596399</c:v>
                </c:pt>
                <c:pt idx="11">
                  <c:v>6.8648477779708603</c:v>
                </c:pt>
                <c:pt idx="12">
                  <c:v>8.7486223223172193</c:v>
                </c:pt>
                <c:pt idx="13">
                  <c:v>6.0614569189280099</c:v>
                </c:pt>
                <c:pt idx="14">
                  <c:v>7.0917421150951503</c:v>
                </c:pt>
                <c:pt idx="15">
                  <c:v>8.5876516550647892</c:v>
                </c:pt>
                <c:pt idx="16">
                  <c:v>8.8624835764883301</c:v>
                </c:pt>
                <c:pt idx="17">
                  <c:v>7.38336814699238</c:v>
                </c:pt>
                <c:pt idx="18">
                  <c:v>6.9255951971104599</c:v>
                </c:pt>
                <c:pt idx="19">
                  <c:v>6.8824374709978402</c:v>
                </c:pt>
                <c:pt idx="20">
                  <c:v>9.1977615897693195</c:v>
                </c:pt>
                <c:pt idx="21">
                  <c:v>8.3668353098276693</c:v>
                </c:pt>
                <c:pt idx="22">
                  <c:v>7.75491027202143</c:v>
                </c:pt>
                <c:pt idx="23">
                  <c:v>8.5948946990800899</c:v>
                </c:pt>
                <c:pt idx="24">
                  <c:v>7.5569505720128998</c:v>
                </c:pt>
                <c:pt idx="25">
                  <c:v>10.629126124296</c:v>
                </c:pt>
                <c:pt idx="26">
                  <c:v>6.9911768871212097</c:v>
                </c:pt>
                <c:pt idx="27">
                  <c:v>9.3669166790182796</c:v>
                </c:pt>
                <c:pt idx="28">
                  <c:v>7.8075100422161903</c:v>
                </c:pt>
                <c:pt idx="29">
                  <c:v>8.2095804834755697</c:v>
                </c:pt>
                <c:pt idx="30">
                  <c:v>8.6602540342568801</c:v>
                </c:pt>
                <c:pt idx="31">
                  <c:v>7.5400903201453202</c:v>
                </c:pt>
                <c:pt idx="32">
                  <c:v>6.2441669006637301</c:v>
                </c:pt>
                <c:pt idx="33">
                  <c:v>7.09423484592475</c:v>
                </c:pt>
                <c:pt idx="34">
                  <c:v>8.2664214729845504</c:v>
                </c:pt>
                <c:pt idx="35">
                  <c:v>8.6786315372937608</c:v>
                </c:pt>
                <c:pt idx="36">
                  <c:v>7.5678626054638798</c:v>
                </c:pt>
                <c:pt idx="37">
                  <c:v>8.0330094985966607</c:v>
                </c:pt>
                <c:pt idx="38">
                  <c:v>7.29573507274928</c:v>
                </c:pt>
                <c:pt idx="39">
                  <c:v>6.7322107064671997</c:v>
                </c:pt>
                <c:pt idx="40">
                  <c:v>6.2690962837062596</c:v>
                </c:pt>
                <c:pt idx="41">
                  <c:v>7.8188324438033998</c:v>
                </c:pt>
                <c:pt idx="42">
                  <c:v>7.6113477174036204</c:v>
                </c:pt>
                <c:pt idx="43">
                  <c:v>6.7117403950561796</c:v>
                </c:pt>
                <c:pt idx="44">
                  <c:v>6.4846352356352499</c:v>
                </c:pt>
                <c:pt idx="45">
                  <c:v>9.3609992482612903</c:v>
                </c:pt>
                <c:pt idx="46">
                  <c:v>9.0090806141619701</c:v>
                </c:pt>
                <c:pt idx="47">
                  <c:v>8.1131271042217801</c:v>
                </c:pt>
                <c:pt idx="48">
                  <c:v>9.4469922733151801</c:v>
                </c:pt>
                <c:pt idx="49">
                  <c:v>8.0153273090217194</c:v>
                </c:pt>
                <c:pt idx="50">
                  <c:v>9.0457015500345292</c:v>
                </c:pt>
                <c:pt idx="51">
                  <c:v>10.9239220601402</c:v>
                </c:pt>
                <c:pt idx="52">
                  <c:v>5.9427993751267003</c:v>
                </c:pt>
                <c:pt idx="53">
                  <c:v>5.4930614433405403</c:v>
                </c:pt>
                <c:pt idx="54">
                  <c:v>7.7570511420320098</c:v>
                </c:pt>
                <c:pt idx="55">
                  <c:v>7.1914293300363701</c:v>
                </c:pt>
                <c:pt idx="56">
                  <c:v>6.7345916599729403</c:v>
                </c:pt>
                <c:pt idx="57">
                  <c:v>9.2131364592781804</c:v>
                </c:pt>
                <c:pt idx="58">
                  <c:v>8.7398566274935696</c:v>
                </c:pt>
                <c:pt idx="59">
                  <c:v>6.4264884574576904</c:v>
                </c:pt>
                <c:pt idx="60">
                  <c:v>7.3846103831769696</c:v>
                </c:pt>
                <c:pt idx="61">
                  <c:v>9.8192903937353702</c:v>
                </c:pt>
                <c:pt idx="62">
                  <c:v>8.6578243211559798</c:v>
                </c:pt>
                <c:pt idx="63">
                  <c:v>8.0020248182161104</c:v>
                </c:pt>
                <c:pt idx="64">
                  <c:v>9.5210551435385309</c:v>
                </c:pt>
                <c:pt idx="65">
                  <c:v>8.82055174325302</c:v>
                </c:pt>
                <c:pt idx="66">
                  <c:v>9.7000240719887394</c:v>
                </c:pt>
                <c:pt idx="67">
                  <c:v>9.2195973932388497</c:v>
                </c:pt>
                <c:pt idx="68">
                  <c:v>8.4900275233434606</c:v>
                </c:pt>
                <c:pt idx="69">
                  <c:v>7.90691548867858</c:v>
                </c:pt>
                <c:pt idx="70">
                  <c:v>8.4209025310979495</c:v>
                </c:pt>
                <c:pt idx="71">
                  <c:v>6.6933236682699402</c:v>
                </c:pt>
                <c:pt idx="72">
                  <c:v>9.0452298519125804</c:v>
                </c:pt>
                <c:pt idx="73">
                  <c:v>10.2530875278028</c:v>
                </c:pt>
                <c:pt idx="74">
                  <c:v>8.88930831984284</c:v>
                </c:pt>
                <c:pt idx="75">
                  <c:v>7.81722278550816</c:v>
                </c:pt>
                <c:pt idx="76">
                  <c:v>7.7731736804825298</c:v>
                </c:pt>
                <c:pt idx="77">
                  <c:v>9.0349149818700702</c:v>
                </c:pt>
                <c:pt idx="78">
                  <c:v>6.4393503711000903</c:v>
                </c:pt>
                <c:pt idx="79">
                  <c:v>8.5872787989829202</c:v>
                </c:pt>
                <c:pt idx="80">
                  <c:v>7.9124231214737</c:v>
                </c:pt>
                <c:pt idx="81">
                  <c:v>5.6970934865054002</c:v>
                </c:pt>
                <c:pt idx="82">
                  <c:v>9.1985713883761804</c:v>
                </c:pt>
                <c:pt idx="83">
                  <c:v>7.3485875309275901</c:v>
                </c:pt>
                <c:pt idx="84">
                  <c:v>7.1332959548960604</c:v>
                </c:pt>
                <c:pt idx="85">
                  <c:v>8.8989119057943995</c:v>
                </c:pt>
                <c:pt idx="86">
                  <c:v>8.0343069363394797</c:v>
                </c:pt>
                <c:pt idx="87">
                  <c:v>10.2069199350791</c:v>
                </c:pt>
                <c:pt idx="88">
                  <c:v>8.7467163496944806</c:v>
                </c:pt>
                <c:pt idx="89">
                  <c:v>6.2822667468960001</c:v>
                </c:pt>
                <c:pt idx="90">
                  <c:v>10.111923474977999</c:v>
                </c:pt>
                <c:pt idx="91">
                  <c:v>8.11701408773731</c:v>
                </c:pt>
                <c:pt idx="92">
                  <c:v>8.8800291174684407</c:v>
                </c:pt>
                <c:pt idx="93">
                  <c:v>9.4529727758742297</c:v>
                </c:pt>
                <c:pt idx="94">
                  <c:v>7.5158890852151199</c:v>
                </c:pt>
                <c:pt idx="95">
                  <c:v>8.3128713943426096</c:v>
                </c:pt>
                <c:pt idx="96">
                  <c:v>7.6396422878580097</c:v>
                </c:pt>
                <c:pt idx="97">
                  <c:v>8.25686684897431</c:v>
                </c:pt>
                <c:pt idx="98">
                  <c:v>8.0618022745383406</c:v>
                </c:pt>
                <c:pt idx="99">
                  <c:v>10.329441327071599</c:v>
                </c:pt>
                <c:pt idx="100">
                  <c:v>6.3681871863504904</c:v>
                </c:pt>
                <c:pt idx="101">
                  <c:v>9.1067560557196092</c:v>
                </c:pt>
                <c:pt idx="102">
                  <c:v>8.9312876262224492</c:v>
                </c:pt>
                <c:pt idx="103">
                  <c:v>9.4222207310116808</c:v>
                </c:pt>
                <c:pt idx="104">
                  <c:v>8.4006593751602807</c:v>
                </c:pt>
                <c:pt idx="105">
                  <c:v>8.4073783254090309</c:v>
                </c:pt>
                <c:pt idx="106">
                  <c:v>8.2576449582082194</c:v>
                </c:pt>
                <c:pt idx="107">
                  <c:v>8.8708034439821208</c:v>
                </c:pt>
                <c:pt idx="108">
                  <c:v>7.9568271220901101</c:v>
                </c:pt>
                <c:pt idx="109">
                  <c:v>5.7960577507653701</c:v>
                </c:pt>
                <c:pt idx="110">
                  <c:v>8.5870923187959001</c:v>
                </c:pt>
                <c:pt idx="111">
                  <c:v>8.7486223223172193</c:v>
                </c:pt>
                <c:pt idx="112">
                  <c:v>9.8146016925276793</c:v>
                </c:pt>
                <c:pt idx="113">
                  <c:v>6.69950034016167</c:v>
                </c:pt>
                <c:pt idx="114">
                  <c:v>9.3879843392190203</c:v>
                </c:pt>
                <c:pt idx="115">
                  <c:v>7.1731917424865896</c:v>
                </c:pt>
                <c:pt idx="116">
                  <c:v>8.1650792588050596</c:v>
                </c:pt>
                <c:pt idx="117">
                  <c:v>7.2427979227937502</c:v>
                </c:pt>
                <c:pt idx="118">
                  <c:v>9.4327636639659094</c:v>
                </c:pt>
                <c:pt idx="119">
                  <c:v>6.9911768871212097</c:v>
                </c:pt>
                <c:pt idx="120">
                  <c:v>10.5077761966118</c:v>
                </c:pt>
                <c:pt idx="121">
                  <c:v>10.810515517131</c:v>
                </c:pt>
                <c:pt idx="122">
                  <c:v>9.5624750243726897</c:v>
                </c:pt>
                <c:pt idx="123">
                  <c:v>6.2915691395583204</c:v>
                </c:pt>
                <c:pt idx="124">
                  <c:v>9.1291303165506399</c:v>
                </c:pt>
                <c:pt idx="125">
                  <c:v>9.7624422870540108</c:v>
                </c:pt>
                <c:pt idx="126">
                  <c:v>6.5861716548546703</c:v>
                </c:pt>
                <c:pt idx="127">
                  <c:v>7.4336665401661604</c:v>
                </c:pt>
                <c:pt idx="128">
                  <c:v>8.17667277194845</c:v>
                </c:pt>
                <c:pt idx="129">
                  <c:v>5.7620513827801698</c:v>
                </c:pt>
                <c:pt idx="130">
                  <c:v>8.4055910148349309</c:v>
                </c:pt>
                <c:pt idx="131">
                  <c:v>7.2661287795564498</c:v>
                </c:pt>
                <c:pt idx="132">
                  <c:v>10.966714430533401</c:v>
                </c:pt>
                <c:pt idx="133">
                  <c:v>7.9427175405737902</c:v>
                </c:pt>
                <c:pt idx="134">
                  <c:v>8.2623009417874407</c:v>
                </c:pt>
                <c:pt idx="135">
                  <c:v>7.9885429827376901</c:v>
                </c:pt>
                <c:pt idx="136">
                  <c:v>7.0850642939525397</c:v>
                </c:pt>
                <c:pt idx="137">
                  <c:v>5.0238805208462702</c:v>
                </c:pt>
                <c:pt idx="138">
                  <c:v>9.8669791577195998</c:v>
                </c:pt>
                <c:pt idx="139">
                  <c:v>6.7487595474916704</c:v>
                </c:pt>
                <c:pt idx="140">
                  <c:v>9.1155900354303707</c:v>
                </c:pt>
                <c:pt idx="141">
                  <c:v>6.9847163201182596</c:v>
                </c:pt>
                <c:pt idx="142">
                  <c:v>8.5018764873043402</c:v>
                </c:pt>
                <c:pt idx="143">
                  <c:v>6.2422232654551602</c:v>
                </c:pt>
                <c:pt idx="144">
                  <c:v>5.5797298259862202</c:v>
                </c:pt>
                <c:pt idx="145">
                  <c:v>7.4966524381682804</c:v>
                </c:pt>
                <c:pt idx="146">
                  <c:v>8.4967863816385698</c:v>
                </c:pt>
                <c:pt idx="147">
                  <c:v>9.3124455949133296</c:v>
                </c:pt>
                <c:pt idx="148">
                  <c:v>7.5590382554433804</c:v>
                </c:pt>
                <c:pt idx="149">
                  <c:v>9.4324433821151406</c:v>
                </c:pt>
                <c:pt idx="150">
                  <c:v>8.1353469489066992</c:v>
                </c:pt>
                <c:pt idx="151">
                  <c:v>9.2962428009768807</c:v>
                </c:pt>
                <c:pt idx="152">
                  <c:v>6.3784261836515803</c:v>
                </c:pt>
                <c:pt idx="153">
                  <c:v>8.9681414141268103</c:v>
                </c:pt>
                <c:pt idx="154">
                  <c:v>7.7052624748663199</c:v>
                </c:pt>
                <c:pt idx="155">
                  <c:v>9.4714731091944202</c:v>
                </c:pt>
                <c:pt idx="156">
                  <c:v>6.7810576259361799</c:v>
                </c:pt>
                <c:pt idx="157">
                  <c:v>8.9491054695392496</c:v>
                </c:pt>
                <c:pt idx="158">
                  <c:v>7.6671582553191397</c:v>
                </c:pt>
                <c:pt idx="159">
                  <c:v>8.0317103753220405</c:v>
                </c:pt>
                <c:pt idx="160">
                  <c:v>10.0179762790208</c:v>
                </c:pt>
                <c:pt idx="161">
                  <c:v>9.7367834066372492</c:v>
                </c:pt>
                <c:pt idx="162">
                  <c:v>9.8153118616324004</c:v>
                </c:pt>
                <c:pt idx="163">
                  <c:v>7.8095413246534102</c:v>
                </c:pt>
                <c:pt idx="164">
                  <c:v>8.5479163640590698</c:v>
                </c:pt>
                <c:pt idx="165">
                  <c:v>6.8287120716416796</c:v>
                </c:pt>
                <c:pt idx="166">
                  <c:v>6.9226438914758797</c:v>
                </c:pt>
                <c:pt idx="167">
                  <c:v>8.8125457701722301</c:v>
                </c:pt>
                <c:pt idx="168">
                  <c:v>8.5724386656422098</c:v>
                </c:pt>
                <c:pt idx="169">
                  <c:v>8.8719262511176193</c:v>
                </c:pt>
                <c:pt idx="170">
                  <c:v>9.2560782636500303</c:v>
                </c:pt>
                <c:pt idx="171">
                  <c:v>5.7745515455443996</c:v>
                </c:pt>
                <c:pt idx="172">
                  <c:v>8.7543185402508605</c:v>
                </c:pt>
                <c:pt idx="173">
                  <c:v>6.3261494731550902</c:v>
                </c:pt>
                <c:pt idx="174">
                  <c:v>9.5345954246588001</c:v>
                </c:pt>
                <c:pt idx="175">
                  <c:v>8.6013504994229599</c:v>
                </c:pt>
                <c:pt idx="176">
                  <c:v>7.8127828185775803</c:v>
                </c:pt>
                <c:pt idx="177">
                  <c:v>6.4551985633401197</c:v>
                </c:pt>
                <c:pt idx="178">
                  <c:v>8.7342381842685697</c:v>
                </c:pt>
                <c:pt idx="179">
                  <c:v>6.5087691369716802</c:v>
                </c:pt>
                <c:pt idx="180">
                  <c:v>10.0139102337862</c:v>
                </c:pt>
                <c:pt idx="181">
                  <c:v>7.4593388952202897</c:v>
                </c:pt>
                <c:pt idx="182">
                  <c:v>9.5488106112600608</c:v>
                </c:pt>
                <c:pt idx="183">
                  <c:v>8.7914860267490003</c:v>
                </c:pt>
                <c:pt idx="184">
                  <c:v>9.8012333184973706</c:v>
                </c:pt>
                <c:pt idx="185">
                  <c:v>8.8782186580922193</c:v>
                </c:pt>
                <c:pt idx="186">
                  <c:v>8.9251884293780197</c:v>
                </c:pt>
                <c:pt idx="187">
                  <c:v>7.7997533182872401</c:v>
                </c:pt>
                <c:pt idx="188">
                  <c:v>8.2093084116469299</c:v>
                </c:pt>
                <c:pt idx="189">
                  <c:v>7.3969486026210101</c:v>
                </c:pt>
                <c:pt idx="190">
                  <c:v>7.5496091651545303</c:v>
                </c:pt>
                <c:pt idx="191">
                  <c:v>8.0356026929185802</c:v>
                </c:pt>
                <c:pt idx="192">
                  <c:v>9.0041768406966494</c:v>
                </c:pt>
                <c:pt idx="193">
                  <c:v>9.7741758160557808</c:v>
                </c:pt>
                <c:pt idx="194">
                  <c:v>8.26204284396694</c:v>
                </c:pt>
                <c:pt idx="195">
                  <c:v>8.5614014460805503</c:v>
                </c:pt>
                <c:pt idx="196">
                  <c:v>9.6010978512120708</c:v>
                </c:pt>
                <c:pt idx="197">
                  <c:v>9.3177587687434507</c:v>
                </c:pt>
                <c:pt idx="198">
                  <c:v>6.7592552706636901</c:v>
                </c:pt>
                <c:pt idx="199">
                  <c:v>10.8181369381381</c:v>
                </c:pt>
                <c:pt idx="200">
                  <c:v>4.7095302013123304</c:v>
                </c:pt>
                <c:pt idx="201">
                  <c:v>8.4935150640616595</c:v>
                </c:pt>
                <c:pt idx="202">
                  <c:v>10.002427500391001</c:v>
                </c:pt>
                <c:pt idx="203">
                  <c:v>8.8848872018373992</c:v>
                </c:pt>
                <c:pt idx="204">
                  <c:v>7.4401466806626804</c:v>
                </c:pt>
                <c:pt idx="205">
                  <c:v>9.8791948599670807</c:v>
                </c:pt>
                <c:pt idx="206">
                  <c:v>7.9437826924586199</c:v>
                </c:pt>
                <c:pt idx="207">
                  <c:v>7.4645098346365204</c:v>
                </c:pt>
                <c:pt idx="208">
                  <c:v>8.8086680621067099</c:v>
                </c:pt>
                <c:pt idx="209">
                  <c:v>6.4457198193855696</c:v>
                </c:pt>
                <c:pt idx="210">
                  <c:v>9.6679550744091003</c:v>
                </c:pt>
                <c:pt idx="211">
                  <c:v>8.9557061535706008</c:v>
                </c:pt>
                <c:pt idx="212">
                  <c:v>7.3158835045097801</c:v>
                </c:pt>
                <c:pt idx="213">
                  <c:v>9.8281711582266702</c:v>
                </c:pt>
                <c:pt idx="214">
                  <c:v>7.2758646005465302</c:v>
                </c:pt>
                <c:pt idx="215">
                  <c:v>6.91473089271856</c:v>
                </c:pt>
                <c:pt idx="216">
                  <c:v>7.5750716995075598</c:v>
                </c:pt>
                <c:pt idx="217">
                  <c:v>9.3739886635045107</c:v>
                </c:pt>
                <c:pt idx="218">
                  <c:v>10.2794895204936</c:v>
                </c:pt>
                <c:pt idx="219">
                  <c:v>7.3375877435385899</c:v>
                </c:pt>
                <c:pt idx="220">
                  <c:v>5.7960577507653701</c:v>
                </c:pt>
                <c:pt idx="221">
                  <c:v>6.8057225534169801</c:v>
                </c:pt>
                <c:pt idx="222">
                  <c:v>9.3217028398296407</c:v>
                </c:pt>
                <c:pt idx="223">
                  <c:v>9.7022277947219209</c:v>
                </c:pt>
                <c:pt idx="224">
                  <c:v>8.1825592640686597</c:v>
                </c:pt>
                <c:pt idx="225">
                  <c:v>9.3856373138331701</c:v>
                </c:pt>
                <c:pt idx="226">
                  <c:v>9.2006939949243698</c:v>
                </c:pt>
                <c:pt idx="227">
                  <c:v>7.4570320891223796</c:v>
                </c:pt>
                <c:pt idx="228">
                  <c:v>6.8232861223556798</c:v>
                </c:pt>
                <c:pt idx="229">
                  <c:v>7.67693714581808</c:v>
                </c:pt>
                <c:pt idx="230">
                  <c:v>10.7655332695578</c:v>
                </c:pt>
                <c:pt idx="231">
                  <c:v>8.7186635670489494</c:v>
                </c:pt>
                <c:pt idx="232">
                  <c:v>6.8511849274937404</c:v>
                </c:pt>
                <c:pt idx="233">
                  <c:v>6.3613024775729903</c:v>
                </c:pt>
                <c:pt idx="234">
                  <c:v>8.7623330406023392</c:v>
                </c:pt>
                <c:pt idx="235">
                  <c:v>9.3283011696097393</c:v>
                </c:pt>
                <c:pt idx="236">
                  <c:v>7.6187423776704097</c:v>
                </c:pt>
                <c:pt idx="237">
                  <c:v>6.4967749901858598</c:v>
                </c:pt>
                <c:pt idx="238">
                  <c:v>6.9679092018018798</c:v>
                </c:pt>
                <c:pt idx="239">
                  <c:v>6.7719355558396002</c:v>
                </c:pt>
                <c:pt idx="240">
                  <c:v>7.3264656138403197</c:v>
                </c:pt>
                <c:pt idx="241">
                  <c:v>7.4888529557334502</c:v>
                </c:pt>
                <c:pt idx="242">
                  <c:v>8.8055250527095108</c:v>
                </c:pt>
                <c:pt idx="243">
                  <c:v>7.5043915591612302</c:v>
                </c:pt>
                <c:pt idx="244">
                  <c:v>9.3772098242112101</c:v>
                </c:pt>
                <c:pt idx="245">
                  <c:v>7.0647590277918004</c:v>
                </c:pt>
                <c:pt idx="246">
                  <c:v>7.9476785713015596</c:v>
                </c:pt>
                <c:pt idx="247">
                  <c:v>7.4916454736051303</c:v>
                </c:pt>
                <c:pt idx="248">
                  <c:v>10.114153582339201</c:v>
                </c:pt>
                <c:pt idx="249">
                  <c:v>7.7488913372555297</c:v>
                </c:pt>
                <c:pt idx="250">
                  <c:v>9.7160730486761597</c:v>
                </c:pt>
                <c:pt idx="251">
                  <c:v>8.1271091853463702</c:v>
                </c:pt>
                <c:pt idx="252">
                  <c:v>9.5314088634455896</c:v>
                </c:pt>
                <c:pt idx="253">
                  <c:v>9.4675374634152405</c:v>
                </c:pt>
                <c:pt idx="254">
                  <c:v>8.9700506618270008</c:v>
                </c:pt>
                <c:pt idx="255">
                  <c:v>9.1679546554797398</c:v>
                </c:pt>
                <c:pt idx="256">
                  <c:v>10.057366766948499</c:v>
                </c:pt>
                <c:pt idx="257">
                  <c:v>8.501470230951</c:v>
                </c:pt>
                <c:pt idx="258">
                  <c:v>10.635037804378999</c:v>
                </c:pt>
                <c:pt idx="259">
                  <c:v>7.6879971663930098</c:v>
                </c:pt>
                <c:pt idx="260">
                  <c:v>9.6025175857574094</c:v>
                </c:pt>
                <c:pt idx="261">
                  <c:v>8.8522358352278498</c:v>
                </c:pt>
                <c:pt idx="262">
                  <c:v>9.0611440656140498</c:v>
                </c:pt>
                <c:pt idx="263">
                  <c:v>8.6028202773836693</c:v>
                </c:pt>
                <c:pt idx="264">
                  <c:v>8.6904740035580392</c:v>
                </c:pt>
                <c:pt idx="265">
                  <c:v>7.3369369137076097</c:v>
                </c:pt>
                <c:pt idx="266">
                  <c:v>8.1291749969117895</c:v>
                </c:pt>
                <c:pt idx="267">
                  <c:v>7.3218497137883496</c:v>
                </c:pt>
                <c:pt idx="268">
                  <c:v>9.11140362411615</c:v>
                </c:pt>
                <c:pt idx="269">
                  <c:v>6.6359465556866404</c:v>
                </c:pt>
                <c:pt idx="270">
                  <c:v>7.3118861640771602</c:v>
                </c:pt>
                <c:pt idx="271">
                  <c:v>9.1965456609539906</c:v>
                </c:pt>
                <c:pt idx="272">
                  <c:v>8.9823098990885697</c:v>
                </c:pt>
                <c:pt idx="273">
                  <c:v>8.21743853773018</c:v>
                </c:pt>
                <c:pt idx="274">
                  <c:v>9.5080717802809591</c:v>
                </c:pt>
                <c:pt idx="275">
                  <c:v>7.97522083865341</c:v>
                </c:pt>
                <c:pt idx="276">
                  <c:v>8.5350331095445693</c:v>
                </c:pt>
                <c:pt idx="277">
                  <c:v>6.5722825426940004</c:v>
                </c:pt>
                <c:pt idx="278">
                  <c:v>5.8406416573733901</c:v>
                </c:pt>
                <c:pt idx="279">
                  <c:v>9.2449350167406799</c:v>
                </c:pt>
                <c:pt idx="280">
                  <c:v>9.1140497116578896</c:v>
                </c:pt>
                <c:pt idx="281">
                  <c:v>10.1646202897543</c:v>
                </c:pt>
                <c:pt idx="282">
                  <c:v>8.1964368112350208</c:v>
                </c:pt>
                <c:pt idx="283">
                  <c:v>7.8617270778239803</c:v>
                </c:pt>
                <c:pt idx="284">
                  <c:v>10.015520756211901</c:v>
                </c:pt>
                <c:pt idx="285">
                  <c:v>9.1981665710444709</c:v>
                </c:pt>
                <c:pt idx="286">
                  <c:v>8.2550489027522893</c:v>
                </c:pt>
                <c:pt idx="287">
                  <c:v>7.7911095106100197</c:v>
                </c:pt>
                <c:pt idx="288">
                  <c:v>9.1254358648857394</c:v>
                </c:pt>
                <c:pt idx="289">
                  <c:v>9.4589957124591102</c:v>
                </c:pt>
                <c:pt idx="290">
                  <c:v>7.9665866976383999</c:v>
                </c:pt>
                <c:pt idx="291">
                  <c:v>9.27190572763433</c:v>
                </c:pt>
                <c:pt idx="292">
                  <c:v>9.3043770139025597</c:v>
                </c:pt>
                <c:pt idx="293">
                  <c:v>8.61613313927114</c:v>
                </c:pt>
                <c:pt idx="294">
                  <c:v>7.7911095106100197</c:v>
                </c:pt>
                <c:pt idx="295">
                  <c:v>10.479904268292501</c:v>
                </c:pt>
                <c:pt idx="296">
                  <c:v>5.1298987149230699</c:v>
                </c:pt>
                <c:pt idx="297">
                  <c:v>6.3526293963195597</c:v>
                </c:pt>
                <c:pt idx="298">
                  <c:v>6.8057225534169801</c:v>
                </c:pt>
                <c:pt idx="299">
                  <c:v>7.8902082131099602</c:v>
                </c:pt>
                <c:pt idx="300">
                  <c:v>10.9675774071658</c:v>
                </c:pt>
                <c:pt idx="301">
                  <c:v>7.3938782901077502</c:v>
                </c:pt>
                <c:pt idx="302">
                  <c:v>6.6895992691789603</c:v>
                </c:pt>
                <c:pt idx="303">
                  <c:v>7.8379489160252804</c:v>
                </c:pt>
                <c:pt idx="304">
                  <c:v>8.2057647252344506</c:v>
                </c:pt>
                <c:pt idx="305">
                  <c:v>8.5963739892906794</c:v>
                </c:pt>
                <c:pt idx="306">
                  <c:v>8.4612575590859294</c:v>
                </c:pt>
                <c:pt idx="307">
                  <c:v>9.0261771203028491</c:v>
                </c:pt>
                <c:pt idx="308">
                  <c:v>7.2341771797498398</c:v>
                </c:pt>
                <c:pt idx="309">
                  <c:v>7.8980396907646098</c:v>
                </c:pt>
                <c:pt idx="310">
                  <c:v>7.8943180638416202</c:v>
                </c:pt>
                <c:pt idx="311">
                  <c:v>9.7075334940108693</c:v>
                </c:pt>
                <c:pt idx="312">
                  <c:v>7.5076900778199001</c:v>
                </c:pt>
                <c:pt idx="313">
                  <c:v>8.4067084582409599</c:v>
                </c:pt>
                <c:pt idx="314">
                  <c:v>8.4228825119449908</c:v>
                </c:pt>
                <c:pt idx="315">
                  <c:v>6.74641212857337</c:v>
                </c:pt>
                <c:pt idx="316">
                  <c:v>9.2654912164410295</c:v>
                </c:pt>
                <c:pt idx="317">
                  <c:v>7.52725591937378</c:v>
                </c:pt>
                <c:pt idx="318">
                  <c:v>8.8165567686418491</c:v>
                </c:pt>
                <c:pt idx="319">
                  <c:v>8.44483752922409</c:v>
                </c:pt>
                <c:pt idx="320">
                  <c:v>7.7890404016574699</c:v>
                </c:pt>
                <c:pt idx="321">
                  <c:v>8.0258433441508998</c:v>
                </c:pt>
                <c:pt idx="322">
                  <c:v>10.043466862589501</c:v>
                </c:pt>
                <c:pt idx="323">
                  <c:v>8.9699234919915103</c:v>
                </c:pt>
                <c:pt idx="324">
                  <c:v>9.4165412025600794</c:v>
                </c:pt>
                <c:pt idx="325">
                  <c:v>8.6376393444921007</c:v>
                </c:pt>
                <c:pt idx="326">
                  <c:v>7.5464462737460201</c:v>
                </c:pt>
                <c:pt idx="327">
                  <c:v>7.8567067930958396</c:v>
                </c:pt>
                <c:pt idx="328">
                  <c:v>6.8458798752640497</c:v>
                </c:pt>
                <c:pt idx="329">
                  <c:v>9.6500780740264407</c:v>
                </c:pt>
                <c:pt idx="330">
                  <c:v>7.7253300379171304</c:v>
                </c:pt>
                <c:pt idx="331">
                  <c:v>8.2321742363839405</c:v>
                </c:pt>
                <c:pt idx="332">
                  <c:v>7.3877092390810404</c:v>
                </c:pt>
                <c:pt idx="333">
                  <c:v>10.131260372233999</c:v>
                </c:pt>
                <c:pt idx="334">
                  <c:v>8.9076123413191297</c:v>
                </c:pt>
                <c:pt idx="335">
                  <c:v>8.5589107847681003</c:v>
                </c:pt>
                <c:pt idx="336">
                  <c:v>7.8481530861995203</c:v>
                </c:pt>
                <c:pt idx="337">
                  <c:v>7.3562798765507402</c:v>
                </c:pt>
                <c:pt idx="338">
                  <c:v>6.8416154764775898</c:v>
                </c:pt>
                <c:pt idx="339">
                  <c:v>8.2005627970085602</c:v>
                </c:pt>
                <c:pt idx="340">
                  <c:v>6.3403593037277499</c:v>
                </c:pt>
                <c:pt idx="341">
                  <c:v>8.5506279675024697</c:v>
                </c:pt>
                <c:pt idx="342">
                  <c:v>8.7613934852560504</c:v>
                </c:pt>
                <c:pt idx="343">
                  <c:v>9.4586057120641698</c:v>
                </c:pt>
                <c:pt idx="344">
                  <c:v>8.0126809297068302</c:v>
                </c:pt>
                <c:pt idx="345">
                  <c:v>8.8126946129201507</c:v>
                </c:pt>
                <c:pt idx="346">
                  <c:v>9.0897534089870593</c:v>
                </c:pt>
                <c:pt idx="347">
                  <c:v>8.26616443661249</c:v>
                </c:pt>
                <c:pt idx="348">
                  <c:v>8.0368967726850702</c:v>
                </c:pt>
                <c:pt idx="349">
                  <c:v>6.1136821798322298</c:v>
                </c:pt>
                <c:pt idx="350">
                  <c:v>8.7212762399917008</c:v>
                </c:pt>
                <c:pt idx="351">
                  <c:v>8.3228800217698993</c:v>
                </c:pt>
                <c:pt idx="352">
                  <c:v>8.5465578000461395</c:v>
                </c:pt>
                <c:pt idx="353">
                  <c:v>5.6454468976432297</c:v>
                </c:pt>
                <c:pt idx="354">
                  <c:v>10.048669562380599</c:v>
                </c:pt>
                <c:pt idx="355">
                  <c:v>8.2440712702957804</c:v>
                </c:pt>
                <c:pt idx="356">
                  <c:v>6.0161571596983503</c:v>
                </c:pt>
                <c:pt idx="357">
                  <c:v>5.3375380797013099</c:v>
                </c:pt>
                <c:pt idx="358">
                  <c:v>8.5895138529958608</c:v>
                </c:pt>
                <c:pt idx="359">
                  <c:v>8.1458396129368396</c:v>
                </c:pt>
                <c:pt idx="360">
                  <c:v>9.3846297570728705</c:v>
                </c:pt>
                <c:pt idx="361">
                  <c:v>8.4062616307089506</c:v>
                </c:pt>
                <c:pt idx="362">
                  <c:v>9.1658658818743497</c:v>
                </c:pt>
                <c:pt idx="363">
                  <c:v>9.4054958867502201</c:v>
                </c:pt>
                <c:pt idx="364">
                  <c:v>7.6226639513235899</c:v>
                </c:pt>
                <c:pt idx="365">
                  <c:v>7.8244459308776104</c:v>
                </c:pt>
                <c:pt idx="366">
                  <c:v>8.1068160389470503</c:v>
                </c:pt>
                <c:pt idx="367">
                  <c:v>9.9145758495215492</c:v>
                </c:pt>
                <c:pt idx="368">
                  <c:v>8.0326848759676199</c:v>
                </c:pt>
                <c:pt idx="369">
                  <c:v>8.7382545765261206</c:v>
                </c:pt>
                <c:pt idx="370">
                  <c:v>6.7661917146603496</c:v>
                </c:pt>
                <c:pt idx="371">
                  <c:v>8.3673001018416198</c:v>
                </c:pt>
                <c:pt idx="372">
                  <c:v>9.5708081141536105</c:v>
                </c:pt>
                <c:pt idx="373">
                  <c:v>7.6338535596817598</c:v>
                </c:pt>
                <c:pt idx="374">
                  <c:v>6.1800166536525696</c:v>
                </c:pt>
                <c:pt idx="375">
                  <c:v>5.8021183753770602</c:v>
                </c:pt>
                <c:pt idx="376">
                  <c:v>8.7987565828598395</c:v>
                </c:pt>
                <c:pt idx="377">
                  <c:v>9.4192227139381206</c:v>
                </c:pt>
                <c:pt idx="378">
                  <c:v>10.1331299405901</c:v>
                </c:pt>
                <c:pt idx="379">
                  <c:v>8.8490835185323302</c:v>
                </c:pt>
                <c:pt idx="380">
                  <c:v>7.9039656340321596</c:v>
                </c:pt>
                <c:pt idx="381">
                  <c:v>9.5617012210911394</c:v>
                </c:pt>
                <c:pt idx="382">
                  <c:v>9.2192010004083702</c:v>
                </c:pt>
                <c:pt idx="383">
                  <c:v>9.2356181791604506</c:v>
                </c:pt>
                <c:pt idx="384">
                  <c:v>6.3935907539506296</c:v>
                </c:pt>
                <c:pt idx="385">
                  <c:v>8.9818073233775308</c:v>
                </c:pt>
                <c:pt idx="386">
                  <c:v>6.2747620212419299</c:v>
                </c:pt>
                <c:pt idx="387">
                  <c:v>8.6586927536899303</c:v>
                </c:pt>
                <c:pt idx="388">
                  <c:v>8.6762461212708306</c:v>
                </c:pt>
                <c:pt idx="389">
                  <c:v>8.0937677579310794</c:v>
                </c:pt>
                <c:pt idx="390">
                  <c:v>7.7731736804825298</c:v>
                </c:pt>
                <c:pt idx="391">
                  <c:v>8.9653345738048298</c:v>
                </c:pt>
                <c:pt idx="392">
                  <c:v>7.3185395485678999</c:v>
                </c:pt>
                <c:pt idx="393">
                  <c:v>5.8051349689164802</c:v>
                </c:pt>
                <c:pt idx="394">
                  <c:v>7.3858510781252003</c:v>
                </c:pt>
                <c:pt idx="395">
                  <c:v>6.1612073216950698</c:v>
                </c:pt>
                <c:pt idx="396">
                  <c:v>7.90875473878324</c:v>
                </c:pt>
                <c:pt idx="397">
                  <c:v>10.102174463416301</c:v>
                </c:pt>
                <c:pt idx="398">
                  <c:v>8.5085559980205705</c:v>
                </c:pt>
                <c:pt idx="399">
                  <c:v>9.4227869137420495</c:v>
                </c:pt>
                <c:pt idx="400">
                  <c:v>9.4634309996583408</c:v>
                </c:pt>
                <c:pt idx="401">
                  <c:v>9.0980671294933906</c:v>
                </c:pt>
                <c:pt idx="402">
                  <c:v>9.4310810386740798</c:v>
                </c:pt>
                <c:pt idx="403">
                  <c:v>7.9564767980367801</c:v>
                </c:pt>
                <c:pt idx="404">
                  <c:v>7.2793188354146201</c:v>
                </c:pt>
                <c:pt idx="405">
                  <c:v>7.5953872788539698</c:v>
                </c:pt>
                <c:pt idx="406">
                  <c:v>6.2225762680713599</c:v>
                </c:pt>
                <c:pt idx="407">
                  <c:v>6.7511014689367599</c:v>
                </c:pt>
                <c:pt idx="408">
                  <c:v>9.2876717149125003</c:v>
                </c:pt>
                <c:pt idx="409">
                  <c:v>9.1397032923767405</c:v>
                </c:pt>
                <c:pt idx="410">
                  <c:v>10.634460242636001</c:v>
                </c:pt>
                <c:pt idx="411">
                  <c:v>8.7863038782825793</c:v>
                </c:pt>
                <c:pt idx="412">
                  <c:v>8.57206009285707</c:v>
                </c:pt>
                <c:pt idx="413">
                  <c:v>9.4600869050849195</c:v>
                </c:pt>
                <c:pt idx="414">
                  <c:v>8.2305772171464504</c:v>
                </c:pt>
                <c:pt idx="415">
                  <c:v>7.79646924308605</c:v>
                </c:pt>
                <c:pt idx="416">
                  <c:v>9.2494649266602291</c:v>
                </c:pt>
                <c:pt idx="417">
                  <c:v>7.6381982442857703</c:v>
                </c:pt>
                <c:pt idx="418">
                  <c:v>8.8814195515078005</c:v>
                </c:pt>
                <c:pt idx="419">
                  <c:v>7.3877092390810404</c:v>
                </c:pt>
                <c:pt idx="420">
                  <c:v>8.0330094985966607</c:v>
                </c:pt>
                <c:pt idx="421">
                  <c:v>8.2977926263808595</c:v>
                </c:pt>
                <c:pt idx="422">
                  <c:v>7.7142311448490801</c:v>
                </c:pt>
                <c:pt idx="423">
                  <c:v>7.2800082528841799</c:v>
                </c:pt>
                <c:pt idx="424">
                  <c:v>8.5041079518675797</c:v>
                </c:pt>
                <c:pt idx="425">
                  <c:v>10.113464807318501</c:v>
                </c:pt>
                <c:pt idx="426">
                  <c:v>9.8520363509450402</c:v>
                </c:pt>
                <c:pt idx="427">
                  <c:v>8.4484859934064396</c:v>
                </c:pt>
                <c:pt idx="428">
                  <c:v>8.8932981442179102</c:v>
                </c:pt>
                <c:pt idx="429">
                  <c:v>7.6167758086983701</c:v>
                </c:pt>
                <c:pt idx="430">
                  <c:v>7.3356339819271996</c:v>
                </c:pt>
                <c:pt idx="431">
                  <c:v>9.4274658509648201</c:v>
                </c:pt>
                <c:pt idx="432">
                  <c:v>7.5812098261963401</c:v>
                </c:pt>
                <c:pt idx="433">
                  <c:v>6.6795991858443804</c:v>
                </c:pt>
                <c:pt idx="434">
                  <c:v>8.7873729887318692</c:v>
                </c:pt>
                <c:pt idx="435">
                  <c:v>9.1733651358512809</c:v>
                </c:pt>
                <c:pt idx="436">
                  <c:v>6.1903154058531404</c:v>
                </c:pt>
                <c:pt idx="437">
                  <c:v>9.3745828153702302</c:v>
                </c:pt>
                <c:pt idx="438">
                  <c:v>9.4211683975677403</c:v>
                </c:pt>
                <c:pt idx="439">
                  <c:v>7.14282740116162</c:v>
                </c:pt>
                <c:pt idx="440">
                  <c:v>7.3740018593501597</c:v>
                </c:pt>
                <c:pt idx="441">
                  <c:v>7.3264656138403197</c:v>
                </c:pt>
                <c:pt idx="442">
                  <c:v>7.47420480649612</c:v>
                </c:pt>
                <c:pt idx="443">
                  <c:v>8.7992092422413908</c:v>
                </c:pt>
                <c:pt idx="444">
                  <c:v>9.4289938580175203</c:v>
                </c:pt>
                <c:pt idx="445">
                  <c:v>7.7119965070476599</c:v>
                </c:pt>
                <c:pt idx="446">
                  <c:v>7.2793188354146201</c:v>
                </c:pt>
                <c:pt idx="447">
                  <c:v>7.6058900010531199</c:v>
                </c:pt>
                <c:pt idx="448">
                  <c:v>7.9247959139564301</c:v>
                </c:pt>
                <c:pt idx="449">
                  <c:v>8.8853025129806298</c:v>
                </c:pt>
                <c:pt idx="450">
                  <c:v>8.2327060098609692</c:v>
                </c:pt>
                <c:pt idx="451">
                  <c:v>6.1092475827643602</c:v>
                </c:pt>
                <c:pt idx="452">
                  <c:v>7.2723983925700404</c:v>
                </c:pt>
                <c:pt idx="453">
                  <c:v>8.8682725089978103</c:v>
                </c:pt>
                <c:pt idx="454">
                  <c:v>8.1455496317835792</c:v>
                </c:pt>
                <c:pt idx="455">
                  <c:v>8.09559870137819</c:v>
                </c:pt>
                <c:pt idx="456">
                  <c:v>10.0116690853806</c:v>
                </c:pt>
                <c:pt idx="457">
                  <c:v>6.30991827822651</c:v>
                </c:pt>
                <c:pt idx="458">
                  <c:v>8.6006147995553093</c:v>
                </c:pt>
                <c:pt idx="459">
                  <c:v>8.4033523749924708</c:v>
                </c:pt>
                <c:pt idx="460">
                  <c:v>9.0860235374687992</c:v>
                </c:pt>
                <c:pt idx="461">
                  <c:v>7.0030654587864598</c:v>
                </c:pt>
                <c:pt idx="462">
                  <c:v>8.6678520677013502</c:v>
                </c:pt>
                <c:pt idx="463">
                  <c:v>7.3562798765507402</c:v>
                </c:pt>
                <c:pt idx="464">
                  <c:v>8.8011684019366907</c:v>
                </c:pt>
                <c:pt idx="465">
                  <c:v>7.8732170548627396</c:v>
                </c:pt>
                <c:pt idx="466">
                  <c:v>9.2340568985934901</c:v>
                </c:pt>
                <c:pt idx="467">
                  <c:v>6.9650803456014003</c:v>
                </c:pt>
                <c:pt idx="468">
                  <c:v>5.9864520052844297</c:v>
                </c:pt>
                <c:pt idx="469">
                  <c:v>8.4004346308060391</c:v>
                </c:pt>
                <c:pt idx="470">
                  <c:v>7.4277388405328901</c:v>
                </c:pt>
                <c:pt idx="471">
                  <c:v>6.1070228877422501</c:v>
                </c:pt>
                <c:pt idx="472">
                  <c:v>7.8414929244600096</c:v>
                </c:pt>
                <c:pt idx="473">
                  <c:v>6.4457198193855696</c:v>
                </c:pt>
                <c:pt idx="474">
                  <c:v>8.3916299684408902</c:v>
                </c:pt>
                <c:pt idx="475">
                  <c:v>8.9893195660429495</c:v>
                </c:pt>
                <c:pt idx="476">
                  <c:v>7.1838707150624499</c:v>
                </c:pt>
                <c:pt idx="477">
                  <c:v>10.444561061459799</c:v>
                </c:pt>
                <c:pt idx="478">
                  <c:v>10.6506730065789</c:v>
                </c:pt>
                <c:pt idx="479">
                  <c:v>9.7393202063222102</c:v>
                </c:pt>
                <c:pt idx="480">
                  <c:v>8.3733228209965294</c:v>
                </c:pt>
                <c:pt idx="481">
                  <c:v>7.8902082131099602</c:v>
                </c:pt>
                <c:pt idx="482">
                  <c:v>7.6487397889562398</c:v>
                </c:pt>
                <c:pt idx="483">
                  <c:v>6.3818160174060896</c:v>
                </c:pt>
                <c:pt idx="484">
                  <c:v>7.6884553565499401</c:v>
                </c:pt>
                <c:pt idx="485">
                  <c:v>7.6053923648149304</c:v>
                </c:pt>
                <c:pt idx="486">
                  <c:v>8.6745387621400099</c:v>
                </c:pt>
                <c:pt idx="487">
                  <c:v>9.3936614291032203</c:v>
                </c:pt>
                <c:pt idx="488">
                  <c:v>8.2799507157225207</c:v>
                </c:pt>
                <c:pt idx="489">
                  <c:v>10.0086580501416</c:v>
                </c:pt>
                <c:pt idx="490">
                  <c:v>8.1385647372616301</c:v>
                </c:pt>
                <c:pt idx="491">
                  <c:v>10.102748163387</c:v>
                </c:pt>
                <c:pt idx="492">
                  <c:v>6.0822189103764401</c:v>
                </c:pt>
                <c:pt idx="493">
                  <c:v>9.0546217969767593</c:v>
                </c:pt>
                <c:pt idx="494">
                  <c:v>7.1444071803211298</c:v>
                </c:pt>
                <c:pt idx="495">
                  <c:v>9.7561469646374093</c:v>
                </c:pt>
                <c:pt idx="496">
                  <c:v>7.3125534981025897</c:v>
                </c:pt>
                <c:pt idx="497">
                  <c:v>7.6449193449588497</c:v>
                </c:pt>
                <c:pt idx="498">
                  <c:v>6.0684255882441098</c:v>
                </c:pt>
                <c:pt idx="499">
                  <c:v>10.1911821249097</c:v>
                </c:pt>
                <c:pt idx="500">
                  <c:v>7.6487397889562398</c:v>
                </c:pt>
                <c:pt idx="501">
                  <c:v>9.1611501277854099</c:v>
                </c:pt>
                <c:pt idx="502">
                  <c:v>8.3941211938262406</c:v>
                </c:pt>
                <c:pt idx="503">
                  <c:v>7.7960579743161196</c:v>
                </c:pt>
                <c:pt idx="504">
                  <c:v>9.2733151711375701</c:v>
                </c:pt>
                <c:pt idx="505">
                  <c:v>8.0307349240985406</c:v>
                </c:pt>
                <c:pt idx="506">
                  <c:v>8.0163178985034094</c:v>
                </c:pt>
                <c:pt idx="507">
                  <c:v>8.5801679905776194</c:v>
                </c:pt>
                <c:pt idx="508">
                  <c:v>8.5974820226450408</c:v>
                </c:pt>
                <c:pt idx="509">
                  <c:v>7.3645470142556402</c:v>
                </c:pt>
                <c:pt idx="510">
                  <c:v>9.4867592521492501</c:v>
                </c:pt>
                <c:pt idx="511">
                  <c:v>10.839267136994099</c:v>
                </c:pt>
                <c:pt idx="512">
                  <c:v>7.4667994750186004</c:v>
                </c:pt>
                <c:pt idx="513">
                  <c:v>7.0553128433397498</c:v>
                </c:pt>
                <c:pt idx="514">
                  <c:v>5.43372200355424</c:v>
                </c:pt>
                <c:pt idx="515">
                  <c:v>7.1308988302963403</c:v>
                </c:pt>
                <c:pt idx="516">
                  <c:v>9.0597500133436792</c:v>
                </c:pt>
                <c:pt idx="517">
                  <c:v>7.0475172213572899</c:v>
                </c:pt>
                <c:pt idx="518">
                  <c:v>7.5406215286571499</c:v>
                </c:pt>
                <c:pt idx="519">
                  <c:v>8.2093084116469299</c:v>
                </c:pt>
                <c:pt idx="520">
                  <c:v>6.2897155709089896</c:v>
                </c:pt>
                <c:pt idx="521">
                  <c:v>9.0065091316943402</c:v>
                </c:pt>
                <c:pt idx="522">
                  <c:v>9.0369389125567796</c:v>
                </c:pt>
                <c:pt idx="523">
                  <c:v>7.4843686432861301</c:v>
                </c:pt>
                <c:pt idx="524">
                  <c:v>6.2672005485413598</c:v>
                </c:pt>
                <c:pt idx="525">
                  <c:v>8.4510533889116903</c:v>
                </c:pt>
                <c:pt idx="526">
                  <c:v>6.0591231955817904</c:v>
                </c:pt>
                <c:pt idx="527">
                  <c:v>8.0752715462974507</c:v>
                </c:pt>
                <c:pt idx="528">
                  <c:v>5.2522734280466299</c:v>
                </c:pt>
                <c:pt idx="529">
                  <c:v>8.0404468813031098</c:v>
                </c:pt>
                <c:pt idx="530">
                  <c:v>9.83440539134868</c:v>
                </c:pt>
                <c:pt idx="531">
                  <c:v>9.7278237834062402</c:v>
                </c:pt>
                <c:pt idx="532">
                  <c:v>7.8180279385307196</c:v>
                </c:pt>
                <c:pt idx="533">
                  <c:v>9.2706826009823402</c:v>
                </c:pt>
                <c:pt idx="534">
                  <c:v>5.9712618397904604</c:v>
                </c:pt>
                <c:pt idx="535">
                  <c:v>7.4127640174265599</c:v>
                </c:pt>
                <c:pt idx="536">
                  <c:v>9.1596784571739498</c:v>
                </c:pt>
                <c:pt idx="537">
                  <c:v>8.0189546831557106</c:v>
                </c:pt>
                <c:pt idx="538">
                  <c:v>6.12905021006054</c:v>
                </c:pt>
                <c:pt idx="539">
                  <c:v>6.8596149036542</c:v>
                </c:pt>
                <c:pt idx="540">
                  <c:v>8.4467707271196897</c:v>
                </c:pt>
                <c:pt idx="541">
                  <c:v>8.7719904365322403</c:v>
                </c:pt>
                <c:pt idx="542">
                  <c:v>6.4892049313253102</c:v>
                </c:pt>
                <c:pt idx="543">
                  <c:v>9.7016773191583106</c:v>
                </c:pt>
                <c:pt idx="544">
                  <c:v>7.0166096838942096</c:v>
                </c:pt>
                <c:pt idx="545">
                  <c:v>6.9421567056994604</c:v>
                </c:pt>
                <c:pt idx="546">
                  <c:v>6.8575140625453903</c:v>
                </c:pt>
                <c:pt idx="547">
                  <c:v>9.3905764222791106</c:v>
                </c:pt>
                <c:pt idx="548">
                  <c:v>8.3822894289514291</c:v>
                </c:pt>
                <c:pt idx="549">
                  <c:v>7.1929342212157996</c:v>
                </c:pt>
                <c:pt idx="550">
                  <c:v>6.3225652399272798</c:v>
                </c:pt>
                <c:pt idx="551">
                  <c:v>7.2820736580934602</c:v>
                </c:pt>
                <c:pt idx="552">
                  <c:v>6.6528630293533402</c:v>
                </c:pt>
                <c:pt idx="553">
                  <c:v>9.3989752908267299</c:v>
                </c:pt>
                <c:pt idx="554">
                  <c:v>9.5830756554614194</c:v>
                </c:pt>
                <c:pt idx="555">
                  <c:v>8.1969879272588901</c:v>
                </c:pt>
                <c:pt idx="556">
                  <c:v>7.5336937098486301</c:v>
                </c:pt>
                <c:pt idx="557">
                  <c:v>6.8987145343299803</c:v>
                </c:pt>
                <c:pt idx="558">
                  <c:v>7.2793188354146201</c:v>
                </c:pt>
                <c:pt idx="559">
                  <c:v>8.7790958108805306</c:v>
                </c:pt>
                <c:pt idx="560">
                  <c:v>9.8222232657051602</c:v>
                </c:pt>
                <c:pt idx="561">
                  <c:v>6.7105231094524198</c:v>
                </c:pt>
                <c:pt idx="562">
                  <c:v>8.2345649932671297</c:v>
                </c:pt>
                <c:pt idx="563">
                  <c:v>8.4309814945971695</c:v>
                </c:pt>
                <c:pt idx="564">
                  <c:v>8.7885934312937302</c:v>
                </c:pt>
                <c:pt idx="565">
                  <c:v>5.7235851019523798</c:v>
                </c:pt>
                <c:pt idx="566">
                  <c:v>7.4247617618232002</c:v>
                </c:pt>
                <c:pt idx="567">
                  <c:v>10.2977905959381</c:v>
                </c:pt>
                <c:pt idx="568">
                  <c:v>7.9813915815800698</c:v>
                </c:pt>
                <c:pt idx="569">
                  <c:v>5.6869753563398202</c:v>
                </c:pt>
                <c:pt idx="570">
                  <c:v>9.4288331250749593</c:v>
                </c:pt>
                <c:pt idx="571">
                  <c:v>8.3067190432026905</c:v>
                </c:pt>
                <c:pt idx="572">
                  <c:v>9.1419544591097104</c:v>
                </c:pt>
                <c:pt idx="573">
                  <c:v>9.6488533341305391</c:v>
                </c:pt>
                <c:pt idx="574">
                  <c:v>5.9375362050824201</c:v>
                </c:pt>
                <c:pt idx="575">
                  <c:v>8.8260005454829606</c:v>
                </c:pt>
                <c:pt idx="576">
                  <c:v>6.0210233493495204</c:v>
                </c:pt>
                <c:pt idx="577">
                  <c:v>7.0992017435530901</c:v>
                </c:pt>
                <c:pt idx="578">
                  <c:v>8.6247912020142508</c:v>
                </c:pt>
                <c:pt idx="579">
                  <c:v>8.4512670413000706</c:v>
                </c:pt>
                <c:pt idx="580">
                  <c:v>7.7231200922663303</c:v>
                </c:pt>
                <c:pt idx="581">
                  <c:v>9.3462688892004202</c:v>
                </c:pt>
                <c:pt idx="582">
                  <c:v>7.8504931808711396</c:v>
                </c:pt>
                <c:pt idx="583">
                  <c:v>9.07440609473535</c:v>
                </c:pt>
                <c:pt idx="584">
                  <c:v>6.6554403503676403</c:v>
                </c:pt>
                <c:pt idx="585">
                  <c:v>8.1309423022318708</c:v>
                </c:pt>
                <c:pt idx="586">
                  <c:v>8.21256839823414</c:v>
                </c:pt>
                <c:pt idx="587">
                  <c:v>8.46968220874518</c:v>
                </c:pt>
                <c:pt idx="588">
                  <c:v>8.39321601159652</c:v>
                </c:pt>
                <c:pt idx="589">
                  <c:v>9.8330114387318002</c:v>
                </c:pt>
                <c:pt idx="590">
                  <c:v>8.1338808879491999</c:v>
                </c:pt>
                <c:pt idx="591">
                  <c:v>8.6881167032578208</c:v>
                </c:pt>
                <c:pt idx="592">
                  <c:v>8.0727793331694908</c:v>
                </c:pt>
                <c:pt idx="593">
                  <c:v>7.9373746961632898</c:v>
                </c:pt>
                <c:pt idx="594">
                  <c:v>8.7755494344861802</c:v>
                </c:pt>
                <c:pt idx="595">
                  <c:v>6.1923624894748697</c:v>
                </c:pt>
                <c:pt idx="596">
                  <c:v>10.430137311649</c:v>
                </c:pt>
                <c:pt idx="597">
                  <c:v>8.1839557173049506</c:v>
                </c:pt>
                <c:pt idx="598">
                  <c:v>8.5754620995402107</c:v>
                </c:pt>
                <c:pt idx="599">
                  <c:v>7.67693714581808</c:v>
                </c:pt>
                <c:pt idx="600">
                  <c:v>8.0817842069349997</c:v>
                </c:pt>
                <c:pt idx="601">
                  <c:v>10.916160616526501</c:v>
                </c:pt>
                <c:pt idx="602">
                  <c:v>9.44208681209766</c:v>
                </c:pt>
                <c:pt idx="603">
                  <c:v>7.4442486494967</c:v>
                </c:pt>
                <c:pt idx="604">
                  <c:v>8.7852336236127293</c:v>
                </c:pt>
                <c:pt idx="605">
                  <c:v>9.4685421391054501</c:v>
                </c:pt>
                <c:pt idx="606">
                  <c:v>9.3262549965725299</c:v>
                </c:pt>
                <c:pt idx="607">
                  <c:v>7.1929342212157996</c:v>
                </c:pt>
                <c:pt idx="608">
                  <c:v>8.6020856584342003</c:v>
                </c:pt>
                <c:pt idx="609">
                  <c:v>9.9585910787621508</c:v>
                </c:pt>
                <c:pt idx="610">
                  <c:v>10.2653142036144</c:v>
                </c:pt>
                <c:pt idx="611">
                  <c:v>9.0843235313926893</c:v>
                </c:pt>
                <c:pt idx="612">
                  <c:v>7.3051882153930299</c:v>
                </c:pt>
                <c:pt idx="613">
                  <c:v>8.6550402581083592</c:v>
                </c:pt>
                <c:pt idx="614">
                  <c:v>6.4297194780391296</c:v>
                </c:pt>
                <c:pt idx="615">
                  <c:v>8.8470723125677999</c:v>
                </c:pt>
                <c:pt idx="616">
                  <c:v>7.8367647832640603</c:v>
                </c:pt>
                <c:pt idx="617">
                  <c:v>8.4153819252695499</c:v>
                </c:pt>
                <c:pt idx="618">
                  <c:v>6.96129604591016</c:v>
                </c:pt>
                <c:pt idx="619">
                  <c:v>7.0925737159746696</c:v>
                </c:pt>
                <c:pt idx="620">
                  <c:v>8.7591977503713601</c:v>
                </c:pt>
                <c:pt idx="621">
                  <c:v>6.7696419768525002</c:v>
                </c:pt>
                <c:pt idx="622">
                  <c:v>5.9427993751267003</c:v>
                </c:pt>
                <c:pt idx="623">
                  <c:v>6.5279579176225502</c:v>
                </c:pt>
                <c:pt idx="624">
                  <c:v>6.5971457018866504</c:v>
                </c:pt>
                <c:pt idx="625">
                  <c:v>8.5273415224680509</c:v>
                </c:pt>
                <c:pt idx="626">
                  <c:v>8.7387354613634702</c:v>
                </c:pt>
                <c:pt idx="627">
                  <c:v>7.2675254278281702</c:v>
                </c:pt>
                <c:pt idx="628">
                  <c:v>9.4792982354296793</c:v>
                </c:pt>
                <c:pt idx="629">
                  <c:v>9.7143830434453395</c:v>
                </c:pt>
                <c:pt idx="630">
                  <c:v>10.0400705343226</c:v>
                </c:pt>
                <c:pt idx="631">
                  <c:v>8.3475904070300508</c:v>
                </c:pt>
                <c:pt idx="632">
                  <c:v>10.5152890936421</c:v>
                </c:pt>
                <c:pt idx="633">
                  <c:v>10.9254347562687</c:v>
                </c:pt>
                <c:pt idx="634">
                  <c:v>5.9989365619466799</c:v>
                </c:pt>
                <c:pt idx="635">
                  <c:v>6.5439118455647902</c:v>
                </c:pt>
                <c:pt idx="636">
                  <c:v>7.0570369816978902</c:v>
                </c:pt>
                <c:pt idx="637">
                  <c:v>8.6576505441114904</c:v>
                </c:pt>
                <c:pt idx="638">
                  <c:v>9.7208259379290691</c:v>
                </c:pt>
                <c:pt idx="639">
                  <c:v>6.8373328146855901</c:v>
                </c:pt>
                <c:pt idx="640">
                  <c:v>7.3524411002435803</c:v>
                </c:pt>
                <c:pt idx="641">
                  <c:v>8.2653929308522205</c:v>
                </c:pt>
                <c:pt idx="642">
                  <c:v>9.0536865619307996</c:v>
                </c:pt>
                <c:pt idx="643">
                  <c:v>8.1565102260799591</c:v>
                </c:pt>
                <c:pt idx="644">
                  <c:v>9.23669014729896</c:v>
                </c:pt>
                <c:pt idx="645">
                  <c:v>8.3037524155634106</c:v>
                </c:pt>
                <c:pt idx="646">
                  <c:v>8.9997427898304903</c:v>
                </c:pt>
                <c:pt idx="647">
                  <c:v>8.6911464985396698</c:v>
                </c:pt>
                <c:pt idx="648">
                  <c:v>8.9567376131772605</c:v>
                </c:pt>
                <c:pt idx="649">
                  <c:v>9.9506096596048597</c:v>
                </c:pt>
                <c:pt idx="650">
                  <c:v>6.8936563546026299</c:v>
                </c:pt>
                <c:pt idx="651">
                  <c:v>8.0291070546197307</c:v>
                </c:pt>
                <c:pt idx="652">
                  <c:v>6.6200732065303498</c:v>
                </c:pt>
                <c:pt idx="653">
                  <c:v>7.1716568227685098</c:v>
                </c:pt>
                <c:pt idx="654">
                  <c:v>8.8366645863574202</c:v>
                </c:pt>
                <c:pt idx="655">
                  <c:v>5.6733232671714902</c:v>
                </c:pt>
                <c:pt idx="656">
                  <c:v>8.6053872021521496</c:v>
                </c:pt>
                <c:pt idx="657">
                  <c:v>8.5758393868489708</c:v>
                </c:pt>
                <c:pt idx="658">
                  <c:v>7.4988697339769299</c:v>
                </c:pt>
                <c:pt idx="659">
                  <c:v>6.9334230257307103</c:v>
                </c:pt>
                <c:pt idx="660">
                  <c:v>7.4283331941907997</c:v>
                </c:pt>
                <c:pt idx="661">
                  <c:v>9.3328234561907308</c:v>
                </c:pt>
                <c:pt idx="662">
                  <c:v>8.17413934342947</c:v>
                </c:pt>
                <c:pt idx="663">
                  <c:v>6.7765069923721803</c:v>
                </c:pt>
                <c:pt idx="664">
                  <c:v>8.9913133361738105</c:v>
                </c:pt>
                <c:pt idx="665">
                  <c:v>5.5568280616995303</c:v>
                </c:pt>
                <c:pt idx="666">
                  <c:v>7.2078598714324702</c:v>
                </c:pt>
                <c:pt idx="667">
                  <c:v>7.1670378769122198</c:v>
                </c:pt>
                <c:pt idx="668">
                  <c:v>6.8564619845945796</c:v>
                </c:pt>
                <c:pt idx="669">
                  <c:v>9.1704554382772603</c:v>
                </c:pt>
                <c:pt idx="670">
                  <c:v>10.8541990346124</c:v>
                </c:pt>
                <c:pt idx="671">
                  <c:v>8.0519780789022999</c:v>
                </c:pt>
                <c:pt idx="672">
                  <c:v>9.7986824381699993</c:v>
                </c:pt>
                <c:pt idx="673">
                  <c:v>8.9179807099732908</c:v>
                </c:pt>
                <c:pt idx="674">
                  <c:v>8.0864102753237805</c:v>
                </c:pt>
                <c:pt idx="675">
                  <c:v>9.1180057607733804</c:v>
                </c:pt>
                <c:pt idx="676">
                  <c:v>6.47850964220856</c:v>
                </c:pt>
                <c:pt idx="677">
                  <c:v>9.3147003873004195</c:v>
                </c:pt>
                <c:pt idx="678">
                  <c:v>9.3924952482130308</c:v>
                </c:pt>
                <c:pt idx="679">
                  <c:v>8.9115299417365499</c:v>
                </c:pt>
                <c:pt idx="680">
                  <c:v>8.5705443669132304</c:v>
                </c:pt>
                <c:pt idx="681">
                  <c:v>8.9049015779351404</c:v>
                </c:pt>
                <c:pt idx="682">
                  <c:v>8.9928060594264796</c:v>
                </c:pt>
                <c:pt idx="683">
                  <c:v>6.9527286446248597</c:v>
                </c:pt>
                <c:pt idx="684">
                  <c:v>9.8176028133789508</c:v>
                </c:pt>
                <c:pt idx="685">
                  <c:v>11.342552241692101</c:v>
                </c:pt>
                <c:pt idx="686">
                  <c:v>7.4330753488985799</c:v>
                </c:pt>
                <c:pt idx="687">
                  <c:v>9.3848817414511707</c:v>
                </c:pt>
                <c:pt idx="688">
                  <c:v>7.57250298502038</c:v>
                </c:pt>
                <c:pt idx="689">
                  <c:v>8.2807110756628397</c:v>
                </c:pt>
                <c:pt idx="690">
                  <c:v>8.2656501655803201</c:v>
                </c:pt>
                <c:pt idx="691">
                  <c:v>9.0606795974217693</c:v>
                </c:pt>
                <c:pt idx="692">
                  <c:v>7.7819732344343802</c:v>
                </c:pt>
                <c:pt idx="693">
                  <c:v>7.9645033635515396</c:v>
                </c:pt>
                <c:pt idx="694">
                  <c:v>8.0368967726850702</c:v>
                </c:pt>
                <c:pt idx="695">
                  <c:v>9.1218369733847702</c:v>
                </c:pt>
                <c:pt idx="696">
                  <c:v>9.2920125206202009</c:v>
                </c:pt>
                <c:pt idx="697">
                  <c:v>5.5721540321777603</c:v>
                </c:pt>
                <c:pt idx="698">
                  <c:v>7.0975488506147899</c:v>
                </c:pt>
                <c:pt idx="699">
                  <c:v>9.2345450606729997</c:v>
                </c:pt>
                <c:pt idx="700">
                  <c:v>9.3112710905546194</c:v>
                </c:pt>
                <c:pt idx="701">
                  <c:v>8.4204620024564605</c:v>
                </c:pt>
                <c:pt idx="702">
                  <c:v>8.36007143564402</c:v>
                </c:pt>
                <c:pt idx="703">
                  <c:v>9.68365102697941</c:v>
                </c:pt>
                <c:pt idx="704">
                  <c:v>8.3267588145117308</c:v>
                </c:pt>
                <c:pt idx="705">
                  <c:v>7.3607399030582696</c:v>
                </c:pt>
                <c:pt idx="706">
                  <c:v>9.0242517286129793</c:v>
                </c:pt>
                <c:pt idx="707">
                  <c:v>8.1312365496961103</c:v>
                </c:pt>
                <c:pt idx="708">
                  <c:v>6.3044488024219802</c:v>
                </c:pt>
                <c:pt idx="709">
                  <c:v>7.8640356590724503</c:v>
                </c:pt>
                <c:pt idx="710">
                  <c:v>9.2460935416820007</c:v>
                </c:pt>
                <c:pt idx="711">
                  <c:v>7.77275271646874</c:v>
                </c:pt>
                <c:pt idx="712">
                  <c:v>8.9937999717955392</c:v>
                </c:pt>
                <c:pt idx="713">
                  <c:v>8.6353317194332693</c:v>
                </c:pt>
                <c:pt idx="714">
                  <c:v>9.09952053687093</c:v>
                </c:pt>
                <c:pt idx="715">
                  <c:v>7.1316985104669097</c:v>
                </c:pt>
                <c:pt idx="716">
                  <c:v>8.8830855244045708</c:v>
                </c:pt>
                <c:pt idx="717">
                  <c:v>9.0885116636110492</c:v>
                </c:pt>
                <c:pt idx="718">
                  <c:v>10.005773346076801</c:v>
                </c:pt>
                <c:pt idx="719">
                  <c:v>7.4792996377828302</c:v>
                </c:pt>
                <c:pt idx="720">
                  <c:v>7.7608931958510201</c:v>
                </c:pt>
                <c:pt idx="721">
                  <c:v>7.8532163881560697</c:v>
                </c:pt>
                <c:pt idx="722">
                  <c:v>8.65014941866486</c:v>
                </c:pt>
                <c:pt idx="723">
                  <c:v>8.4794913242322192</c:v>
                </c:pt>
                <c:pt idx="724">
                  <c:v>7.8042513835281104</c:v>
                </c:pt>
                <c:pt idx="725">
                  <c:v>7.8671055003167298</c:v>
                </c:pt>
                <c:pt idx="726">
                  <c:v>7.4109518755836303</c:v>
                </c:pt>
                <c:pt idx="727">
                  <c:v>9.2010977906092499</c:v>
                </c:pt>
                <c:pt idx="728">
                  <c:v>9.0065091316943402</c:v>
                </c:pt>
                <c:pt idx="729">
                  <c:v>7.7685333009260296</c:v>
                </c:pt>
                <c:pt idx="730">
                  <c:v>7.2570027070920702</c:v>
                </c:pt>
                <c:pt idx="731">
                  <c:v>7.0758088639783798</c:v>
                </c:pt>
                <c:pt idx="732">
                  <c:v>9.0700432864374605</c:v>
                </c:pt>
                <c:pt idx="733">
                  <c:v>6.1202974189509503</c:v>
                </c:pt>
                <c:pt idx="734">
                  <c:v>7.9895604493338599</c:v>
                </c:pt>
                <c:pt idx="735">
                  <c:v>6.3750248198280897</c:v>
                </c:pt>
                <c:pt idx="736">
                  <c:v>8.8879288190032995</c:v>
                </c:pt>
                <c:pt idx="737">
                  <c:v>9.4417695028771593</c:v>
                </c:pt>
                <c:pt idx="738">
                  <c:v>8.4749117991596297</c:v>
                </c:pt>
                <c:pt idx="739">
                  <c:v>10.054275441658101</c:v>
                </c:pt>
                <c:pt idx="740">
                  <c:v>6.6253923680079501</c:v>
                </c:pt>
                <c:pt idx="741">
                  <c:v>10.571316925111701</c:v>
                </c:pt>
                <c:pt idx="742">
                  <c:v>8.8289335289610893</c:v>
                </c:pt>
                <c:pt idx="743">
                  <c:v>6.7569323892475497</c:v>
                </c:pt>
                <c:pt idx="744">
                  <c:v>8.3818315534855596</c:v>
                </c:pt>
                <c:pt idx="745">
                  <c:v>9.3920784252317198</c:v>
                </c:pt>
                <c:pt idx="746">
                  <c:v>8.6504995587244604</c:v>
                </c:pt>
                <c:pt idx="747">
                  <c:v>7.9922686432707399</c:v>
                </c:pt>
                <c:pt idx="748">
                  <c:v>7.5776338326027197</c:v>
                </c:pt>
                <c:pt idx="749">
                  <c:v>7.5299433706015799</c:v>
                </c:pt>
                <c:pt idx="750">
                  <c:v>10.086433914098899</c:v>
                </c:pt>
                <c:pt idx="751">
                  <c:v>7.1459844677143796</c:v>
                </c:pt>
                <c:pt idx="752">
                  <c:v>7.0553128433397498</c:v>
                </c:pt>
                <c:pt idx="753">
                  <c:v>7.1731917424865896</c:v>
                </c:pt>
                <c:pt idx="754">
                  <c:v>11.2258965125224</c:v>
                </c:pt>
                <c:pt idx="755">
                  <c:v>8.5139880604672893</c:v>
                </c:pt>
                <c:pt idx="756">
                  <c:v>5.7930136083841397</c:v>
                </c:pt>
                <c:pt idx="757">
                  <c:v>10.1272309239223</c:v>
                </c:pt>
                <c:pt idx="758">
                  <c:v>8.5963739892906794</c:v>
                </c:pt>
                <c:pt idx="759">
                  <c:v>8.6422386803904594</c:v>
                </c:pt>
                <c:pt idx="760">
                  <c:v>5.5872486584002496</c:v>
                </c:pt>
                <c:pt idx="761">
                  <c:v>6.4134589571673501</c:v>
                </c:pt>
                <c:pt idx="762">
                  <c:v>7.6004023345003997</c:v>
                </c:pt>
                <c:pt idx="763">
                  <c:v>7.0273145140397704</c:v>
                </c:pt>
                <c:pt idx="764">
                  <c:v>6.3261494731550902</c:v>
                </c:pt>
                <c:pt idx="765">
                  <c:v>8.7696625081122708</c:v>
                </c:pt>
                <c:pt idx="766">
                  <c:v>9.1149301871715203</c:v>
                </c:pt>
                <c:pt idx="767">
                  <c:v>7.6123368371677396</c:v>
                </c:pt>
                <c:pt idx="768">
                  <c:v>8.9497545251860995</c:v>
                </c:pt>
                <c:pt idx="769">
                  <c:v>8.38617292897783</c:v>
                </c:pt>
                <c:pt idx="770">
                  <c:v>8.5604442334105499</c:v>
                </c:pt>
                <c:pt idx="771">
                  <c:v>7.3626452704178202</c:v>
                </c:pt>
                <c:pt idx="772">
                  <c:v>8.0033630586299402</c:v>
                </c:pt>
                <c:pt idx="773">
                  <c:v>6.6093492431673804</c:v>
                </c:pt>
                <c:pt idx="774">
                  <c:v>6.7417006946520504</c:v>
                </c:pt>
                <c:pt idx="775">
                  <c:v>9.0268981875135204</c:v>
                </c:pt>
                <c:pt idx="776">
                  <c:v>8.9595686535444994</c:v>
                </c:pt>
                <c:pt idx="777">
                  <c:v>10.7831557929537</c:v>
                </c:pt>
                <c:pt idx="778">
                  <c:v>9.0836427189302196</c:v>
                </c:pt>
                <c:pt idx="779">
                  <c:v>10.300449948152499</c:v>
                </c:pt>
                <c:pt idx="780">
                  <c:v>8.1143247091553299</c:v>
                </c:pt>
                <c:pt idx="781">
                  <c:v>7.2970910051604099</c:v>
                </c:pt>
                <c:pt idx="782">
                  <c:v>7.5120712458354602</c:v>
                </c:pt>
                <c:pt idx="783">
                  <c:v>7.4157769754153904</c:v>
                </c:pt>
              </c:numCache>
            </c:numRef>
          </c:xVal>
          <c:yVal>
            <c:numRef>
              <c:f>[data.csv]分组数据!$K$2:$K$785</c:f>
              <c:numCache>
                <c:formatCode>0.000_ </c:formatCode>
                <c:ptCount val="784"/>
                <c:pt idx="0">
                  <c:v>4.7004803657924104</c:v>
                </c:pt>
                <c:pt idx="1">
                  <c:v>6.2934192788464802</c:v>
                </c:pt>
                <c:pt idx="2">
                  <c:v>9.1279365457213597</c:v>
                </c:pt>
                <c:pt idx="3">
                  <c:v>5.9076299370286796</c:v>
                </c:pt>
                <c:pt idx="4">
                  <c:v>7.1163941440934604</c:v>
                </c:pt>
                <c:pt idx="5">
                  <c:v>6.9948499858330697</c:v>
                </c:pt>
                <c:pt idx="6">
                  <c:v>7.0749631979660403</c:v>
                </c:pt>
                <c:pt idx="7">
                  <c:v>6.4892049313253102</c:v>
                </c:pt>
                <c:pt idx="8">
                  <c:v>5.3913522325152199</c:v>
                </c:pt>
                <c:pt idx="9">
                  <c:v>7.58375630070711</c:v>
                </c:pt>
                <c:pt idx="10">
                  <c:v>6.7190131543852596</c:v>
                </c:pt>
                <c:pt idx="11">
                  <c:v>6.7897222120705401</c:v>
                </c:pt>
                <c:pt idx="12">
                  <c:v>6.14846829591764</c:v>
                </c:pt>
                <c:pt idx="13">
                  <c:v>4.7184988712950897</c:v>
                </c:pt>
                <c:pt idx="14">
                  <c:v>5.8805329864007003</c:v>
                </c:pt>
                <c:pt idx="15">
                  <c:v>6.3543700407973498</c:v>
                </c:pt>
                <c:pt idx="16">
                  <c:v>8.1650792588050596</c:v>
                </c:pt>
                <c:pt idx="17">
                  <c:v>5.9026333334013596</c:v>
                </c:pt>
                <c:pt idx="18">
                  <c:v>5.6362171551604296</c:v>
                </c:pt>
                <c:pt idx="19">
                  <c:v>5.6094717951849598</c:v>
                </c:pt>
                <c:pt idx="20">
                  <c:v>9.4420074942312695</c:v>
                </c:pt>
                <c:pt idx="21">
                  <c:v>6.2785214241658398</c:v>
                </c:pt>
                <c:pt idx="22">
                  <c:v>5.6276211136906298</c:v>
                </c:pt>
                <c:pt idx="23">
                  <c:v>8.5279352879481394</c:v>
                </c:pt>
                <c:pt idx="24">
                  <c:v>6.1561311686632099</c:v>
                </c:pt>
                <c:pt idx="25">
                  <c:v>6.2645404671704004</c:v>
                </c:pt>
                <c:pt idx="26">
                  <c:v>5.52279336309602</c:v>
                </c:pt>
                <c:pt idx="27">
                  <c:v>7.0911873300601096</c:v>
                </c:pt>
                <c:pt idx="28">
                  <c:v>7.4036702900123696</c:v>
                </c:pt>
                <c:pt idx="29">
                  <c:v>8.7218305546936001</c:v>
                </c:pt>
                <c:pt idx="30">
                  <c:v>6.0637852086875998</c:v>
                </c:pt>
                <c:pt idx="31">
                  <c:v>8.8751473168533508</c:v>
                </c:pt>
                <c:pt idx="32">
                  <c:v>7.6525456926939199</c:v>
                </c:pt>
                <c:pt idx="33">
                  <c:v>10.0367501590408</c:v>
                </c:pt>
                <c:pt idx="34">
                  <c:v>5.0039463059454503</c:v>
                </c:pt>
                <c:pt idx="35">
                  <c:v>7.1292975489293697</c:v>
                </c:pt>
                <c:pt idx="36">
                  <c:v>9.0994088112688996</c:v>
                </c:pt>
                <c:pt idx="37">
                  <c:v>7.4211775285953898</c:v>
                </c:pt>
                <c:pt idx="38">
                  <c:v>5.0814043649844596</c:v>
                </c:pt>
                <c:pt idx="39">
                  <c:v>4.9473404437239399</c:v>
                </c:pt>
                <c:pt idx="40">
                  <c:v>4.9126548857360497</c:v>
                </c:pt>
                <c:pt idx="41">
                  <c:v>5.0689042022202297</c:v>
                </c:pt>
                <c:pt idx="42">
                  <c:v>5.7349580921246499</c:v>
                </c:pt>
                <c:pt idx="43">
                  <c:v>5.8998973535824897</c:v>
                </c:pt>
                <c:pt idx="44">
                  <c:v>7.4454175567016803</c:v>
                </c:pt>
                <c:pt idx="45">
                  <c:v>7.0273145140397704</c:v>
                </c:pt>
                <c:pt idx="46">
                  <c:v>5.0205856249494198</c:v>
                </c:pt>
                <c:pt idx="47">
                  <c:v>5.9295891433898902</c:v>
                </c:pt>
                <c:pt idx="48">
                  <c:v>7.3664451483275899</c:v>
                </c:pt>
                <c:pt idx="49">
                  <c:v>3.4657359027997199</c:v>
                </c:pt>
                <c:pt idx="50">
                  <c:v>8.1881334145104692</c:v>
                </c:pt>
                <c:pt idx="51">
                  <c:v>7.0544496581329401</c:v>
                </c:pt>
                <c:pt idx="52">
                  <c:v>6.7776465936351098</c:v>
                </c:pt>
                <c:pt idx="53">
                  <c:v>5.2522734280466299</c:v>
                </c:pt>
                <c:pt idx="54">
                  <c:v>9.6109939230871202</c:v>
                </c:pt>
                <c:pt idx="55">
                  <c:v>4.7019943706236296</c:v>
                </c:pt>
                <c:pt idx="56">
                  <c:v>7.6458758251848096</c:v>
                </c:pt>
                <c:pt idx="57">
                  <c:v>4.9052747784384296</c:v>
                </c:pt>
                <c:pt idx="58">
                  <c:v>8.7209500289302504</c:v>
                </c:pt>
                <c:pt idx="59">
                  <c:v>4.9904325867787298</c:v>
                </c:pt>
                <c:pt idx="60">
                  <c:v>5.0562458053482997</c:v>
                </c:pt>
                <c:pt idx="61">
                  <c:v>6.5264948595707901</c:v>
                </c:pt>
                <c:pt idx="62">
                  <c:v>6.9005628084006299</c:v>
                </c:pt>
                <c:pt idx="63">
                  <c:v>6.9488972223133096</c:v>
                </c:pt>
                <c:pt idx="64">
                  <c:v>5.6687308365972804</c:v>
                </c:pt>
                <c:pt idx="65">
                  <c:v>9.2672876524179308</c:v>
                </c:pt>
                <c:pt idx="66">
                  <c:v>8.4417444607074597</c:v>
                </c:pt>
                <c:pt idx="67">
                  <c:v>7.86068096623511</c:v>
                </c:pt>
                <c:pt idx="68">
                  <c:v>5.9939614273065596</c:v>
                </c:pt>
                <c:pt idx="69">
                  <c:v>6.3385940782031804</c:v>
                </c:pt>
                <c:pt idx="70">
                  <c:v>7.6296981412776201</c:v>
                </c:pt>
                <c:pt idx="71">
                  <c:v>6.4134589571673501</c:v>
                </c:pt>
                <c:pt idx="72">
                  <c:v>7.4377951216719298</c:v>
                </c:pt>
                <c:pt idx="73">
                  <c:v>7.3045159464601497</c:v>
                </c:pt>
                <c:pt idx="74">
                  <c:v>7.95085485771998</c:v>
                </c:pt>
                <c:pt idx="75">
                  <c:v>8.7876782390394901</c:v>
                </c:pt>
                <c:pt idx="76">
                  <c:v>8.4796989869886499</c:v>
                </c:pt>
                <c:pt idx="77">
                  <c:v>5.6835797673386796</c:v>
                </c:pt>
                <c:pt idx="78">
                  <c:v>4.5951198501345898</c:v>
                </c:pt>
                <c:pt idx="79">
                  <c:v>8.4311994782492601</c:v>
                </c:pt>
                <c:pt idx="80">
                  <c:v>5.9712618397904604</c:v>
                </c:pt>
                <c:pt idx="81">
                  <c:v>5.8888779583328796</c:v>
                </c:pt>
                <c:pt idx="82">
                  <c:v>5.9269260259704097</c:v>
                </c:pt>
                <c:pt idx="83">
                  <c:v>7.0424450912885002</c:v>
                </c:pt>
                <c:pt idx="84">
                  <c:v>12.8604010321564</c:v>
                </c:pt>
                <c:pt idx="85">
                  <c:v>5.42053499927228</c:v>
                </c:pt>
                <c:pt idx="86">
                  <c:v>6.4068799860693098</c:v>
                </c:pt>
                <c:pt idx="87">
                  <c:v>6.4967749901858598</c:v>
                </c:pt>
                <c:pt idx="88">
                  <c:v>6.4216222678065096</c:v>
                </c:pt>
                <c:pt idx="89">
                  <c:v>5.6454468976432297</c:v>
                </c:pt>
                <c:pt idx="90">
                  <c:v>6.7557689219842496</c:v>
                </c:pt>
                <c:pt idx="91">
                  <c:v>4.6491870714048602</c:v>
                </c:pt>
                <c:pt idx="92">
                  <c:v>6.9884131819995901</c:v>
                </c:pt>
                <c:pt idx="93">
                  <c:v>5.7300997829735696</c:v>
                </c:pt>
                <c:pt idx="94">
                  <c:v>6.9772813416307402</c:v>
                </c:pt>
                <c:pt idx="95">
                  <c:v>5.40717177146011</c:v>
                </c:pt>
                <c:pt idx="96">
                  <c:v>7.6843240676811497</c:v>
                </c:pt>
                <c:pt idx="97">
                  <c:v>5.1704839950381496</c:v>
                </c:pt>
                <c:pt idx="98">
                  <c:v>15.2494878037792</c:v>
                </c:pt>
                <c:pt idx="99">
                  <c:v>9.8829276385707594</c:v>
                </c:pt>
                <c:pt idx="100">
                  <c:v>5.8944028342648496</c:v>
                </c:pt>
                <c:pt idx="101">
                  <c:v>5.6276211136906298</c:v>
                </c:pt>
                <c:pt idx="102">
                  <c:v>5.2417470150596399</c:v>
                </c:pt>
                <c:pt idx="103">
                  <c:v>6.6052979209481997</c:v>
                </c:pt>
                <c:pt idx="104">
                  <c:v>7.4133673356952396</c:v>
                </c:pt>
                <c:pt idx="105">
                  <c:v>7.0791843946096602</c:v>
                </c:pt>
                <c:pt idx="106">
                  <c:v>7.6610563823618296</c:v>
                </c:pt>
                <c:pt idx="107">
                  <c:v>6.7878449823095703</c:v>
                </c:pt>
                <c:pt idx="108">
                  <c:v>7.99539087693661</c:v>
                </c:pt>
                <c:pt idx="109">
                  <c:v>5.1984970312658199</c:v>
                </c:pt>
                <c:pt idx="110">
                  <c:v>6.6093492431673804</c:v>
                </c:pt>
                <c:pt idx="111">
                  <c:v>6.2409254067395601</c:v>
                </c:pt>
                <c:pt idx="112">
                  <c:v>6.5453496603344199</c:v>
                </c:pt>
                <c:pt idx="113">
                  <c:v>6.14394716983454</c:v>
                </c:pt>
                <c:pt idx="114">
                  <c:v>6.7005773461893101</c:v>
                </c:pt>
                <c:pt idx="115">
                  <c:v>1.6094379124341001</c:v>
                </c:pt>
                <c:pt idx="116">
                  <c:v>5.6664266881124297</c:v>
                </c:pt>
                <c:pt idx="117">
                  <c:v>4.7564596335343099</c:v>
                </c:pt>
                <c:pt idx="118">
                  <c:v>6.93537044601511</c:v>
                </c:pt>
                <c:pt idx="119">
                  <c:v>5.7620513827801698</c:v>
                </c:pt>
                <c:pt idx="120">
                  <c:v>9.2942218559568808</c:v>
                </c:pt>
                <c:pt idx="121">
                  <c:v>7.25205395185281</c:v>
                </c:pt>
                <c:pt idx="122">
                  <c:v>7.1974353540965899</c:v>
                </c:pt>
                <c:pt idx="123">
                  <c:v>7.3501949898816603</c:v>
                </c:pt>
                <c:pt idx="124">
                  <c:v>6.6476883735633203</c:v>
                </c:pt>
                <c:pt idx="125">
                  <c:v>6.2166061010848601</c:v>
                </c:pt>
                <c:pt idx="126">
                  <c:v>7.7437032581737499</c:v>
                </c:pt>
                <c:pt idx="127">
                  <c:v>7.4436636831155898</c:v>
                </c:pt>
                <c:pt idx="128">
                  <c:v>7.1605870739981698</c:v>
                </c:pt>
                <c:pt idx="129">
                  <c:v>5.3447237393621903</c:v>
                </c:pt>
                <c:pt idx="130">
                  <c:v>4.7535901911063601</c:v>
                </c:pt>
                <c:pt idx="131">
                  <c:v>6.9911768871212097</c:v>
                </c:pt>
                <c:pt idx="132">
                  <c:v>5.4293456289544402</c:v>
                </c:pt>
                <c:pt idx="133">
                  <c:v>6.2822667468960001</c:v>
                </c:pt>
                <c:pt idx="134">
                  <c:v>6.0567840132286204</c:v>
                </c:pt>
                <c:pt idx="135">
                  <c:v>7.2806971953847404</c:v>
                </c:pt>
                <c:pt idx="136">
                  <c:v>4.06902675423781</c:v>
                </c:pt>
                <c:pt idx="137">
                  <c:v>4.9416424226093003</c:v>
                </c:pt>
                <c:pt idx="138">
                  <c:v>7.2348984203148303</c:v>
                </c:pt>
                <c:pt idx="139">
                  <c:v>4.6395716127054198</c:v>
                </c:pt>
                <c:pt idx="140">
                  <c:v>4.4543472962535002</c:v>
                </c:pt>
                <c:pt idx="141">
                  <c:v>6.8585650347913596</c:v>
                </c:pt>
                <c:pt idx="142">
                  <c:v>6.3607266065521797</c:v>
                </c:pt>
                <c:pt idx="143">
                  <c:v>6.8658910748834296</c:v>
                </c:pt>
                <c:pt idx="144">
                  <c:v>4.5747109785033802</c:v>
                </c:pt>
                <c:pt idx="145">
                  <c:v>7.8526723396446103</c:v>
                </c:pt>
                <c:pt idx="146">
                  <c:v>6.6139209870451499</c:v>
                </c:pt>
                <c:pt idx="147">
                  <c:v>6.6476883735633203</c:v>
                </c:pt>
                <c:pt idx="148">
                  <c:v>7.2492150571143803</c:v>
                </c:pt>
                <c:pt idx="149">
                  <c:v>7.7919359569380502</c:v>
                </c:pt>
                <c:pt idx="150">
                  <c:v>9.7469068392343203</c:v>
                </c:pt>
                <c:pt idx="151">
                  <c:v>8.3954774327321395</c:v>
                </c:pt>
                <c:pt idx="152">
                  <c:v>6.0913098820776899</c:v>
                </c:pt>
                <c:pt idx="153">
                  <c:v>6.0014148779611496</c:v>
                </c:pt>
                <c:pt idx="154">
                  <c:v>4.6634390941120598</c:v>
                </c:pt>
                <c:pt idx="155">
                  <c:v>6.2304814475784802</c:v>
                </c:pt>
                <c:pt idx="156">
                  <c:v>5.2574953720277797</c:v>
                </c:pt>
                <c:pt idx="157">
                  <c:v>7.4241652810420202</c:v>
                </c:pt>
                <c:pt idx="158">
                  <c:v>5.5645204073226902</c:v>
                </c:pt>
                <c:pt idx="159">
                  <c:v>3.8712010109078898</c:v>
                </c:pt>
                <c:pt idx="160">
                  <c:v>7.5073241125825101</c:v>
                </c:pt>
                <c:pt idx="161">
                  <c:v>9.0721122526927402</c:v>
                </c:pt>
                <c:pt idx="162">
                  <c:v>5.7776523232226502</c:v>
                </c:pt>
                <c:pt idx="163">
                  <c:v>5.6276211136906298</c:v>
                </c:pt>
                <c:pt idx="164">
                  <c:v>5.9506425525877198</c:v>
                </c:pt>
                <c:pt idx="165">
                  <c:v>7.80588204022862</c:v>
                </c:pt>
                <c:pt idx="166">
                  <c:v>5.3612921657094201</c:v>
                </c:pt>
                <c:pt idx="167">
                  <c:v>8.6199302688673498</c:v>
                </c:pt>
                <c:pt idx="168">
                  <c:v>8.0844254007800593</c:v>
                </c:pt>
                <c:pt idx="169">
                  <c:v>6.9137373506596802</c:v>
                </c:pt>
                <c:pt idx="170">
                  <c:v>5.9610053396232701</c:v>
                </c:pt>
                <c:pt idx="171">
                  <c:v>7.1090621356871697</c:v>
                </c:pt>
                <c:pt idx="172">
                  <c:v>4.3174881135363101</c:v>
                </c:pt>
                <c:pt idx="173">
                  <c:v>4.4308167988433098</c:v>
                </c:pt>
                <c:pt idx="174">
                  <c:v>6.7274317248508497</c:v>
                </c:pt>
                <c:pt idx="175">
                  <c:v>4.8978397999509102</c:v>
                </c:pt>
                <c:pt idx="176">
                  <c:v>7.9193561906606096</c:v>
                </c:pt>
                <c:pt idx="177">
                  <c:v>7.9269635448629696</c:v>
                </c:pt>
                <c:pt idx="178">
                  <c:v>5.31320597904178</c:v>
                </c:pt>
                <c:pt idx="179">
                  <c:v>3.2958368660043198</c:v>
                </c:pt>
                <c:pt idx="180">
                  <c:v>5.7868973813666997</c:v>
                </c:pt>
                <c:pt idx="181">
                  <c:v>6.1320413747652296</c:v>
                </c:pt>
                <c:pt idx="182">
                  <c:v>5.4722706736714697</c:v>
                </c:pt>
                <c:pt idx="183">
                  <c:v>5.4161004022044201</c:v>
                </c:pt>
                <c:pt idx="184">
                  <c:v>8.5937837935779502</c:v>
                </c:pt>
                <c:pt idx="185">
                  <c:v>9.7902628618214997</c:v>
                </c:pt>
                <c:pt idx="186">
                  <c:v>7.4927603009223702</c:v>
                </c:pt>
                <c:pt idx="187">
                  <c:v>4.3174881135363101</c:v>
                </c:pt>
                <c:pt idx="188">
                  <c:v>7.2751723194527704</c:v>
                </c:pt>
                <c:pt idx="189">
                  <c:v>4.4886363697321396</c:v>
                </c:pt>
                <c:pt idx="190">
                  <c:v>4.8441870864585903</c:v>
                </c:pt>
                <c:pt idx="191">
                  <c:v>7.1838707150624499</c:v>
                </c:pt>
                <c:pt idx="192">
                  <c:v>6.1882641230825897</c:v>
                </c:pt>
                <c:pt idx="193">
                  <c:v>7.3601039729891502</c:v>
                </c:pt>
                <c:pt idx="194">
                  <c:v>8.1040990561435802</c:v>
                </c:pt>
                <c:pt idx="195">
                  <c:v>5.7413993382274997</c:v>
                </c:pt>
                <c:pt idx="196">
                  <c:v>5.7037824746562</c:v>
                </c:pt>
                <c:pt idx="197">
                  <c:v>5.9506425525877198</c:v>
                </c:pt>
                <c:pt idx="198">
                  <c:v>6.4997870406558498</c:v>
                </c:pt>
                <c:pt idx="199">
                  <c:v>6.3681871863504904</c:v>
                </c:pt>
                <c:pt idx="200">
                  <c:v>7.6098622009135504</c:v>
                </c:pt>
                <c:pt idx="201">
                  <c:v>5.3518581334760604</c:v>
                </c:pt>
                <c:pt idx="202">
                  <c:v>6.3297209055226897</c:v>
                </c:pt>
                <c:pt idx="203">
                  <c:v>5.85272480937632</c:v>
                </c:pt>
                <c:pt idx="204">
                  <c:v>4.7957905455967396</c:v>
                </c:pt>
                <c:pt idx="205">
                  <c:v>7.3708601665367102</c:v>
                </c:pt>
                <c:pt idx="206">
                  <c:v>5.9532433342877802</c:v>
                </c:pt>
                <c:pt idx="207">
                  <c:v>6.6783421146543303</c:v>
                </c:pt>
                <c:pt idx="208">
                  <c:v>5.6664266881124297</c:v>
                </c:pt>
                <c:pt idx="209">
                  <c:v>4.9416424226093003</c:v>
                </c:pt>
                <c:pt idx="210">
                  <c:v>5.5333894887275203</c:v>
                </c:pt>
                <c:pt idx="211">
                  <c:v>7.2896105214511602</c:v>
                </c:pt>
                <c:pt idx="212">
                  <c:v>5.6365737249627497</c:v>
                </c:pt>
                <c:pt idx="213">
                  <c:v>5.8348107370626003</c:v>
                </c:pt>
                <c:pt idx="214">
                  <c:v>6.4488893941468497</c:v>
                </c:pt>
                <c:pt idx="215">
                  <c:v>5.2678581590633202</c:v>
                </c:pt>
                <c:pt idx="216">
                  <c:v>5.1059454739005803</c:v>
                </c:pt>
                <c:pt idx="217">
                  <c:v>5.0845051426627101</c:v>
                </c:pt>
                <c:pt idx="218">
                  <c:v>7.2327331361776102</c:v>
                </c:pt>
                <c:pt idx="219">
                  <c:v>5.5803585591097304</c:v>
                </c:pt>
                <c:pt idx="220">
                  <c:v>5.9914645471079799</c:v>
                </c:pt>
                <c:pt idx="221">
                  <c:v>6.1463292576688904</c:v>
                </c:pt>
                <c:pt idx="222">
                  <c:v>6.9027427371585901</c:v>
                </c:pt>
                <c:pt idx="223">
                  <c:v>6.2285110035911799</c:v>
                </c:pt>
                <c:pt idx="224">
                  <c:v>6.4861607889440798</c:v>
                </c:pt>
                <c:pt idx="225">
                  <c:v>7.5032896306750798</c:v>
                </c:pt>
                <c:pt idx="226">
                  <c:v>9.0996694849255793</c:v>
                </c:pt>
                <c:pt idx="227">
                  <c:v>5.7745515455443996</c:v>
                </c:pt>
                <c:pt idx="228">
                  <c:v>7.1236727852046</c:v>
                </c:pt>
                <c:pt idx="229">
                  <c:v>6.7056390948600004</c:v>
                </c:pt>
                <c:pt idx="230">
                  <c:v>6.8582148334220001</c:v>
                </c:pt>
                <c:pt idx="231">
                  <c:v>6.4723462945009</c:v>
                </c:pt>
                <c:pt idx="232">
                  <c:v>4.4485163759427104</c:v>
                </c:pt>
                <c:pt idx="233">
                  <c:v>5.2882670306945299</c:v>
                </c:pt>
                <c:pt idx="234">
                  <c:v>5.6258209331864801</c:v>
                </c:pt>
                <c:pt idx="235">
                  <c:v>5.8009848026125601</c:v>
                </c:pt>
                <c:pt idx="236">
                  <c:v>6.8847425046730599</c:v>
                </c:pt>
                <c:pt idx="237">
                  <c:v>5.4510384535657002</c:v>
                </c:pt>
                <c:pt idx="238">
                  <c:v>4.9126548857360497</c:v>
                </c:pt>
                <c:pt idx="239">
                  <c:v>6.4052284580308401</c:v>
                </c:pt>
                <c:pt idx="240">
                  <c:v>6.8762646118907602</c:v>
                </c:pt>
                <c:pt idx="241">
                  <c:v>6.6187389835172104</c:v>
                </c:pt>
                <c:pt idx="242">
                  <c:v>6.6758232216348397</c:v>
                </c:pt>
                <c:pt idx="243">
                  <c:v>5.1704839950381496</c:v>
                </c:pt>
                <c:pt idx="244">
                  <c:v>7.0466472778487503</c:v>
                </c:pt>
                <c:pt idx="245">
                  <c:v>9.0549389102472695</c:v>
                </c:pt>
                <c:pt idx="246">
                  <c:v>11.4260268089</c:v>
                </c:pt>
                <c:pt idx="247">
                  <c:v>7.7945142082502503</c:v>
                </c:pt>
                <c:pt idx="248">
                  <c:v>8.8980923455791494</c:v>
                </c:pt>
                <c:pt idx="249">
                  <c:v>5.1179938124167501</c:v>
                </c:pt>
                <c:pt idx="250">
                  <c:v>7.6907431635418702</c:v>
                </c:pt>
                <c:pt idx="251">
                  <c:v>8.2591993626662799</c:v>
                </c:pt>
                <c:pt idx="252">
                  <c:v>8.38454781731118</c:v>
                </c:pt>
                <c:pt idx="253">
                  <c:v>5.3936275463523602</c:v>
                </c:pt>
                <c:pt idx="254">
                  <c:v>6.3421214187211499</c:v>
                </c:pt>
                <c:pt idx="255">
                  <c:v>8.00658976518476</c:v>
                </c:pt>
                <c:pt idx="256">
                  <c:v>8.6316150290144993</c:v>
                </c:pt>
                <c:pt idx="257">
                  <c:v>6.1136821798322298</c:v>
                </c:pt>
                <c:pt idx="258">
                  <c:v>7.9200831990532299</c:v>
                </c:pt>
                <c:pt idx="259">
                  <c:v>4.7791234931115296</c:v>
                </c:pt>
                <c:pt idx="260">
                  <c:v>6.7782159076271498</c:v>
                </c:pt>
                <c:pt idx="261">
                  <c:v>7.1236727852046</c:v>
                </c:pt>
                <c:pt idx="262">
                  <c:v>6.9867974863220903</c:v>
                </c:pt>
                <c:pt idx="263">
                  <c:v>5.8051349689164802</c:v>
                </c:pt>
                <c:pt idx="264">
                  <c:v>6.1003189520200598</c:v>
                </c:pt>
                <c:pt idx="265">
                  <c:v>5.4992153089149198</c:v>
                </c:pt>
                <c:pt idx="266">
                  <c:v>5.31320597904178</c:v>
                </c:pt>
                <c:pt idx="267">
                  <c:v>8.2337687092170899</c:v>
                </c:pt>
                <c:pt idx="268">
                  <c:v>7.9965416734989496</c:v>
                </c:pt>
                <c:pt idx="269">
                  <c:v>7.5585167430456401</c:v>
                </c:pt>
                <c:pt idx="270">
                  <c:v>5.5721540321777603</c:v>
                </c:pt>
                <c:pt idx="271">
                  <c:v>5.7960577507653701</c:v>
                </c:pt>
                <c:pt idx="272">
                  <c:v>5.8250163394703103</c:v>
                </c:pt>
                <c:pt idx="273">
                  <c:v>5.3033049080590704</c:v>
                </c:pt>
                <c:pt idx="274">
                  <c:v>5.6801726090170597</c:v>
                </c:pt>
                <c:pt idx="275">
                  <c:v>5.5053315359323598</c:v>
                </c:pt>
                <c:pt idx="276">
                  <c:v>6.0890448754468398</c:v>
                </c:pt>
                <c:pt idx="277">
                  <c:v>5.5606816310155196</c:v>
                </c:pt>
                <c:pt idx="278">
                  <c:v>4.0430512678345503</c:v>
                </c:pt>
                <c:pt idx="279">
                  <c:v>8.5052825403904002</c:v>
                </c:pt>
                <c:pt idx="280">
                  <c:v>8.4918753834319407</c:v>
                </c:pt>
                <c:pt idx="281">
                  <c:v>7.3556411029742499</c:v>
                </c:pt>
                <c:pt idx="282">
                  <c:v>5.1590552992145202</c:v>
                </c:pt>
                <c:pt idx="283">
                  <c:v>6.8762646118907602</c:v>
                </c:pt>
                <c:pt idx="284">
                  <c:v>6.2728770065461603</c:v>
                </c:pt>
                <c:pt idx="285">
                  <c:v>7.1921820587132403</c:v>
                </c:pt>
                <c:pt idx="286">
                  <c:v>9.0523211077051897</c:v>
                </c:pt>
                <c:pt idx="287">
                  <c:v>6.21860011969172</c:v>
                </c:pt>
                <c:pt idx="288">
                  <c:v>6.3721814855269496</c:v>
                </c:pt>
                <c:pt idx="289">
                  <c:v>4.60517018598809</c:v>
                </c:pt>
                <c:pt idx="290">
                  <c:v>7.6039976644493796</c:v>
                </c:pt>
                <c:pt idx="291">
                  <c:v>6.2791466195597598</c:v>
                </c:pt>
                <c:pt idx="292">
                  <c:v>6.9157234486313097</c:v>
                </c:pt>
                <c:pt idx="293">
                  <c:v>5.6383546693337401</c:v>
                </c:pt>
                <c:pt idx="294">
                  <c:v>7.1639466843425401</c:v>
                </c:pt>
                <c:pt idx="295">
                  <c:v>8.9729711133979908</c:v>
                </c:pt>
                <c:pt idx="296">
                  <c:v>4.4773368144781998</c:v>
                </c:pt>
                <c:pt idx="297">
                  <c:v>6.3026189757448998</c:v>
                </c:pt>
                <c:pt idx="298">
                  <c:v>5.6698809229805196</c:v>
                </c:pt>
                <c:pt idx="299">
                  <c:v>5.50736199348274</c:v>
                </c:pt>
                <c:pt idx="300">
                  <c:v>6.2225762680713599</c:v>
                </c:pt>
                <c:pt idx="301">
                  <c:v>6.0282785202306899</c:v>
                </c:pt>
                <c:pt idx="302">
                  <c:v>5.1836544582278901</c:v>
                </c:pt>
                <c:pt idx="303">
                  <c:v>6.48310735145719</c:v>
                </c:pt>
                <c:pt idx="304">
                  <c:v>4.6539603501575204</c:v>
                </c:pt>
                <c:pt idx="305">
                  <c:v>5.6559918108198497</c:v>
                </c:pt>
                <c:pt idx="306">
                  <c:v>6.1114673395026697</c:v>
                </c:pt>
                <c:pt idx="307">
                  <c:v>6.4401487743361203</c:v>
                </c:pt>
                <c:pt idx="308">
                  <c:v>5.2417470150596399</c:v>
                </c:pt>
                <c:pt idx="309">
                  <c:v>8.89672491749789</c:v>
                </c:pt>
                <c:pt idx="310">
                  <c:v>6.7202201551352898</c:v>
                </c:pt>
                <c:pt idx="311">
                  <c:v>7.3806713296749002</c:v>
                </c:pt>
                <c:pt idx="312">
                  <c:v>6.9488972223133096</c:v>
                </c:pt>
                <c:pt idx="313">
                  <c:v>5.27128869416011</c:v>
                </c:pt>
                <c:pt idx="314">
                  <c:v>6.3473892096560096</c:v>
                </c:pt>
                <c:pt idx="315">
                  <c:v>7.0237589547384403</c:v>
                </c:pt>
                <c:pt idx="316">
                  <c:v>7.4474598622985004</c:v>
                </c:pt>
                <c:pt idx="317">
                  <c:v>3.8712010109078898</c:v>
                </c:pt>
                <c:pt idx="318">
                  <c:v>4.6634390941120598</c:v>
                </c:pt>
                <c:pt idx="319">
                  <c:v>7.1244782624934198</c:v>
                </c:pt>
                <c:pt idx="320">
                  <c:v>6.7661917146603496</c:v>
                </c:pt>
                <c:pt idx="321">
                  <c:v>5.1179938124167501</c:v>
                </c:pt>
                <c:pt idx="322">
                  <c:v>6.9255951971104599</c:v>
                </c:pt>
                <c:pt idx="323">
                  <c:v>5.7004435733906798</c:v>
                </c:pt>
                <c:pt idx="324">
                  <c:v>7.4139702901904396</c:v>
                </c:pt>
                <c:pt idx="325">
                  <c:v>8.26204284396694</c:v>
                </c:pt>
                <c:pt idx="326">
                  <c:v>4.7621739347977501</c:v>
                </c:pt>
                <c:pt idx="327">
                  <c:v>6.2422232654551602</c:v>
                </c:pt>
                <c:pt idx="328">
                  <c:v>6.47389069635227</c:v>
                </c:pt>
                <c:pt idx="329">
                  <c:v>4.8040210447332496</c:v>
                </c:pt>
                <c:pt idx="330">
                  <c:v>6.7592552706636901</c:v>
                </c:pt>
                <c:pt idx="331">
                  <c:v>4.1820501426411996</c:v>
                </c:pt>
                <c:pt idx="332">
                  <c:v>5.0238805208462702</c:v>
                </c:pt>
                <c:pt idx="333">
                  <c:v>6.8946700394334801</c:v>
                </c:pt>
                <c:pt idx="334">
                  <c:v>5.7268477475871897</c:v>
                </c:pt>
                <c:pt idx="335">
                  <c:v>4.4026459218766103</c:v>
                </c:pt>
                <c:pt idx="336">
                  <c:v>6.7696419768525002</c:v>
                </c:pt>
                <c:pt idx="337">
                  <c:v>4.8675344504555804</c:v>
                </c:pt>
                <c:pt idx="338">
                  <c:v>5.8435444170313602</c:v>
                </c:pt>
                <c:pt idx="339">
                  <c:v>7.93278082715306</c:v>
                </c:pt>
                <c:pt idx="340">
                  <c:v>8.7172455139070397</c:v>
                </c:pt>
                <c:pt idx="341">
                  <c:v>4.4308167988433098</c:v>
                </c:pt>
                <c:pt idx="342">
                  <c:v>5.8861040314501496</c:v>
                </c:pt>
                <c:pt idx="343">
                  <c:v>7.1234713144675501</c:v>
                </c:pt>
                <c:pt idx="344">
                  <c:v>6.3421214187211499</c:v>
                </c:pt>
                <c:pt idx="345">
                  <c:v>5.7838251823297302</c:v>
                </c:pt>
                <c:pt idx="346">
                  <c:v>6.7563508248229001</c:v>
                </c:pt>
                <c:pt idx="347">
                  <c:v>9.1600991555394309</c:v>
                </c:pt>
                <c:pt idx="348">
                  <c:v>4.8559289043352702</c:v>
                </c:pt>
                <c:pt idx="349">
                  <c:v>5.4595855141441501</c:v>
                </c:pt>
                <c:pt idx="350">
                  <c:v>6.3595738686723697</c:v>
                </c:pt>
                <c:pt idx="351">
                  <c:v>5.4638318050256096</c:v>
                </c:pt>
                <c:pt idx="352">
                  <c:v>7.4494980053828401</c:v>
                </c:pt>
                <c:pt idx="353">
                  <c:v>3.6635616461296401</c:v>
                </c:pt>
                <c:pt idx="354">
                  <c:v>7.5714736488512697</c:v>
                </c:pt>
                <c:pt idx="355">
                  <c:v>8.01201823915906</c:v>
                </c:pt>
                <c:pt idx="356">
                  <c:v>5.6869753563398202</c:v>
                </c:pt>
                <c:pt idx="357">
                  <c:v>6.3315018498936899</c:v>
                </c:pt>
                <c:pt idx="358">
                  <c:v>5.4722706736714697</c:v>
                </c:pt>
                <c:pt idx="359">
                  <c:v>4.9972122737641103</c:v>
                </c:pt>
                <c:pt idx="360">
                  <c:v>6.0913098820776899</c:v>
                </c:pt>
                <c:pt idx="361">
                  <c:v>6.9469759921354104</c:v>
                </c:pt>
                <c:pt idx="362">
                  <c:v>5.8111409929766999</c:v>
                </c:pt>
                <c:pt idx="363">
                  <c:v>6.7776465936351098</c:v>
                </c:pt>
                <c:pt idx="364">
                  <c:v>6.13988455222625</c:v>
                </c:pt>
                <c:pt idx="365">
                  <c:v>8.1758290087145902</c:v>
                </c:pt>
                <c:pt idx="366">
                  <c:v>4.4308167988433098</c:v>
                </c:pt>
                <c:pt idx="367">
                  <c:v>4.9628446302598999</c:v>
                </c:pt>
                <c:pt idx="368">
                  <c:v>6.6359465556866404</c:v>
                </c:pt>
                <c:pt idx="369">
                  <c:v>4.3882571844245097</c:v>
                </c:pt>
                <c:pt idx="370">
                  <c:v>2.9444389791664398</c:v>
                </c:pt>
                <c:pt idx="371">
                  <c:v>5.4467373716663099</c:v>
                </c:pt>
                <c:pt idx="372">
                  <c:v>7.3343293503005302</c:v>
                </c:pt>
                <c:pt idx="373">
                  <c:v>5.7071102647488701</c:v>
                </c:pt>
                <c:pt idx="374">
                  <c:v>3.7135720667043</c:v>
                </c:pt>
                <c:pt idx="375">
                  <c:v>6.8700534117981196</c:v>
                </c:pt>
                <c:pt idx="376">
                  <c:v>6.9186952190204698</c:v>
                </c:pt>
                <c:pt idx="377">
                  <c:v>7.1163941440934604</c:v>
                </c:pt>
                <c:pt idx="378">
                  <c:v>5.5834963087816902</c:v>
                </c:pt>
                <c:pt idx="379">
                  <c:v>8.4691052806091793</c:v>
                </c:pt>
                <c:pt idx="380">
                  <c:v>7.1631723908466398</c:v>
                </c:pt>
                <c:pt idx="381">
                  <c:v>6.4488893941468497</c:v>
                </c:pt>
                <c:pt idx="382">
                  <c:v>5.5490760848952201</c:v>
                </c:pt>
                <c:pt idx="383">
                  <c:v>5.8941523646329799</c:v>
                </c:pt>
                <c:pt idx="384">
                  <c:v>8.5694060628631696</c:v>
                </c:pt>
                <c:pt idx="385">
                  <c:v>5.1328529268205001</c:v>
                </c:pt>
                <c:pt idx="386">
                  <c:v>6.1393456139216402</c:v>
                </c:pt>
                <c:pt idx="387">
                  <c:v>7.6972348439899001</c:v>
                </c:pt>
                <c:pt idx="388">
                  <c:v>4.2121275978784798</c:v>
                </c:pt>
                <c:pt idx="389">
                  <c:v>6.4318677065774201</c:v>
                </c:pt>
                <c:pt idx="390">
                  <c:v>6.0614569189280099</c:v>
                </c:pt>
                <c:pt idx="391">
                  <c:v>6.0913098820776899</c:v>
                </c:pt>
                <c:pt idx="392">
                  <c:v>6.8844866520427797</c:v>
                </c:pt>
                <c:pt idx="393">
                  <c:v>4.1588830833596697</c:v>
                </c:pt>
                <c:pt idx="394">
                  <c:v>5.4467373716663099</c:v>
                </c:pt>
                <c:pt idx="395">
                  <c:v>8.5952647268363904</c:v>
                </c:pt>
                <c:pt idx="396">
                  <c:v>6.2595814640649197</c:v>
                </c:pt>
                <c:pt idx="397">
                  <c:v>9.5012173353244798</c:v>
                </c:pt>
                <c:pt idx="398">
                  <c:v>7.3852309230665698</c:v>
                </c:pt>
                <c:pt idx="399">
                  <c:v>7.3085427975391903</c:v>
                </c:pt>
                <c:pt idx="400">
                  <c:v>6.8123450941774699</c:v>
                </c:pt>
                <c:pt idx="401">
                  <c:v>6.9426396808356303</c:v>
                </c:pt>
                <c:pt idx="402">
                  <c:v>6.9782137426306896</c:v>
                </c:pt>
                <c:pt idx="403">
                  <c:v>5.3375380797013099</c:v>
                </c:pt>
                <c:pt idx="404">
                  <c:v>4.6913478822291399</c:v>
                </c:pt>
                <c:pt idx="405">
                  <c:v>5.5333894887275203</c:v>
                </c:pt>
                <c:pt idx="406">
                  <c:v>6.3368257311464404</c:v>
                </c:pt>
                <c:pt idx="407">
                  <c:v>4.9926975934095799</c:v>
                </c:pt>
                <c:pt idx="408">
                  <c:v>6.7511014689367599</c:v>
                </c:pt>
                <c:pt idx="409">
                  <c:v>4.3944491546724302</c:v>
                </c:pt>
                <c:pt idx="410">
                  <c:v>7.53689712956617</c:v>
                </c:pt>
                <c:pt idx="411">
                  <c:v>7.3218497137883496</c:v>
                </c:pt>
                <c:pt idx="412">
                  <c:v>7.0379059634471801</c:v>
                </c:pt>
                <c:pt idx="413">
                  <c:v>8.0003494953246808</c:v>
                </c:pt>
                <c:pt idx="414">
                  <c:v>8.0274765308604792</c:v>
                </c:pt>
                <c:pt idx="415">
                  <c:v>7.6694952510076897</c:v>
                </c:pt>
                <c:pt idx="416">
                  <c:v>5.43372200355424</c:v>
                </c:pt>
                <c:pt idx="417">
                  <c:v>6.3977626415200302</c:v>
                </c:pt>
                <c:pt idx="418">
                  <c:v>4.76643833358421</c:v>
                </c:pt>
                <c:pt idx="419">
                  <c:v>7.4854916080307499</c:v>
                </c:pt>
                <c:pt idx="420">
                  <c:v>7.6934816408351701</c:v>
                </c:pt>
                <c:pt idx="421">
                  <c:v>4.5747109785033802</c:v>
                </c:pt>
                <c:pt idx="422">
                  <c:v>7.5595594960076999</c:v>
                </c:pt>
                <c:pt idx="423">
                  <c:v>5.8377304471659297</c:v>
                </c:pt>
                <c:pt idx="424">
                  <c:v>6.4457198193855696</c:v>
                </c:pt>
                <c:pt idx="425">
                  <c:v>9.2562693038645794</c:v>
                </c:pt>
                <c:pt idx="426">
                  <c:v>6.0753460310886798</c:v>
                </c:pt>
                <c:pt idx="427">
                  <c:v>7.1884127364969501</c:v>
                </c:pt>
                <c:pt idx="428">
                  <c:v>6.2106000770246501</c:v>
                </c:pt>
                <c:pt idx="429">
                  <c:v>7.2710085382809897</c:v>
                </c:pt>
                <c:pt idx="430">
                  <c:v>7.3401868353201101</c:v>
                </c:pt>
                <c:pt idx="431">
                  <c:v>5.5039756035212202</c:v>
                </c:pt>
                <c:pt idx="432">
                  <c:v>6.8700534117981196</c:v>
                </c:pt>
                <c:pt idx="433">
                  <c:v>7.1340937211928601</c:v>
                </c:pt>
                <c:pt idx="434">
                  <c:v>6.8156399900743301</c:v>
                </c:pt>
                <c:pt idx="435">
                  <c:v>6.0935697700451303</c:v>
                </c:pt>
                <c:pt idx="436">
                  <c:v>5.5134287461649798</c:v>
                </c:pt>
                <c:pt idx="437">
                  <c:v>7.54855597916987</c:v>
                </c:pt>
                <c:pt idx="438">
                  <c:v>6.5930445341424297</c:v>
                </c:pt>
                <c:pt idx="439">
                  <c:v>5.8406416573733901</c:v>
                </c:pt>
                <c:pt idx="440">
                  <c:v>5.4930614433405403</c:v>
                </c:pt>
                <c:pt idx="441">
                  <c:v>6.5439118455647902</c:v>
                </c:pt>
                <c:pt idx="442">
                  <c:v>6.48310735145719</c:v>
                </c:pt>
                <c:pt idx="443">
                  <c:v>5.9375362050824201</c:v>
                </c:pt>
                <c:pt idx="444">
                  <c:v>7.6468313914304797</c:v>
                </c:pt>
                <c:pt idx="445">
                  <c:v>4.4886363697321396</c:v>
                </c:pt>
                <c:pt idx="446">
                  <c:v>6.9591610670420296</c:v>
                </c:pt>
                <c:pt idx="447">
                  <c:v>5.0814043649844596</c:v>
                </c:pt>
                <c:pt idx="448">
                  <c:v>4.6539603501575204</c:v>
                </c:pt>
                <c:pt idx="449">
                  <c:v>5.8971538676367397</c:v>
                </c:pt>
                <c:pt idx="450">
                  <c:v>5.5134287461649798</c:v>
                </c:pt>
                <c:pt idx="451">
                  <c:v>6.0330862217987997</c:v>
                </c:pt>
                <c:pt idx="452">
                  <c:v>6.2402758451707596</c:v>
                </c:pt>
                <c:pt idx="453">
                  <c:v>8.5447651236192197</c:v>
                </c:pt>
                <c:pt idx="454">
                  <c:v>6.62140565176413</c:v>
                </c:pt>
                <c:pt idx="455">
                  <c:v>7.5740450053721897</c:v>
                </c:pt>
                <c:pt idx="456">
                  <c:v>6.2146080984221896</c:v>
                </c:pt>
                <c:pt idx="457">
                  <c:v>5.4380793089231902</c:v>
                </c:pt>
                <c:pt idx="458">
                  <c:v>5.9678546814688396</c:v>
                </c:pt>
                <c:pt idx="459">
                  <c:v>7.2882444010201199</c:v>
                </c:pt>
                <c:pt idx="460">
                  <c:v>7.2152399787300903</c:v>
                </c:pt>
                <c:pt idx="461">
                  <c:v>5.3706380281276598</c:v>
                </c:pt>
                <c:pt idx="462">
                  <c:v>8.3882228101192702</c:v>
                </c:pt>
                <c:pt idx="463">
                  <c:v>8.9694146508661703</c:v>
                </c:pt>
                <c:pt idx="464">
                  <c:v>6.5694814204142897</c:v>
                </c:pt>
                <c:pt idx="465">
                  <c:v>5.6167710976665699</c:v>
                </c:pt>
                <c:pt idx="466">
                  <c:v>6.19065687759967</c:v>
                </c:pt>
                <c:pt idx="467">
                  <c:v>5.1532915944977704</c:v>
                </c:pt>
                <c:pt idx="468">
                  <c:v>8.1958853913147909</c:v>
                </c:pt>
                <c:pt idx="469">
                  <c:v>6.81014245011513</c:v>
                </c:pt>
                <c:pt idx="470">
                  <c:v>6.0378709199221303</c:v>
                </c:pt>
                <c:pt idx="471">
                  <c:v>7.3178761986264904</c:v>
                </c:pt>
                <c:pt idx="472">
                  <c:v>6.13988455222625</c:v>
                </c:pt>
                <c:pt idx="473">
                  <c:v>4.82028156560503</c:v>
                </c:pt>
                <c:pt idx="474">
                  <c:v>7.5852810786391203</c:v>
                </c:pt>
                <c:pt idx="475">
                  <c:v>6.1543271675372599</c:v>
                </c:pt>
                <c:pt idx="476">
                  <c:v>5.6733232671714902</c:v>
                </c:pt>
                <c:pt idx="477">
                  <c:v>5.7589017738772803</c:v>
                </c:pt>
                <c:pt idx="478">
                  <c:v>9.1504842048228099</c:v>
                </c:pt>
                <c:pt idx="479">
                  <c:v>6.9627168370561101</c:v>
                </c:pt>
                <c:pt idx="480">
                  <c:v>6.8057225534169801</c:v>
                </c:pt>
                <c:pt idx="481">
                  <c:v>5.9635793436184397</c:v>
                </c:pt>
                <c:pt idx="482">
                  <c:v>4.7004803657924104</c:v>
                </c:pt>
                <c:pt idx="483">
                  <c:v>4.4942386252807998</c:v>
                </c:pt>
                <c:pt idx="484">
                  <c:v>7.00033446027523</c:v>
                </c:pt>
                <c:pt idx="485">
                  <c:v>6.1047932324149796</c:v>
                </c:pt>
                <c:pt idx="486">
                  <c:v>6.0684255882441098</c:v>
                </c:pt>
                <c:pt idx="487">
                  <c:v>4.7184988712950897</c:v>
                </c:pt>
                <c:pt idx="488">
                  <c:v>7.6468313914304797</c:v>
                </c:pt>
                <c:pt idx="489">
                  <c:v>8.0491077213264006</c:v>
                </c:pt>
                <c:pt idx="490">
                  <c:v>5.1199878310236198</c:v>
                </c:pt>
                <c:pt idx="491">
                  <c:v>8.4392316499465192</c:v>
                </c:pt>
                <c:pt idx="492">
                  <c:v>6.3473892096560096</c:v>
                </c:pt>
                <c:pt idx="493">
                  <c:v>7.5781454724194601</c:v>
                </c:pt>
                <c:pt idx="494">
                  <c:v>7.9728107841213998</c:v>
                </c:pt>
                <c:pt idx="495">
                  <c:v>5.58537424360589</c:v>
                </c:pt>
                <c:pt idx="496">
                  <c:v>8.3974632617911098</c:v>
                </c:pt>
                <c:pt idx="497">
                  <c:v>4.6728288344618996</c:v>
                </c:pt>
                <c:pt idx="498">
                  <c:v>5.2770937300964098</c:v>
                </c:pt>
                <c:pt idx="499">
                  <c:v>11.0855802230428</c:v>
                </c:pt>
                <c:pt idx="500">
                  <c:v>4.9904325867787298</c:v>
                </c:pt>
                <c:pt idx="501">
                  <c:v>5.5254529391317799</c:v>
                </c:pt>
                <c:pt idx="502">
                  <c:v>6.4194518925649602</c:v>
                </c:pt>
                <c:pt idx="503">
                  <c:v>6.0306852602612597</c:v>
                </c:pt>
                <c:pt idx="504">
                  <c:v>7.1420365747068004</c:v>
                </c:pt>
                <c:pt idx="505">
                  <c:v>5.9080829381689304</c:v>
                </c:pt>
                <c:pt idx="506">
                  <c:v>5.6021188208797001</c:v>
                </c:pt>
                <c:pt idx="507">
                  <c:v>9.0532186162039707</c:v>
                </c:pt>
                <c:pt idx="508">
                  <c:v>5.4806389233419903</c:v>
                </c:pt>
                <c:pt idx="509">
                  <c:v>9.05333562316601</c:v>
                </c:pt>
                <c:pt idx="510">
                  <c:v>8.39185670010494</c:v>
                </c:pt>
                <c:pt idx="511">
                  <c:v>8.1839557173049506</c:v>
                </c:pt>
                <c:pt idx="512">
                  <c:v>5.5909869805108503</c:v>
                </c:pt>
                <c:pt idx="513">
                  <c:v>7.9905768817439196</c:v>
                </c:pt>
                <c:pt idx="514">
                  <c:v>4.6347289882296296</c:v>
                </c:pt>
                <c:pt idx="515">
                  <c:v>4.3174881135363101</c:v>
                </c:pt>
                <c:pt idx="516">
                  <c:v>4.3567088266895899</c:v>
                </c:pt>
                <c:pt idx="517">
                  <c:v>4.1896547420264199</c:v>
                </c:pt>
                <c:pt idx="518">
                  <c:v>5.7137328055093599</c:v>
                </c:pt>
                <c:pt idx="519">
                  <c:v>4.27666611901605</c:v>
                </c:pt>
                <c:pt idx="520">
                  <c:v>6.9411900550683701</c:v>
                </c:pt>
                <c:pt idx="521">
                  <c:v>4.8040210447332496</c:v>
                </c:pt>
                <c:pt idx="522">
                  <c:v>6.6385677891665198</c:v>
                </c:pt>
                <c:pt idx="523">
                  <c:v>7.7828072628396896</c:v>
                </c:pt>
                <c:pt idx="524">
                  <c:v>5.7300997829735696</c:v>
                </c:pt>
                <c:pt idx="525">
                  <c:v>8.0562908764168402</c:v>
                </c:pt>
                <c:pt idx="526">
                  <c:v>5.8464387750577202</c:v>
                </c:pt>
                <c:pt idx="527">
                  <c:v>6.34563636082859</c:v>
                </c:pt>
                <c:pt idx="528">
                  <c:v>7.0166096838942096</c:v>
                </c:pt>
                <c:pt idx="529">
                  <c:v>6.0450053140360103</c:v>
                </c:pt>
                <c:pt idx="530">
                  <c:v>5.9674279692797398</c:v>
                </c:pt>
                <c:pt idx="531">
                  <c:v>6.2025355171879202</c:v>
                </c:pt>
                <c:pt idx="532">
                  <c:v>6.4551985633401197</c:v>
                </c:pt>
                <c:pt idx="533">
                  <c:v>9.6227148883852802</c:v>
                </c:pt>
                <c:pt idx="534">
                  <c:v>5.5947113796018302</c:v>
                </c:pt>
                <c:pt idx="535">
                  <c:v>3.93182563272432</c:v>
                </c:pt>
                <c:pt idx="536">
                  <c:v>6.6498477352315799</c:v>
                </c:pt>
                <c:pt idx="537">
                  <c:v>6.7546040994879597</c:v>
                </c:pt>
                <c:pt idx="538">
                  <c:v>5.4467373716663099</c:v>
                </c:pt>
                <c:pt idx="539">
                  <c:v>5.6961342538179398</c:v>
                </c:pt>
                <c:pt idx="540">
                  <c:v>9.15841529911126</c:v>
                </c:pt>
                <c:pt idx="541">
                  <c:v>7.0673198486534696</c:v>
                </c:pt>
                <c:pt idx="542">
                  <c:v>7.3375877435385899</c:v>
                </c:pt>
                <c:pt idx="543">
                  <c:v>7.7323692222843796</c:v>
                </c:pt>
                <c:pt idx="544">
                  <c:v>4.9052747784384296</c:v>
                </c:pt>
                <c:pt idx="545">
                  <c:v>7.0732697174597101</c:v>
                </c:pt>
                <c:pt idx="546">
                  <c:v>5.2219761332913102</c:v>
                </c:pt>
                <c:pt idx="547">
                  <c:v>9.6176038620257192</c:v>
                </c:pt>
                <c:pt idx="548">
                  <c:v>5.2626901889048803</c:v>
                </c:pt>
                <c:pt idx="549">
                  <c:v>7.3990922261642602</c:v>
                </c:pt>
                <c:pt idx="550">
                  <c:v>4.9698132995759998</c:v>
                </c:pt>
                <c:pt idx="551">
                  <c:v>4.7095302013123304</c:v>
                </c:pt>
                <c:pt idx="552">
                  <c:v>7.2122944685003398</c:v>
                </c:pt>
                <c:pt idx="553">
                  <c:v>7.03702761468627</c:v>
                </c:pt>
                <c:pt idx="554">
                  <c:v>4.3820266346738803</c:v>
                </c:pt>
                <c:pt idx="555">
                  <c:v>6.1548580940164097</c:v>
                </c:pt>
                <c:pt idx="556">
                  <c:v>3.17805383034794</c:v>
                </c:pt>
                <c:pt idx="557">
                  <c:v>4.4426512564903096</c:v>
                </c:pt>
                <c:pt idx="558">
                  <c:v>9.0009764440703393</c:v>
                </c:pt>
                <c:pt idx="559">
                  <c:v>6.6754027885826099</c:v>
                </c:pt>
                <c:pt idx="560">
                  <c:v>5.9362160728775004</c:v>
                </c:pt>
                <c:pt idx="561">
                  <c:v>6.6666386756776701</c:v>
                </c:pt>
                <c:pt idx="562">
                  <c:v>8.0426994968976295</c:v>
                </c:pt>
                <c:pt idx="563">
                  <c:v>5.67675380226828</c:v>
                </c:pt>
                <c:pt idx="564">
                  <c:v>6.6025878921893302</c:v>
                </c:pt>
                <c:pt idx="565">
                  <c:v>5.8833223884882697</c:v>
                </c:pt>
                <c:pt idx="566">
                  <c:v>4.4543472962535002</c:v>
                </c:pt>
                <c:pt idx="567">
                  <c:v>7.6250258044392796</c:v>
                </c:pt>
                <c:pt idx="568">
                  <c:v>6.3535000972888103</c:v>
                </c:pt>
                <c:pt idx="569">
                  <c:v>5.5333894887275203</c:v>
                </c:pt>
                <c:pt idx="570">
                  <c:v>7.5459181512093201</c:v>
                </c:pt>
                <c:pt idx="571">
                  <c:v>5.4806389233419903</c:v>
                </c:pt>
                <c:pt idx="572">
                  <c:v>7.4336665401661604</c:v>
                </c:pt>
                <c:pt idx="573">
                  <c:v>7.5632005923580703</c:v>
                </c:pt>
                <c:pt idx="574">
                  <c:v>6.6682282484173996</c:v>
                </c:pt>
                <c:pt idx="575">
                  <c:v>9.7595017020077393</c:v>
                </c:pt>
                <c:pt idx="576">
                  <c:v>8.2511421390907493</c:v>
                </c:pt>
                <c:pt idx="577">
                  <c:v>4.0253516907351496</c:v>
                </c:pt>
                <c:pt idx="578">
                  <c:v>5.3351313396707498</c:v>
                </c:pt>
                <c:pt idx="579">
                  <c:v>4.7791234931115296</c:v>
                </c:pt>
                <c:pt idx="580">
                  <c:v>6.69950034016167</c:v>
                </c:pt>
                <c:pt idx="581">
                  <c:v>7.8529832607508796</c:v>
                </c:pt>
                <c:pt idx="582">
                  <c:v>8.1799006184111196</c:v>
                </c:pt>
                <c:pt idx="583">
                  <c:v>4.6539603501575204</c:v>
                </c:pt>
                <c:pt idx="584">
                  <c:v>3.95124371858142</c:v>
                </c:pt>
                <c:pt idx="585">
                  <c:v>5.7235851019523798</c:v>
                </c:pt>
                <c:pt idx="586">
                  <c:v>5.8971538676367397</c:v>
                </c:pt>
                <c:pt idx="587">
                  <c:v>7.9434277678763703</c:v>
                </c:pt>
                <c:pt idx="588">
                  <c:v>4.2484952420493496</c:v>
                </c:pt>
                <c:pt idx="589">
                  <c:v>5.6204008657171496</c:v>
                </c:pt>
                <c:pt idx="590">
                  <c:v>6.4264884574576904</c:v>
                </c:pt>
                <c:pt idx="591">
                  <c:v>6.0063531596017299</c:v>
                </c:pt>
                <c:pt idx="592">
                  <c:v>4.3820266346738803</c:v>
                </c:pt>
                <c:pt idx="593">
                  <c:v>8.3758600152995903</c:v>
                </c:pt>
                <c:pt idx="594">
                  <c:v>5.9997633499226701</c:v>
                </c:pt>
                <c:pt idx="595">
                  <c:v>8.3530258452023194</c:v>
                </c:pt>
                <c:pt idx="596">
                  <c:v>8.9048110924806103</c:v>
                </c:pt>
                <c:pt idx="597">
                  <c:v>7.00033446027523</c:v>
                </c:pt>
                <c:pt idx="598">
                  <c:v>4.8520302639196098</c:v>
                </c:pt>
                <c:pt idx="599">
                  <c:v>4.7184988712950897</c:v>
                </c:pt>
                <c:pt idx="600">
                  <c:v>9.5153956524852994</c:v>
                </c:pt>
                <c:pt idx="601">
                  <c:v>7.3258075025957696</c:v>
                </c:pt>
                <c:pt idx="602">
                  <c:v>5.1179938124167501</c:v>
                </c:pt>
                <c:pt idx="603">
                  <c:v>4.8283137373022997</c:v>
                </c:pt>
                <c:pt idx="604">
                  <c:v>6.87901281011648</c:v>
                </c:pt>
                <c:pt idx="605">
                  <c:v>7.54855597916987</c:v>
                </c:pt>
                <c:pt idx="606">
                  <c:v>7.4960973451759498</c:v>
                </c:pt>
                <c:pt idx="607">
                  <c:v>7.2456550675945302</c:v>
                </c:pt>
                <c:pt idx="608">
                  <c:v>4.3307333402863302</c:v>
                </c:pt>
                <c:pt idx="609">
                  <c:v>9.5429480077809501</c:v>
                </c:pt>
                <c:pt idx="610">
                  <c:v>5.7446044691764504</c:v>
                </c:pt>
                <c:pt idx="611">
                  <c:v>5.3278761687895804</c:v>
                </c:pt>
                <c:pt idx="612">
                  <c:v>4.9836066217083301</c:v>
                </c:pt>
                <c:pt idx="613">
                  <c:v>10.682090966291</c:v>
                </c:pt>
                <c:pt idx="614">
                  <c:v>8.6606872910549608</c:v>
                </c:pt>
                <c:pt idx="615">
                  <c:v>5.5333894887275203</c:v>
                </c:pt>
                <c:pt idx="616">
                  <c:v>8.1610895128457894</c:v>
                </c:pt>
                <c:pt idx="617">
                  <c:v>4.9698132995759998</c:v>
                </c:pt>
                <c:pt idx="618">
                  <c:v>6.9603477291012998</c:v>
                </c:pt>
                <c:pt idx="619">
                  <c:v>5.0369526024136198</c:v>
                </c:pt>
                <c:pt idx="620">
                  <c:v>6.1896321123520099</c:v>
                </c:pt>
                <c:pt idx="621">
                  <c:v>6.0402547112774103</c:v>
                </c:pt>
                <c:pt idx="622">
                  <c:v>5.4510384535657002</c:v>
                </c:pt>
                <c:pt idx="623">
                  <c:v>4.8520302639196098</c:v>
                </c:pt>
                <c:pt idx="624">
                  <c:v>5.5012582105447203</c:v>
                </c:pt>
                <c:pt idx="625">
                  <c:v>6.6541525201832101</c:v>
                </c:pt>
                <c:pt idx="626">
                  <c:v>5.94542060860657</c:v>
                </c:pt>
                <c:pt idx="627">
                  <c:v>6.6982680541154096</c:v>
                </c:pt>
                <c:pt idx="628">
                  <c:v>5.6801726090170597</c:v>
                </c:pt>
                <c:pt idx="629">
                  <c:v>8.7132532743206994</c:v>
                </c:pt>
                <c:pt idx="630">
                  <c:v>8.5879147639166398</c:v>
                </c:pt>
                <c:pt idx="631">
                  <c:v>6.2728770065461603</c:v>
                </c:pt>
                <c:pt idx="632">
                  <c:v>7.2100796281707797</c:v>
                </c:pt>
                <c:pt idx="633">
                  <c:v>9.2355109191181199</c:v>
                </c:pt>
                <c:pt idx="634">
                  <c:v>5.20331963792575</c:v>
                </c:pt>
                <c:pt idx="635">
                  <c:v>7.3696007205263996</c:v>
                </c:pt>
                <c:pt idx="636">
                  <c:v>6.7638849085624297</c:v>
                </c:pt>
                <c:pt idx="637">
                  <c:v>11.1675154047373</c:v>
                </c:pt>
                <c:pt idx="638">
                  <c:v>4.4543472962535002</c:v>
                </c:pt>
                <c:pt idx="639">
                  <c:v>5.6454468976432297</c:v>
                </c:pt>
                <c:pt idx="640">
                  <c:v>4.3820266346738803</c:v>
                </c:pt>
                <c:pt idx="641">
                  <c:v>6.7900972355139002</c:v>
                </c:pt>
                <c:pt idx="642">
                  <c:v>5.5254529391317799</c:v>
                </c:pt>
                <c:pt idx="643">
                  <c:v>6.7696419768525002</c:v>
                </c:pt>
                <c:pt idx="644">
                  <c:v>8.1199938277251</c:v>
                </c:pt>
                <c:pt idx="645">
                  <c:v>7.9824163468277298</c:v>
                </c:pt>
                <c:pt idx="646">
                  <c:v>7.75245793801085</c:v>
                </c:pt>
                <c:pt idx="647">
                  <c:v>6.0088131854425901</c:v>
                </c:pt>
                <c:pt idx="648">
                  <c:v>8.8187485828005201</c:v>
                </c:pt>
                <c:pt idx="649">
                  <c:v>4.5538768916005399</c:v>
                </c:pt>
                <c:pt idx="650">
                  <c:v>4.9972122737641103</c:v>
                </c:pt>
                <c:pt idx="651">
                  <c:v>6.4150969591715903</c:v>
                </c:pt>
                <c:pt idx="652">
                  <c:v>5.5451774444795596</c:v>
                </c:pt>
                <c:pt idx="653">
                  <c:v>7.3251489579555704</c:v>
                </c:pt>
                <c:pt idx="654">
                  <c:v>7.6406038263936296</c:v>
                </c:pt>
                <c:pt idx="655">
                  <c:v>4.3040650932041702</c:v>
                </c:pt>
                <c:pt idx="656">
                  <c:v>9.5702500784248397</c:v>
                </c:pt>
                <c:pt idx="657">
                  <c:v>7.4958196830889303</c:v>
                </c:pt>
                <c:pt idx="658">
                  <c:v>7.8363697605451197</c:v>
                </c:pt>
                <c:pt idx="659">
                  <c:v>3.7841896339182601</c:v>
                </c:pt>
                <c:pt idx="660">
                  <c:v>6.7286286130846999</c:v>
                </c:pt>
                <c:pt idx="661">
                  <c:v>6.8662385987791996</c:v>
                </c:pt>
                <c:pt idx="662">
                  <c:v>7.0527210492323196</c:v>
                </c:pt>
                <c:pt idx="663">
                  <c:v>3.8066624897703099</c:v>
                </c:pt>
                <c:pt idx="664">
                  <c:v>6.74758652682931</c:v>
                </c:pt>
                <c:pt idx="665">
                  <c:v>8.2427563457144704</c:v>
                </c:pt>
                <c:pt idx="666">
                  <c:v>5.0039463059454503</c:v>
                </c:pt>
                <c:pt idx="667">
                  <c:v>5.9763509092979303</c:v>
                </c:pt>
                <c:pt idx="668">
                  <c:v>5.8051349689164802</c:v>
                </c:pt>
                <c:pt idx="669">
                  <c:v>5.9738096118692603</c:v>
                </c:pt>
                <c:pt idx="670">
                  <c:v>6.7129562006770698</c:v>
                </c:pt>
                <c:pt idx="671">
                  <c:v>6.7262334023587398</c:v>
                </c:pt>
                <c:pt idx="672">
                  <c:v>8.7272920292096394</c:v>
                </c:pt>
                <c:pt idx="673">
                  <c:v>7.7393592026890898</c:v>
                </c:pt>
                <c:pt idx="674">
                  <c:v>5.8749307308520304</c:v>
                </c:pt>
                <c:pt idx="675">
                  <c:v>7.9105906122564704</c:v>
                </c:pt>
                <c:pt idx="676">
                  <c:v>12.2396137989368</c:v>
                </c:pt>
                <c:pt idx="677">
                  <c:v>8.94780609305705</c:v>
                </c:pt>
                <c:pt idx="678">
                  <c:v>7.2196420401307302</c:v>
                </c:pt>
                <c:pt idx="679">
                  <c:v>9.6841492520628893</c:v>
                </c:pt>
                <c:pt idx="680">
                  <c:v>5.8916442118257697</c:v>
                </c:pt>
                <c:pt idx="681">
                  <c:v>7.68294316987829</c:v>
                </c:pt>
                <c:pt idx="682">
                  <c:v>8.5145898055461195</c:v>
                </c:pt>
                <c:pt idx="683">
                  <c:v>6.9017372066565699</c:v>
                </c:pt>
                <c:pt idx="684">
                  <c:v>5.7004435733906798</c:v>
                </c:pt>
                <c:pt idx="685">
                  <c:v>6.5381398237676702</c:v>
                </c:pt>
                <c:pt idx="686">
                  <c:v>5.0751738152338204</c:v>
                </c:pt>
                <c:pt idx="687">
                  <c:v>4.9199809258281197</c:v>
                </c:pt>
                <c:pt idx="688">
                  <c:v>3.8918202981106198</c:v>
                </c:pt>
                <c:pt idx="689">
                  <c:v>8.8392766905853506</c:v>
                </c:pt>
                <c:pt idx="690">
                  <c:v>7.5927862789398199</c:v>
                </c:pt>
                <c:pt idx="691">
                  <c:v>4.3630986247883596</c:v>
                </c:pt>
                <c:pt idx="692">
                  <c:v>5.2781146592305097</c:v>
                </c:pt>
                <c:pt idx="693">
                  <c:v>7.7070626553704704</c:v>
                </c:pt>
                <c:pt idx="694">
                  <c:v>7.1762545320171398</c:v>
                </c:pt>
                <c:pt idx="695">
                  <c:v>6.3647507568519099</c:v>
                </c:pt>
                <c:pt idx="696">
                  <c:v>4.5849674786705696</c:v>
                </c:pt>
                <c:pt idx="697">
                  <c:v>8.9100457614735493</c:v>
                </c:pt>
                <c:pt idx="698">
                  <c:v>6.2285110035911799</c:v>
                </c:pt>
                <c:pt idx="699">
                  <c:v>11.3883141697202</c:v>
                </c:pt>
                <c:pt idx="700">
                  <c:v>5.5333894887275203</c:v>
                </c:pt>
                <c:pt idx="701">
                  <c:v>5.4595855141441501</c:v>
                </c:pt>
                <c:pt idx="702">
                  <c:v>6.7650389767805397</c:v>
                </c:pt>
                <c:pt idx="703">
                  <c:v>6.9275579062783104</c:v>
                </c:pt>
                <c:pt idx="704">
                  <c:v>5.4467373716663099</c:v>
                </c:pt>
                <c:pt idx="705">
                  <c:v>5.6204008657171496</c:v>
                </c:pt>
                <c:pt idx="706">
                  <c:v>6.21527454296535</c:v>
                </c:pt>
                <c:pt idx="707">
                  <c:v>6.3716118472318497</c:v>
                </c:pt>
                <c:pt idx="708">
                  <c:v>8.8400010658433903</c:v>
                </c:pt>
                <c:pt idx="709">
                  <c:v>6.1964441277945204</c:v>
                </c:pt>
                <c:pt idx="710">
                  <c:v>6.2522891653898798</c:v>
                </c:pt>
                <c:pt idx="711">
                  <c:v>9.5473838739656802</c:v>
                </c:pt>
                <c:pt idx="712">
                  <c:v>7.9434277678763703</c:v>
                </c:pt>
                <c:pt idx="713">
                  <c:v>7.5683792678365203</c:v>
                </c:pt>
                <c:pt idx="714">
                  <c:v>6.2065759267249199</c:v>
                </c:pt>
                <c:pt idx="715">
                  <c:v>7.4804283060741996</c:v>
                </c:pt>
                <c:pt idx="716">
                  <c:v>5.7525726388256304</c:v>
                </c:pt>
                <c:pt idx="717">
                  <c:v>12.7625119652565</c:v>
                </c:pt>
                <c:pt idx="718">
                  <c:v>7.0277087969428598</c:v>
                </c:pt>
                <c:pt idx="719">
                  <c:v>5.82304589548301</c:v>
                </c:pt>
                <c:pt idx="720">
                  <c:v>8.6436496153687905</c:v>
                </c:pt>
                <c:pt idx="721">
                  <c:v>5.6835797673386796</c:v>
                </c:pt>
                <c:pt idx="722">
                  <c:v>5.9153031861424097</c:v>
                </c:pt>
                <c:pt idx="723">
                  <c:v>5.7462031905401503</c:v>
                </c:pt>
                <c:pt idx="724">
                  <c:v>5.8289456176102004</c:v>
                </c:pt>
                <c:pt idx="725">
                  <c:v>7.3617565507503597</c:v>
                </c:pt>
                <c:pt idx="726">
                  <c:v>7.29369772060143</c:v>
                </c:pt>
                <c:pt idx="727">
                  <c:v>5.8021183753770602</c:v>
                </c:pt>
                <c:pt idx="728">
                  <c:v>5.4038028743940103</c:v>
                </c:pt>
                <c:pt idx="729">
                  <c:v>5.1179938124167501</c:v>
                </c:pt>
                <c:pt idx="730">
                  <c:v>7.60688453121963</c:v>
                </c:pt>
                <c:pt idx="731">
                  <c:v>7.4018415787438299</c:v>
                </c:pt>
                <c:pt idx="732">
                  <c:v>8.3112508474217996</c:v>
                </c:pt>
                <c:pt idx="733">
                  <c:v>5.2933048247244896</c:v>
                </c:pt>
                <c:pt idx="734">
                  <c:v>6.6096187486264899</c:v>
                </c:pt>
                <c:pt idx="735">
                  <c:v>7.2943772992888203</c:v>
                </c:pt>
                <c:pt idx="736">
                  <c:v>6.7334018918373504</c:v>
                </c:pt>
                <c:pt idx="737">
                  <c:v>8.3596618034294998</c:v>
                </c:pt>
                <c:pt idx="738">
                  <c:v>5.0369526024136198</c:v>
                </c:pt>
                <c:pt idx="739">
                  <c:v>6.7945865808764898</c:v>
                </c:pt>
                <c:pt idx="740">
                  <c:v>7.6847839435227803</c:v>
                </c:pt>
                <c:pt idx="741">
                  <c:v>5.6970934865054002</c:v>
                </c:pt>
                <c:pt idx="742">
                  <c:v>7.3852309230665698</c:v>
                </c:pt>
                <c:pt idx="743">
                  <c:v>6.4777412979525604</c:v>
                </c:pt>
                <c:pt idx="744">
                  <c:v>5.1817835502920797</c:v>
                </c:pt>
                <c:pt idx="745">
                  <c:v>7.4558766874918199</c:v>
                </c:pt>
                <c:pt idx="746">
                  <c:v>5.2364419628299403</c:v>
                </c:pt>
                <c:pt idx="747">
                  <c:v>8.4007717283989791</c:v>
                </c:pt>
                <c:pt idx="748">
                  <c:v>6.8478283304017804</c:v>
                </c:pt>
                <c:pt idx="749">
                  <c:v>6.8834625864130903</c:v>
                </c:pt>
                <c:pt idx="750">
                  <c:v>5.7397929121792304</c:v>
                </c:pt>
                <c:pt idx="751">
                  <c:v>7.2997973667581597</c:v>
                </c:pt>
                <c:pt idx="752">
                  <c:v>5.22035582507832</c:v>
                </c:pt>
                <c:pt idx="753">
                  <c:v>6.7707894239089796</c:v>
                </c:pt>
                <c:pt idx="754">
                  <c:v>5.3471075307174596</c:v>
                </c:pt>
                <c:pt idx="755">
                  <c:v>5.4680601411351297</c:v>
                </c:pt>
                <c:pt idx="756">
                  <c:v>9.2635019200904107</c:v>
                </c:pt>
                <c:pt idx="757">
                  <c:v>5.7071102647488701</c:v>
                </c:pt>
                <c:pt idx="758">
                  <c:v>7.55616656570069</c:v>
                </c:pt>
                <c:pt idx="759">
                  <c:v>5.7300997829735696</c:v>
                </c:pt>
                <c:pt idx="760">
                  <c:v>6.5694814204142897</c:v>
                </c:pt>
                <c:pt idx="761">
                  <c:v>8.1089241559753393</c:v>
                </c:pt>
                <c:pt idx="762">
                  <c:v>7.5275787951232296</c:v>
                </c:pt>
                <c:pt idx="763">
                  <c:v>7.8477625374736002</c:v>
                </c:pt>
                <c:pt idx="764">
                  <c:v>6.3885614055456301</c:v>
                </c:pt>
                <c:pt idx="765">
                  <c:v>4.4830025520138799</c:v>
                </c:pt>
                <c:pt idx="766">
                  <c:v>6.8977049431286304</c:v>
                </c:pt>
                <c:pt idx="767">
                  <c:v>7.4460014983241196</c:v>
                </c:pt>
                <c:pt idx="768">
                  <c:v>7.1869010204116304</c:v>
                </c:pt>
                <c:pt idx="769">
                  <c:v>8.8558059925365598</c:v>
                </c:pt>
                <c:pt idx="770">
                  <c:v>7.0237589547384403</c:v>
                </c:pt>
                <c:pt idx="771">
                  <c:v>5.0689042022202297</c:v>
                </c:pt>
                <c:pt idx="772">
                  <c:v>5.2417470150596399</c:v>
                </c:pt>
                <c:pt idx="773">
                  <c:v>5.4764635519315101</c:v>
                </c:pt>
                <c:pt idx="774">
                  <c:v>4.9972122737641103</c:v>
                </c:pt>
                <c:pt idx="775">
                  <c:v>6.6758232216348397</c:v>
                </c:pt>
                <c:pt idx="776">
                  <c:v>6.6749821786920798</c:v>
                </c:pt>
                <c:pt idx="777">
                  <c:v>6.2519038831658804</c:v>
                </c:pt>
                <c:pt idx="778">
                  <c:v>6.76272950693187</c:v>
                </c:pt>
                <c:pt idx="779">
                  <c:v>9.9772623059133299</c:v>
                </c:pt>
                <c:pt idx="780">
                  <c:v>10.0960969169849</c:v>
                </c:pt>
                <c:pt idx="781">
                  <c:v>6.5778613577210399</c:v>
                </c:pt>
                <c:pt idx="782">
                  <c:v>5.3936275463523602</c:v>
                </c:pt>
                <c:pt idx="783">
                  <c:v>5.3612921657094201</c:v>
                </c:pt>
              </c:numCache>
            </c:numRef>
          </c:yVal>
          <c:smooth val="0"/>
          <c:extLst>
            <c:ext xmlns:c16="http://schemas.microsoft.com/office/drawing/2014/chart" uri="{C3380CC4-5D6E-409C-BE32-E72D297353CC}">
              <c16:uniqueId val="{00000000-CCDC-4C9B-BC6F-D4E5167EE157}"/>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[data.csv]分组数据!$H$786:$H$1227</c:f>
              <c:numCache>
                <c:formatCode>0.000_ </c:formatCode>
                <c:ptCount val="442"/>
                <c:pt idx="0">
                  <c:v>6.7487595474916704</c:v>
                </c:pt>
                <c:pt idx="1">
                  <c:v>1.7917594692280501</c:v>
                </c:pt>
                <c:pt idx="2">
                  <c:v>4.9126548857360497</c:v>
                </c:pt>
                <c:pt idx="3">
                  <c:v>4.0943445622221004</c:v>
                </c:pt>
                <c:pt idx="4">
                  <c:v>1.0986122886681</c:v>
                </c:pt>
                <c:pt idx="5">
                  <c:v>5.7557422135869096</c:v>
                </c:pt>
                <c:pt idx="6">
                  <c:v>7.04403289727468</c:v>
                </c:pt>
                <c:pt idx="7">
                  <c:v>3.5835189384561099</c:v>
                </c:pt>
                <c:pt idx="8">
                  <c:v>2.7725887222397798</c:v>
                </c:pt>
                <c:pt idx="9">
                  <c:v>3.4339872044851401</c:v>
                </c:pt>
                <c:pt idx="10">
                  <c:v>2.3978952727983698</c:v>
                </c:pt>
                <c:pt idx="11">
                  <c:v>5.0562458053482997</c:v>
                </c:pt>
                <c:pt idx="12">
                  <c:v>9.0341996742572999</c:v>
                </c:pt>
                <c:pt idx="13">
                  <c:v>5.5759491031463098</c:v>
                </c:pt>
                <c:pt idx="14">
                  <c:v>0</c:v>
                </c:pt>
                <c:pt idx="15">
                  <c:v>4.4773368144781998</c:v>
                </c:pt>
                <c:pt idx="16">
                  <c:v>4.8520302639196098</c:v>
                </c:pt>
                <c:pt idx="17">
                  <c:v>6.1862086239004901</c:v>
                </c:pt>
                <c:pt idx="18">
                  <c:v>5.1059454739005803</c:v>
                </c:pt>
                <c:pt idx="19">
                  <c:v>4.4426512564903096</c:v>
                </c:pt>
                <c:pt idx="20">
                  <c:v>2.7725887222397798</c:v>
                </c:pt>
                <c:pt idx="21">
                  <c:v>0</c:v>
                </c:pt>
                <c:pt idx="22">
                  <c:v>5.3033049080590704</c:v>
                </c:pt>
                <c:pt idx="23">
                  <c:v>5.6276211136906298</c:v>
                </c:pt>
                <c:pt idx="24">
                  <c:v>1.7917594692280501</c:v>
                </c:pt>
                <c:pt idx="25">
                  <c:v>0</c:v>
                </c:pt>
                <c:pt idx="26">
                  <c:v>5.8721177894754097</c:v>
                </c:pt>
                <c:pt idx="27">
                  <c:v>4.7706846244656598</c:v>
                </c:pt>
                <c:pt idx="28">
                  <c:v>1.0986122886681</c:v>
                </c:pt>
                <c:pt idx="29">
                  <c:v>4.1431347263915299</c:v>
                </c:pt>
                <c:pt idx="30">
                  <c:v>3.6635616461296401</c:v>
                </c:pt>
                <c:pt idx="31">
                  <c:v>0.69314718055994495</c:v>
                </c:pt>
                <c:pt idx="32">
                  <c:v>2.3978952727983698</c:v>
                </c:pt>
                <c:pt idx="33">
                  <c:v>3.5835189384561099</c:v>
                </c:pt>
                <c:pt idx="34">
                  <c:v>1.0986122886681</c:v>
                </c:pt>
                <c:pt idx="35">
                  <c:v>6.1092475827643602</c:v>
                </c:pt>
                <c:pt idx="36">
                  <c:v>3.8286413964890902</c:v>
                </c:pt>
                <c:pt idx="37">
                  <c:v>3.4011973816621501</c:v>
                </c:pt>
                <c:pt idx="38">
                  <c:v>1.0986122886681</c:v>
                </c:pt>
                <c:pt idx="39">
                  <c:v>5.2040066870767898</c:v>
                </c:pt>
                <c:pt idx="40">
                  <c:v>0</c:v>
                </c:pt>
                <c:pt idx="41">
                  <c:v>6.5206211275586901</c:v>
                </c:pt>
                <c:pt idx="42">
                  <c:v>6.1569789855855497</c:v>
                </c:pt>
                <c:pt idx="43">
                  <c:v>4.0775374439057197</c:v>
                </c:pt>
                <c:pt idx="44">
                  <c:v>0</c:v>
                </c:pt>
                <c:pt idx="45">
                  <c:v>1.7917594692280501</c:v>
                </c:pt>
                <c:pt idx="46">
                  <c:v>3.55534806148941</c:v>
                </c:pt>
                <c:pt idx="47">
                  <c:v>2.1972245773362098</c:v>
                </c:pt>
                <c:pt idx="48">
                  <c:v>3.4657359027997199</c:v>
                </c:pt>
                <c:pt idx="49">
                  <c:v>2.8332133440562099</c:v>
                </c:pt>
                <c:pt idx="50">
                  <c:v>6.4861607889440798</c:v>
                </c:pt>
                <c:pt idx="51">
                  <c:v>2.3025850929940401</c:v>
                </c:pt>
                <c:pt idx="52">
                  <c:v>5.4889377261566796</c:v>
                </c:pt>
                <c:pt idx="53">
                  <c:v>5.1416635565026603</c:v>
                </c:pt>
                <c:pt idx="54">
                  <c:v>4.3438054218536797</c:v>
                </c:pt>
                <c:pt idx="55">
                  <c:v>0</c:v>
                </c:pt>
                <c:pt idx="56">
                  <c:v>2.7725887222397798</c:v>
                </c:pt>
                <c:pt idx="57">
                  <c:v>4.6539603501575204</c:v>
                </c:pt>
                <c:pt idx="58">
                  <c:v>3.8286413964890902</c:v>
                </c:pt>
                <c:pt idx="59">
                  <c:v>3.8066624897703099</c:v>
                </c:pt>
                <c:pt idx="60">
                  <c:v>6.6945620585210897</c:v>
                </c:pt>
                <c:pt idx="61">
                  <c:v>5.3082676974011997</c:v>
                </c:pt>
                <c:pt idx="62">
                  <c:v>4.6151205168412597</c:v>
                </c:pt>
                <c:pt idx="63">
                  <c:v>3.73766961828336</c:v>
                </c:pt>
                <c:pt idx="64">
                  <c:v>4.0943445622221004</c:v>
                </c:pt>
                <c:pt idx="65">
                  <c:v>5.1532915944977704</c:v>
                </c:pt>
                <c:pt idx="66">
                  <c:v>2.1972245773362098</c:v>
                </c:pt>
                <c:pt idx="67">
                  <c:v>5.9788857649011202</c:v>
                </c:pt>
                <c:pt idx="68">
                  <c:v>4.8598124043616702</c:v>
                </c:pt>
                <c:pt idx="69">
                  <c:v>2.9444389791664398</c:v>
                </c:pt>
                <c:pt idx="70">
                  <c:v>3.2188758248682001</c:v>
                </c:pt>
                <c:pt idx="71">
                  <c:v>4.5538768916005399</c:v>
                </c:pt>
                <c:pt idx="72">
                  <c:v>4.8598124043616702</c:v>
                </c:pt>
                <c:pt idx="73">
                  <c:v>5.8318824772835098</c:v>
                </c:pt>
                <c:pt idx="74">
                  <c:v>5.4722706736714697</c:v>
                </c:pt>
                <c:pt idx="75">
                  <c:v>4.0253516907351496</c:v>
                </c:pt>
                <c:pt idx="76">
                  <c:v>5.5053315359323598</c:v>
                </c:pt>
                <c:pt idx="77">
                  <c:v>4.1431347263915299</c:v>
                </c:pt>
                <c:pt idx="78">
                  <c:v>4.5325994931532501</c:v>
                </c:pt>
                <c:pt idx="79">
                  <c:v>1.6094379124341001</c:v>
                </c:pt>
                <c:pt idx="80">
                  <c:v>3.55534806148941</c:v>
                </c:pt>
                <c:pt idx="81">
                  <c:v>2.7080502011022101</c:v>
                </c:pt>
                <c:pt idx="82">
                  <c:v>5.6094717951849598</c:v>
                </c:pt>
                <c:pt idx="83">
                  <c:v>1.3862943611198899</c:v>
                </c:pt>
                <c:pt idx="84">
                  <c:v>5.1817835502920797</c:v>
                </c:pt>
                <c:pt idx="85">
                  <c:v>5.82304589548301</c:v>
                </c:pt>
                <c:pt idx="86">
                  <c:v>4.81218435537241</c:v>
                </c:pt>
                <c:pt idx="87">
                  <c:v>4.3438054218536797</c:v>
                </c:pt>
                <c:pt idx="88">
                  <c:v>4.7184988712950897</c:v>
                </c:pt>
                <c:pt idx="89">
                  <c:v>4.6539603501575204</c:v>
                </c:pt>
                <c:pt idx="90">
                  <c:v>5.16478597392351</c:v>
                </c:pt>
                <c:pt idx="91">
                  <c:v>5.1298987149230699</c:v>
                </c:pt>
                <c:pt idx="92">
                  <c:v>6.1136821798322298</c:v>
                </c:pt>
                <c:pt idx="93">
                  <c:v>4.3040650932041702</c:v>
                </c:pt>
                <c:pt idx="94">
                  <c:v>1.3862943611198899</c:v>
                </c:pt>
                <c:pt idx="95">
                  <c:v>6.2595814640649197</c:v>
                </c:pt>
                <c:pt idx="96">
                  <c:v>1.7917594692280501</c:v>
                </c:pt>
                <c:pt idx="97">
                  <c:v>5.7170277014062201</c:v>
                </c:pt>
                <c:pt idx="98">
                  <c:v>0.69314718055994495</c:v>
                </c:pt>
                <c:pt idx="99">
                  <c:v>5.4249500174814003</c:v>
                </c:pt>
                <c:pt idx="100">
                  <c:v>3.73766961828336</c:v>
                </c:pt>
                <c:pt idx="101">
                  <c:v>6.4800445619266496</c:v>
                </c:pt>
                <c:pt idx="102">
                  <c:v>2.8903717578961601</c:v>
                </c:pt>
                <c:pt idx="103">
                  <c:v>0</c:v>
                </c:pt>
                <c:pt idx="104">
                  <c:v>2.99573227355399</c:v>
                </c:pt>
                <c:pt idx="105">
                  <c:v>1.3862943611198899</c:v>
                </c:pt>
                <c:pt idx="106">
                  <c:v>2.5649493574615301</c:v>
                </c:pt>
                <c:pt idx="107">
                  <c:v>3.0910424533583098</c:v>
                </c:pt>
                <c:pt idx="108">
                  <c:v>5.5254529391317799</c:v>
                </c:pt>
                <c:pt idx="109">
                  <c:v>4.6913478822291399</c:v>
                </c:pt>
                <c:pt idx="110">
                  <c:v>4.7095302013123304</c:v>
                </c:pt>
                <c:pt idx="111">
                  <c:v>5.8493247799468504</c:v>
                </c:pt>
                <c:pt idx="112">
                  <c:v>5.1590552992145202</c:v>
                </c:pt>
                <c:pt idx="113">
                  <c:v>6.0014148779611496</c:v>
                </c:pt>
                <c:pt idx="114">
                  <c:v>5.82304589548301</c:v>
                </c:pt>
                <c:pt idx="115">
                  <c:v>5.1416635565026603</c:v>
                </c:pt>
                <c:pt idx="116">
                  <c:v>4.2046926193909604</c:v>
                </c:pt>
                <c:pt idx="117">
                  <c:v>3.0445224377234199</c:v>
                </c:pt>
                <c:pt idx="118">
                  <c:v>3.73766961828336</c:v>
                </c:pt>
                <c:pt idx="119">
                  <c:v>5.8721177894754097</c:v>
                </c:pt>
                <c:pt idx="120">
                  <c:v>3.2580965380214799</c:v>
                </c:pt>
                <c:pt idx="121">
                  <c:v>4.5951198501345898</c:v>
                </c:pt>
                <c:pt idx="122">
                  <c:v>5.0998664278241899</c:v>
                </c:pt>
                <c:pt idx="123">
                  <c:v>0</c:v>
                </c:pt>
                <c:pt idx="124">
                  <c:v>4.8903491282217502</c:v>
                </c:pt>
                <c:pt idx="125">
                  <c:v>4.4773368144781998</c:v>
                </c:pt>
                <c:pt idx="126">
                  <c:v>1.0986122886681</c:v>
                </c:pt>
                <c:pt idx="127">
                  <c:v>4.2484952420493496</c:v>
                </c:pt>
                <c:pt idx="128">
                  <c:v>5.2094861528414196</c:v>
                </c:pt>
                <c:pt idx="129">
                  <c:v>5.2678581590633202</c:v>
                </c:pt>
                <c:pt idx="130">
                  <c:v>6.0402547112774103</c:v>
                </c:pt>
                <c:pt idx="131">
                  <c:v>3.9702919135521202</c:v>
                </c:pt>
                <c:pt idx="132">
                  <c:v>5.6970934865054002</c:v>
                </c:pt>
                <c:pt idx="133">
                  <c:v>4.2046926193909604</c:v>
                </c:pt>
                <c:pt idx="134">
                  <c:v>5.4680601411351297</c:v>
                </c:pt>
                <c:pt idx="135">
                  <c:v>3.4339872044851401</c:v>
                </c:pt>
                <c:pt idx="136">
                  <c:v>4.9698132995759998</c:v>
                </c:pt>
                <c:pt idx="137">
                  <c:v>6.0014148779611496</c:v>
                </c:pt>
                <c:pt idx="138">
                  <c:v>1.0986122886681</c:v>
                </c:pt>
                <c:pt idx="139">
                  <c:v>1.0986122886681</c:v>
                </c:pt>
                <c:pt idx="140">
                  <c:v>4.0943445622221004</c:v>
                </c:pt>
                <c:pt idx="141">
                  <c:v>5.6869753563398202</c:v>
                </c:pt>
                <c:pt idx="142">
                  <c:v>6.3578422665080998</c:v>
                </c:pt>
                <c:pt idx="143">
                  <c:v>3.9889840465642701</c:v>
                </c:pt>
                <c:pt idx="144">
                  <c:v>0.69314718055994495</c:v>
                </c:pt>
                <c:pt idx="145">
                  <c:v>6.1737861039019304</c:v>
                </c:pt>
                <c:pt idx="146">
                  <c:v>2.07944154167983</c:v>
                </c:pt>
                <c:pt idx="147">
                  <c:v>5.5683445037610904</c:v>
                </c:pt>
                <c:pt idx="148">
                  <c:v>3.0910424533583098</c:v>
                </c:pt>
                <c:pt idx="149">
                  <c:v>4.1271343850450899</c:v>
                </c:pt>
                <c:pt idx="150">
                  <c:v>6.3225652399272798</c:v>
                </c:pt>
                <c:pt idx="151">
                  <c:v>4.5432947822700003</c:v>
                </c:pt>
                <c:pt idx="152">
                  <c:v>5.3278761687895804</c:v>
                </c:pt>
                <c:pt idx="153">
                  <c:v>3.4965075614664798</c:v>
                </c:pt>
                <c:pt idx="154">
                  <c:v>3.4339872044851401</c:v>
                </c:pt>
                <c:pt idx="155">
                  <c:v>4.8978397999509102</c:v>
                </c:pt>
                <c:pt idx="156">
                  <c:v>6.7417006946520504</c:v>
                </c:pt>
                <c:pt idx="157">
                  <c:v>2.63905732961525</c:v>
                </c:pt>
                <c:pt idx="158">
                  <c:v>3.0445224377234199</c:v>
                </c:pt>
                <c:pt idx="159">
                  <c:v>0.69314718055994495</c:v>
                </c:pt>
                <c:pt idx="160">
                  <c:v>2.9444389791664398</c:v>
                </c:pt>
                <c:pt idx="161">
                  <c:v>3.1354942159291399</c:v>
                </c:pt>
                <c:pt idx="162">
                  <c:v>5.6559918108198497</c:v>
                </c:pt>
                <c:pt idx="163">
                  <c:v>6.9488972223133096</c:v>
                </c:pt>
                <c:pt idx="164">
                  <c:v>3.8066624897703099</c:v>
                </c:pt>
                <c:pt idx="165">
                  <c:v>4.0604430105464102</c:v>
                </c:pt>
                <c:pt idx="166">
                  <c:v>0</c:v>
                </c:pt>
                <c:pt idx="167">
                  <c:v>4.8903491282217502</c:v>
                </c:pt>
                <c:pt idx="168">
                  <c:v>6.2245584292753602</c:v>
                </c:pt>
                <c:pt idx="169">
                  <c:v>3.73766961828336</c:v>
                </c:pt>
                <c:pt idx="170">
                  <c:v>4.7957905455967396</c:v>
                </c:pt>
                <c:pt idx="171">
                  <c:v>4.7621739347977501</c:v>
                </c:pt>
                <c:pt idx="172">
                  <c:v>6.1136821798322298</c:v>
                </c:pt>
                <c:pt idx="173">
                  <c:v>4.6443908991413698</c:v>
                </c:pt>
                <c:pt idx="174">
                  <c:v>1.0986122886681</c:v>
                </c:pt>
                <c:pt idx="175">
                  <c:v>4.3567088266895899</c:v>
                </c:pt>
                <c:pt idx="176">
                  <c:v>1.3862943611198899</c:v>
                </c:pt>
                <c:pt idx="177">
                  <c:v>3.2580965380214799</c:v>
                </c:pt>
                <c:pt idx="178">
                  <c:v>2.1972245773362098</c:v>
                </c:pt>
                <c:pt idx="179">
                  <c:v>2.7080502011022101</c:v>
                </c:pt>
                <c:pt idx="180">
                  <c:v>3.6109179126442199</c:v>
                </c:pt>
                <c:pt idx="181">
                  <c:v>2.1972245773362098</c:v>
                </c:pt>
                <c:pt idx="182">
                  <c:v>5.4764635519315101</c:v>
                </c:pt>
                <c:pt idx="183">
                  <c:v>5.3798973535404597</c:v>
                </c:pt>
                <c:pt idx="184">
                  <c:v>5.5093883366279703</c:v>
                </c:pt>
                <c:pt idx="185">
                  <c:v>4.8040210447332496</c:v>
                </c:pt>
                <c:pt idx="186">
                  <c:v>1.6094379124341001</c:v>
                </c:pt>
                <c:pt idx="187">
                  <c:v>1.6094379124341001</c:v>
                </c:pt>
                <c:pt idx="188">
                  <c:v>4.7621739347977501</c:v>
                </c:pt>
                <c:pt idx="189">
                  <c:v>2.3025850929940401</c:v>
                </c:pt>
                <c:pt idx="190">
                  <c:v>3.6635616461296401</c:v>
                </c:pt>
                <c:pt idx="191">
                  <c:v>3.2188758248682001</c:v>
                </c:pt>
                <c:pt idx="192">
                  <c:v>2.8903717578961601</c:v>
                </c:pt>
                <c:pt idx="193">
                  <c:v>0.69314718055994495</c:v>
                </c:pt>
                <c:pt idx="194">
                  <c:v>0</c:v>
                </c:pt>
                <c:pt idx="195">
                  <c:v>5.5214609178622398</c:v>
                </c:pt>
                <c:pt idx="196">
                  <c:v>1.6094379124341001</c:v>
                </c:pt>
                <c:pt idx="197">
                  <c:v>3.85014760171005</c:v>
                </c:pt>
                <c:pt idx="198">
                  <c:v>4.4886363697321396</c:v>
                </c:pt>
                <c:pt idx="199">
                  <c:v>0</c:v>
                </c:pt>
                <c:pt idx="200">
                  <c:v>3.3672958299864701</c:v>
                </c:pt>
                <c:pt idx="201">
                  <c:v>4.5643481914678299</c:v>
                </c:pt>
                <c:pt idx="202">
                  <c:v>3.17805383034794</c:v>
                </c:pt>
                <c:pt idx="203">
                  <c:v>4.9052747784384296</c:v>
                </c:pt>
                <c:pt idx="204">
                  <c:v>4.4773368144781998</c:v>
                </c:pt>
                <c:pt idx="205">
                  <c:v>4.3438054218536797</c:v>
                </c:pt>
                <c:pt idx="206">
                  <c:v>0</c:v>
                </c:pt>
                <c:pt idx="207">
                  <c:v>5.9558373694648301</c:v>
                </c:pt>
                <c:pt idx="208">
                  <c:v>6.8997231072848697</c:v>
                </c:pt>
                <c:pt idx="209">
                  <c:v>6.2461067654815601</c:v>
                </c:pt>
                <c:pt idx="210">
                  <c:v>0</c:v>
                </c:pt>
                <c:pt idx="211">
                  <c:v>6.2971093199339299</c:v>
                </c:pt>
                <c:pt idx="212">
                  <c:v>4.60517018598809</c:v>
                </c:pt>
                <c:pt idx="213">
                  <c:v>3.0445224377234199</c:v>
                </c:pt>
                <c:pt idx="214">
                  <c:v>5.0369526024136198</c:v>
                </c:pt>
                <c:pt idx="215">
                  <c:v>4.0253516907351496</c:v>
                </c:pt>
                <c:pt idx="216">
                  <c:v>0</c:v>
                </c:pt>
                <c:pt idx="217">
                  <c:v>4.8978397999509102</c:v>
                </c:pt>
                <c:pt idx="218">
                  <c:v>5.7071102647488701</c:v>
                </c:pt>
                <c:pt idx="219">
                  <c:v>4.4308167988433098</c:v>
                </c:pt>
                <c:pt idx="220">
                  <c:v>3.8066624897703099</c:v>
                </c:pt>
                <c:pt idx="221">
                  <c:v>2.7725887222397798</c:v>
                </c:pt>
                <c:pt idx="222">
                  <c:v>1.3862943611198899</c:v>
                </c:pt>
                <c:pt idx="223">
                  <c:v>3.3672958299864701</c:v>
                </c:pt>
                <c:pt idx="224">
                  <c:v>2.3978952727983698</c:v>
                </c:pt>
                <c:pt idx="225">
                  <c:v>3.7841896339182601</c:v>
                </c:pt>
                <c:pt idx="226">
                  <c:v>3.0910424533583098</c:v>
                </c:pt>
                <c:pt idx="227">
                  <c:v>1.3862943611198899</c:v>
                </c:pt>
                <c:pt idx="228">
                  <c:v>2.07944154167983</c:v>
                </c:pt>
                <c:pt idx="229">
                  <c:v>1.6094379124341001</c:v>
                </c:pt>
                <c:pt idx="230">
                  <c:v>5.8522024797744701</c:v>
                </c:pt>
                <c:pt idx="231">
                  <c:v>2.4849066497879999</c:v>
                </c:pt>
                <c:pt idx="232">
                  <c:v>1.6094379124341001</c:v>
                </c:pt>
                <c:pt idx="233">
                  <c:v>5.03043792139243</c:v>
                </c:pt>
                <c:pt idx="234">
                  <c:v>3.8286413964890902</c:v>
                </c:pt>
                <c:pt idx="235">
                  <c:v>6.0913098820776899</c:v>
                </c:pt>
                <c:pt idx="236">
                  <c:v>5.9506425525877198</c:v>
                </c:pt>
                <c:pt idx="237">
                  <c:v>5.5759491031463098</c:v>
                </c:pt>
                <c:pt idx="238">
                  <c:v>3.9889840465642701</c:v>
                </c:pt>
                <c:pt idx="239">
                  <c:v>5.5490760848952201</c:v>
                </c:pt>
                <c:pt idx="240">
                  <c:v>2.3025850929940401</c:v>
                </c:pt>
                <c:pt idx="241">
                  <c:v>4.2484952420493496</c:v>
                </c:pt>
                <c:pt idx="242">
                  <c:v>3.95124371858142</c:v>
                </c:pt>
                <c:pt idx="243">
                  <c:v>2.8903717578961601</c:v>
                </c:pt>
                <c:pt idx="244">
                  <c:v>0.69314718055994495</c:v>
                </c:pt>
                <c:pt idx="245">
                  <c:v>2.3025850929940401</c:v>
                </c:pt>
                <c:pt idx="246">
                  <c:v>2.07944154167983</c:v>
                </c:pt>
                <c:pt idx="247">
                  <c:v>4.2484952420493496</c:v>
                </c:pt>
                <c:pt idx="248">
                  <c:v>4.1588830833596697</c:v>
                </c:pt>
                <c:pt idx="249">
                  <c:v>2.7725887222397798</c:v>
                </c:pt>
                <c:pt idx="250">
                  <c:v>2.4849066497879999</c:v>
                </c:pt>
                <c:pt idx="251">
                  <c:v>2.8332133440562099</c:v>
                </c:pt>
                <c:pt idx="252">
                  <c:v>2.3978952727983698</c:v>
                </c:pt>
                <c:pt idx="253">
                  <c:v>5.9814142112544797</c:v>
                </c:pt>
                <c:pt idx="254">
                  <c:v>2.07944154167983</c:v>
                </c:pt>
                <c:pt idx="255">
                  <c:v>4.0253516907351496</c:v>
                </c:pt>
                <c:pt idx="256">
                  <c:v>2.5649493574615301</c:v>
                </c:pt>
                <c:pt idx="257">
                  <c:v>5.2417470150596399</c:v>
                </c:pt>
                <c:pt idx="258">
                  <c:v>5.4847969334906503</c:v>
                </c:pt>
                <c:pt idx="259">
                  <c:v>5.0562458053482997</c:v>
                </c:pt>
                <c:pt idx="260">
                  <c:v>5.5294290875114198</c:v>
                </c:pt>
                <c:pt idx="261">
                  <c:v>4.7273878187123399</c:v>
                </c:pt>
                <c:pt idx="262">
                  <c:v>6.1590953884919299</c:v>
                </c:pt>
                <c:pt idx="263">
                  <c:v>2.3978952727983698</c:v>
                </c:pt>
                <c:pt idx="264">
                  <c:v>2.7725887222397798</c:v>
                </c:pt>
                <c:pt idx="265">
                  <c:v>3.1354942159291399</c:v>
                </c:pt>
                <c:pt idx="266">
                  <c:v>2.1972245773362098</c:v>
                </c:pt>
                <c:pt idx="267">
                  <c:v>2.07944154167983</c:v>
                </c:pt>
                <c:pt idx="268">
                  <c:v>1.6094379124341001</c:v>
                </c:pt>
                <c:pt idx="269">
                  <c:v>1.3862943611198899</c:v>
                </c:pt>
                <c:pt idx="270">
                  <c:v>4.7361984483944903</c:v>
                </c:pt>
                <c:pt idx="271">
                  <c:v>5.7333412768977396</c:v>
                </c:pt>
                <c:pt idx="272">
                  <c:v>4.5108595065168497</c:v>
                </c:pt>
                <c:pt idx="273">
                  <c:v>6.3578422665080998</c:v>
                </c:pt>
                <c:pt idx="274">
                  <c:v>0</c:v>
                </c:pt>
                <c:pt idx="275">
                  <c:v>0</c:v>
                </c:pt>
                <c:pt idx="276">
                  <c:v>3.2580965380214799</c:v>
                </c:pt>
                <c:pt idx="277">
                  <c:v>6.1800166536525696</c:v>
                </c:pt>
                <c:pt idx="278">
                  <c:v>5.03043792139243</c:v>
                </c:pt>
                <c:pt idx="279">
                  <c:v>6.6066501861982099</c:v>
                </c:pt>
                <c:pt idx="280">
                  <c:v>4.4998096703302597</c:v>
                </c:pt>
                <c:pt idx="281">
                  <c:v>3.2580965380214799</c:v>
                </c:pt>
                <c:pt idx="282">
                  <c:v>4.5217885770490396</c:v>
                </c:pt>
                <c:pt idx="283">
                  <c:v>4.0430512678345503</c:v>
                </c:pt>
                <c:pt idx="284">
                  <c:v>3.1354942159291399</c:v>
                </c:pt>
                <c:pt idx="285">
                  <c:v>4.3567088266895899</c:v>
                </c:pt>
                <c:pt idx="286">
                  <c:v>3.7135720667043</c:v>
                </c:pt>
                <c:pt idx="287">
                  <c:v>5.5947113796018302</c:v>
                </c:pt>
                <c:pt idx="288">
                  <c:v>3.8286413964890902</c:v>
                </c:pt>
                <c:pt idx="289">
                  <c:v>1.0986122886681</c:v>
                </c:pt>
                <c:pt idx="290">
                  <c:v>6.3818160174060896</c:v>
                </c:pt>
                <c:pt idx="291">
                  <c:v>5.2933048247244896</c:v>
                </c:pt>
                <c:pt idx="292">
                  <c:v>6.8134445995108903</c:v>
                </c:pt>
                <c:pt idx="293">
                  <c:v>0</c:v>
                </c:pt>
                <c:pt idx="294">
                  <c:v>5.7557422135869096</c:v>
                </c:pt>
                <c:pt idx="295">
                  <c:v>4.3307333402863302</c:v>
                </c:pt>
                <c:pt idx="296">
                  <c:v>3.55534806148941</c:v>
                </c:pt>
                <c:pt idx="297">
                  <c:v>3.6109179126442199</c:v>
                </c:pt>
                <c:pt idx="298">
                  <c:v>5.1929568508902104</c:v>
                </c:pt>
                <c:pt idx="299">
                  <c:v>4.2046926193909604</c:v>
                </c:pt>
                <c:pt idx="300">
                  <c:v>1.7917594692280501</c:v>
                </c:pt>
                <c:pt idx="301">
                  <c:v>6.1506027684462703</c:v>
                </c:pt>
                <c:pt idx="302">
                  <c:v>3.73766961828336</c:v>
                </c:pt>
                <c:pt idx="303">
                  <c:v>4.3438054218536797</c:v>
                </c:pt>
                <c:pt idx="304">
                  <c:v>6.2363695902037</c:v>
                </c:pt>
                <c:pt idx="305">
                  <c:v>4.1108738641733096</c:v>
                </c:pt>
                <c:pt idx="306">
                  <c:v>5.4680601411351297</c:v>
                </c:pt>
                <c:pt idx="307">
                  <c:v>5.4806389233419903</c:v>
                </c:pt>
                <c:pt idx="308">
                  <c:v>2.07944154167983</c:v>
                </c:pt>
                <c:pt idx="309">
                  <c:v>4.2484952420493496</c:v>
                </c:pt>
                <c:pt idx="310">
                  <c:v>3.8286413964890902</c:v>
                </c:pt>
                <c:pt idx="311">
                  <c:v>4.0253516907351496</c:v>
                </c:pt>
                <c:pt idx="312">
                  <c:v>4.6913478822291399</c:v>
                </c:pt>
                <c:pt idx="313">
                  <c:v>5.4161004022044201</c:v>
                </c:pt>
                <c:pt idx="314">
                  <c:v>5.5333894887275203</c:v>
                </c:pt>
                <c:pt idx="315">
                  <c:v>1.9459101490553099</c:v>
                </c:pt>
                <c:pt idx="316">
                  <c:v>5.3890717298165001</c:v>
                </c:pt>
                <c:pt idx="317">
                  <c:v>5.1059454739005803</c:v>
                </c:pt>
                <c:pt idx="318">
                  <c:v>1.0986122886681</c:v>
                </c:pt>
                <c:pt idx="319">
                  <c:v>6.0063531596017299</c:v>
                </c:pt>
                <c:pt idx="320">
                  <c:v>4.5432947822700003</c:v>
                </c:pt>
                <c:pt idx="321">
                  <c:v>4.4308167988433098</c:v>
                </c:pt>
                <c:pt idx="322">
                  <c:v>4.4308167988433098</c:v>
                </c:pt>
                <c:pt idx="323">
                  <c:v>3.55534806148941</c:v>
                </c:pt>
                <c:pt idx="324">
                  <c:v>0</c:v>
                </c:pt>
                <c:pt idx="325">
                  <c:v>5.7683209957937702</c:v>
                </c:pt>
                <c:pt idx="326">
                  <c:v>4.1108738641733096</c:v>
                </c:pt>
                <c:pt idx="327">
                  <c:v>6.2971093199339299</c:v>
                </c:pt>
                <c:pt idx="328">
                  <c:v>5.2470240721604799</c:v>
                </c:pt>
                <c:pt idx="329">
                  <c:v>5.8692969131337698</c:v>
                </c:pt>
                <c:pt idx="330">
                  <c:v>2.5649493574615301</c:v>
                </c:pt>
                <c:pt idx="331">
                  <c:v>5.38449506278908</c:v>
                </c:pt>
                <c:pt idx="332">
                  <c:v>0</c:v>
                </c:pt>
                <c:pt idx="333">
                  <c:v>2.9444389791664398</c:v>
                </c:pt>
                <c:pt idx="334">
                  <c:v>4.1431347263915299</c:v>
                </c:pt>
                <c:pt idx="335">
                  <c:v>4.2626798770413101</c:v>
                </c:pt>
                <c:pt idx="336">
                  <c:v>5.0172798368149198</c:v>
                </c:pt>
                <c:pt idx="337">
                  <c:v>5.4553211153576999</c:v>
                </c:pt>
                <c:pt idx="338">
                  <c:v>6.1333980429966397</c:v>
                </c:pt>
                <c:pt idx="339">
                  <c:v>1.7917594692280501</c:v>
                </c:pt>
                <c:pt idx="340">
                  <c:v>4.7874917427820396</c:v>
                </c:pt>
                <c:pt idx="341">
                  <c:v>1.6094379124341001</c:v>
                </c:pt>
                <c:pt idx="342">
                  <c:v>3.9120230054281402</c:v>
                </c:pt>
                <c:pt idx="343">
                  <c:v>5.7960577507653701</c:v>
                </c:pt>
                <c:pt idx="344">
                  <c:v>4.8441870864585903</c:v>
                </c:pt>
                <c:pt idx="345">
                  <c:v>4.5951198501345898</c:v>
                </c:pt>
                <c:pt idx="346">
                  <c:v>4.5747109785033802</c:v>
                </c:pt>
                <c:pt idx="347">
                  <c:v>5.0998664278241899</c:v>
                </c:pt>
                <c:pt idx="348">
                  <c:v>3.9120230054281402</c:v>
                </c:pt>
                <c:pt idx="349">
                  <c:v>3.7612001156935602</c:v>
                </c:pt>
                <c:pt idx="350">
                  <c:v>5.4380793089231902</c:v>
                </c:pt>
                <c:pt idx="351">
                  <c:v>3.8066624897703099</c:v>
                </c:pt>
                <c:pt idx="352">
                  <c:v>4.9698132995759998</c:v>
                </c:pt>
                <c:pt idx="353">
                  <c:v>4.4773368144781998</c:v>
                </c:pt>
                <c:pt idx="354">
                  <c:v>4.3694478524670197</c:v>
                </c:pt>
                <c:pt idx="355">
                  <c:v>6.4800445619266496</c:v>
                </c:pt>
                <c:pt idx="356">
                  <c:v>1.0986122886681</c:v>
                </c:pt>
                <c:pt idx="357">
                  <c:v>6.0890448754468398</c:v>
                </c:pt>
                <c:pt idx="358">
                  <c:v>1.9459101490553099</c:v>
                </c:pt>
                <c:pt idx="359">
                  <c:v>4.8520302639196098</c:v>
                </c:pt>
                <c:pt idx="360">
                  <c:v>3.55534806148941</c:v>
                </c:pt>
                <c:pt idx="361">
                  <c:v>5.4889377261566796</c:v>
                </c:pt>
                <c:pt idx="362">
                  <c:v>2.5649493574615301</c:v>
                </c:pt>
                <c:pt idx="363">
                  <c:v>0.69314718055994495</c:v>
                </c:pt>
                <c:pt idx="364">
                  <c:v>5.5683445037610904</c:v>
                </c:pt>
                <c:pt idx="365">
                  <c:v>3.0445224377234199</c:v>
                </c:pt>
                <c:pt idx="366">
                  <c:v>5.34233425196481</c:v>
                </c:pt>
                <c:pt idx="367">
                  <c:v>3.4011973816621501</c:v>
                </c:pt>
                <c:pt idx="368">
                  <c:v>5.3278761687895804</c:v>
                </c:pt>
                <c:pt idx="369">
                  <c:v>5.5872486584002496</c:v>
                </c:pt>
                <c:pt idx="370">
                  <c:v>2.99573227355399</c:v>
                </c:pt>
                <c:pt idx="371">
                  <c:v>5.6131281063880696</c:v>
                </c:pt>
                <c:pt idx="372">
                  <c:v>5.22035582507832</c:v>
                </c:pt>
                <c:pt idx="373">
                  <c:v>4.4773368144781998</c:v>
                </c:pt>
                <c:pt idx="374">
                  <c:v>5.5373342670185304</c:v>
                </c:pt>
                <c:pt idx="375">
                  <c:v>4.5747109785033802</c:v>
                </c:pt>
                <c:pt idx="376">
                  <c:v>5.3936275463523602</c:v>
                </c:pt>
                <c:pt idx="377">
                  <c:v>0</c:v>
                </c:pt>
                <c:pt idx="378">
                  <c:v>1.0986122886681</c:v>
                </c:pt>
                <c:pt idx="379">
                  <c:v>3.68887945411393</c:v>
                </c:pt>
                <c:pt idx="380">
                  <c:v>6.1333980429966397</c:v>
                </c:pt>
                <c:pt idx="381">
                  <c:v>5.9480349891806403</c:v>
                </c:pt>
                <c:pt idx="382">
                  <c:v>6.20859002609662</c:v>
                </c:pt>
                <c:pt idx="383">
                  <c:v>5.1357984370502603</c:v>
                </c:pt>
                <c:pt idx="384">
                  <c:v>4.9344739331306897</c:v>
                </c:pt>
                <c:pt idx="385">
                  <c:v>6.5220927981701502</c:v>
                </c:pt>
                <c:pt idx="386">
                  <c:v>0.69314718055994495</c:v>
                </c:pt>
                <c:pt idx="387">
                  <c:v>4.4886363697321396</c:v>
                </c:pt>
                <c:pt idx="388">
                  <c:v>1.0986122886681</c:v>
                </c:pt>
                <c:pt idx="389">
                  <c:v>5.4467373716663099</c:v>
                </c:pt>
                <c:pt idx="390">
                  <c:v>0</c:v>
                </c:pt>
                <c:pt idx="391">
                  <c:v>7.1899221707457999</c:v>
                </c:pt>
                <c:pt idx="392">
                  <c:v>5.7620513827801698</c:v>
                </c:pt>
                <c:pt idx="393">
                  <c:v>4.2341065045972597</c:v>
                </c:pt>
                <c:pt idx="394">
                  <c:v>5.8318824772835098</c:v>
                </c:pt>
                <c:pt idx="395">
                  <c:v>2.7725887222397798</c:v>
                </c:pt>
                <c:pt idx="396">
                  <c:v>5.1761497325738199</c:v>
                </c:pt>
                <c:pt idx="397">
                  <c:v>4.2626798770413101</c:v>
                </c:pt>
                <c:pt idx="398">
                  <c:v>6.05443934626937</c:v>
                </c:pt>
                <c:pt idx="399">
                  <c:v>3.5263605246161598</c:v>
                </c:pt>
                <c:pt idx="400">
                  <c:v>5.04985600724953</c:v>
                </c:pt>
                <c:pt idx="401">
                  <c:v>2.1972245773362098</c:v>
                </c:pt>
                <c:pt idx="402">
                  <c:v>2.3025850929940401</c:v>
                </c:pt>
                <c:pt idx="403">
                  <c:v>4.9199809258281197</c:v>
                </c:pt>
                <c:pt idx="404">
                  <c:v>5.5759491031463098</c:v>
                </c:pt>
                <c:pt idx="405">
                  <c:v>5.8171111599631997</c:v>
                </c:pt>
                <c:pt idx="406">
                  <c:v>5.5093883366279703</c:v>
                </c:pt>
                <c:pt idx="407">
                  <c:v>2.9444389791664398</c:v>
                </c:pt>
                <c:pt idx="408">
                  <c:v>3.9702919135521202</c:v>
                </c:pt>
                <c:pt idx="409">
                  <c:v>3.2958368660043198</c:v>
                </c:pt>
                <c:pt idx="410">
                  <c:v>5.7071102647488701</c:v>
                </c:pt>
                <c:pt idx="411">
                  <c:v>5.7557422135869096</c:v>
                </c:pt>
                <c:pt idx="412">
                  <c:v>10.601323722582199</c:v>
                </c:pt>
                <c:pt idx="413">
                  <c:v>2.9444389791664398</c:v>
                </c:pt>
                <c:pt idx="414">
                  <c:v>5.9610053396232701</c:v>
                </c:pt>
                <c:pt idx="415">
                  <c:v>2.5649493574615301</c:v>
                </c:pt>
                <c:pt idx="416">
                  <c:v>4.2195077051760999</c:v>
                </c:pt>
                <c:pt idx="417">
                  <c:v>6.7105231094524198</c:v>
                </c:pt>
                <c:pt idx="418">
                  <c:v>5.6131281063880696</c:v>
                </c:pt>
                <c:pt idx="419">
                  <c:v>2.1972245773362098</c:v>
                </c:pt>
                <c:pt idx="420">
                  <c:v>5.4424177105217897</c:v>
                </c:pt>
                <c:pt idx="421">
                  <c:v>6.5424719605068002</c:v>
                </c:pt>
                <c:pt idx="422">
                  <c:v>2.8332133440562099</c:v>
                </c:pt>
                <c:pt idx="423">
                  <c:v>4.3694478524670197</c:v>
                </c:pt>
                <c:pt idx="424">
                  <c:v>3.0445224377234199</c:v>
                </c:pt>
                <c:pt idx="425">
                  <c:v>4.1108738641733096</c:v>
                </c:pt>
                <c:pt idx="426">
                  <c:v>4.6249728132842698</c:v>
                </c:pt>
                <c:pt idx="427">
                  <c:v>6.6174029779744696</c:v>
                </c:pt>
                <c:pt idx="428">
                  <c:v>2.3025850929940401</c:v>
                </c:pt>
                <c:pt idx="429">
                  <c:v>5.9162020626074296</c:v>
                </c:pt>
                <c:pt idx="430">
                  <c:v>4.60517018598809</c:v>
                </c:pt>
                <c:pt idx="431">
                  <c:v>0.69314718055994495</c:v>
                </c:pt>
                <c:pt idx="432">
                  <c:v>5.5451774444795596</c:v>
                </c:pt>
                <c:pt idx="433">
                  <c:v>4.0604430105464102</c:v>
                </c:pt>
                <c:pt idx="434">
                  <c:v>2.3025850929940401</c:v>
                </c:pt>
                <c:pt idx="435">
                  <c:v>9.4121377052707906</c:v>
                </c:pt>
                <c:pt idx="436">
                  <c:v>1.3862943611198899</c:v>
                </c:pt>
                <c:pt idx="437">
                  <c:v>3.5263605246161598</c:v>
                </c:pt>
                <c:pt idx="438">
                  <c:v>5.3936275463523602</c:v>
                </c:pt>
                <c:pt idx="439">
                  <c:v>1.6094379124341001</c:v>
                </c:pt>
                <c:pt idx="440">
                  <c:v>3.2958368660043198</c:v>
                </c:pt>
                <c:pt idx="441">
                  <c:v>5.5012582105447203</c:v>
                </c:pt>
              </c:numCache>
            </c:numRef>
          </c:xVal>
          <c:yVal>
            <c:numRef>
              <c:f>[data.csv]分组数据!$K$786:$K$1227</c:f>
              <c:numCache>
                <c:formatCode>0.000_ </c:formatCode>
                <c:ptCount val="442"/>
                <c:pt idx="0">
                  <c:v>4.7095302013123304</c:v>
                </c:pt>
                <c:pt idx="1">
                  <c:v>8.0426994968976295</c:v>
                </c:pt>
                <c:pt idx="2">
                  <c:v>5.2678581590633202</c:v>
                </c:pt>
                <c:pt idx="3">
                  <c:v>4.0604430105464102</c:v>
                </c:pt>
                <c:pt idx="4">
                  <c:v>6.3368257311464404</c:v>
                </c:pt>
                <c:pt idx="5">
                  <c:v>7.1510935375818603</c:v>
                </c:pt>
                <c:pt idx="6">
                  <c:v>6.3647507568519099</c:v>
                </c:pt>
                <c:pt idx="7">
                  <c:v>5.6524891802686499</c:v>
                </c:pt>
                <c:pt idx="8">
                  <c:v>6.8814113036425297</c:v>
                </c:pt>
                <c:pt idx="9">
                  <c:v>4.3567088266895899</c:v>
                </c:pt>
                <c:pt idx="10">
                  <c:v>5.5721540321777603</c:v>
                </c:pt>
                <c:pt idx="11">
                  <c:v>4.7874917427820396</c:v>
                </c:pt>
                <c:pt idx="12">
                  <c:v>8.1062990872274394</c:v>
                </c:pt>
                <c:pt idx="13">
                  <c:v>4.3040650932041702</c:v>
                </c:pt>
                <c:pt idx="14">
                  <c:v>3.8712010109078898</c:v>
                </c:pt>
                <c:pt idx="15">
                  <c:v>6.5722825426940004</c:v>
                </c:pt>
                <c:pt idx="16">
                  <c:v>7.9997345063471403</c:v>
                </c:pt>
                <c:pt idx="17">
                  <c:v>6.1923624894748697</c:v>
                </c:pt>
                <c:pt idx="18">
                  <c:v>5.8522024797744701</c:v>
                </c:pt>
                <c:pt idx="19">
                  <c:v>5.0369526024136198</c:v>
                </c:pt>
                <c:pt idx="20">
                  <c:v>5.2882670306945299</c:v>
                </c:pt>
                <c:pt idx="21">
                  <c:v>4.6821312271242199</c:v>
                </c:pt>
                <c:pt idx="22">
                  <c:v>7.2189097076190603</c:v>
                </c:pt>
                <c:pt idx="23">
                  <c:v>3.7841896339182601</c:v>
                </c:pt>
                <c:pt idx="24">
                  <c:v>6.5424719605068002</c:v>
                </c:pt>
                <c:pt idx="25">
                  <c:v>7.7570511420320098</c:v>
                </c:pt>
                <c:pt idx="26">
                  <c:v>7.6182510978766897</c:v>
                </c:pt>
                <c:pt idx="27">
                  <c:v>7.2930176797727801</c:v>
                </c:pt>
                <c:pt idx="28">
                  <c:v>2.8903717578961601</c:v>
                </c:pt>
                <c:pt idx="29">
                  <c:v>6.1675164908883398</c:v>
                </c:pt>
                <c:pt idx="30">
                  <c:v>3.0910424533583098</c:v>
                </c:pt>
                <c:pt idx="31">
                  <c:v>7.09423484592475</c:v>
                </c:pt>
                <c:pt idx="32">
                  <c:v>6.7659996839348402</c:v>
                </c:pt>
                <c:pt idx="33">
                  <c:v>4.3174881135363101</c:v>
                </c:pt>
                <c:pt idx="34">
                  <c:v>5.5568280616995303</c:v>
                </c:pt>
                <c:pt idx="35">
                  <c:v>4.6539603501575204</c:v>
                </c:pt>
                <c:pt idx="36">
                  <c:v>3.4657359027997199</c:v>
                </c:pt>
                <c:pt idx="37">
                  <c:v>5.22035582507832</c:v>
                </c:pt>
                <c:pt idx="38">
                  <c:v>5.03043792139243</c:v>
                </c:pt>
                <c:pt idx="39">
                  <c:v>4.8675344504555804</c:v>
                </c:pt>
                <c:pt idx="40">
                  <c:v>5.9889614168898602</c:v>
                </c:pt>
                <c:pt idx="41">
                  <c:v>4.6443908991413698</c:v>
                </c:pt>
                <c:pt idx="42">
                  <c:v>4.7621739347977501</c:v>
                </c:pt>
                <c:pt idx="43">
                  <c:v>5.3565862746720097</c:v>
                </c:pt>
                <c:pt idx="44">
                  <c:v>5.2040066870767898</c:v>
                </c:pt>
                <c:pt idx="45">
                  <c:v>5.0562458053482997</c:v>
                </c:pt>
                <c:pt idx="46">
                  <c:v>5.6312117818213601</c:v>
                </c:pt>
                <c:pt idx="47">
                  <c:v>4.6913478822291399</c:v>
                </c:pt>
                <c:pt idx="48">
                  <c:v>2.3025850929940401</c:v>
                </c:pt>
                <c:pt idx="49">
                  <c:v>6.69208374250662</c:v>
                </c:pt>
                <c:pt idx="50">
                  <c:v>5.7235851019523798</c:v>
                </c:pt>
                <c:pt idx="51">
                  <c:v>6.1820849067166304</c:v>
                </c:pt>
                <c:pt idx="52">
                  <c:v>7.0707241072602702</c:v>
                </c:pt>
                <c:pt idx="53">
                  <c:v>3.8918202981106198</c:v>
                </c:pt>
                <c:pt idx="54">
                  <c:v>4.3694478524670197</c:v>
                </c:pt>
                <c:pt idx="55">
                  <c:v>4.6821312271242199</c:v>
                </c:pt>
                <c:pt idx="56">
                  <c:v>7.6152983398258103</c:v>
                </c:pt>
                <c:pt idx="57">
                  <c:v>6.7580945044277296</c:v>
                </c:pt>
                <c:pt idx="58">
                  <c:v>6.1727438943234896</c:v>
                </c:pt>
                <c:pt idx="59">
                  <c:v>6.0038870671065299</c:v>
                </c:pt>
                <c:pt idx="60">
                  <c:v>5.6131281063880696</c:v>
                </c:pt>
                <c:pt idx="61">
                  <c:v>7.8690193764990202</c:v>
                </c:pt>
                <c:pt idx="62">
                  <c:v>7.4535618716433696</c:v>
                </c:pt>
                <c:pt idx="63">
                  <c:v>4.4426512564903096</c:v>
                </c:pt>
                <c:pt idx="64">
                  <c:v>5.4806389233419903</c:v>
                </c:pt>
                <c:pt idx="65">
                  <c:v>6.0980742821662401</c:v>
                </c:pt>
                <c:pt idx="66">
                  <c:v>7.7146774738009203</c:v>
                </c:pt>
                <c:pt idx="67">
                  <c:v>4.7791234931115296</c:v>
                </c:pt>
                <c:pt idx="68">
                  <c:v>4.2626798770413101</c:v>
                </c:pt>
                <c:pt idx="69">
                  <c:v>4.2046926193909604</c:v>
                </c:pt>
                <c:pt idx="70">
                  <c:v>3.86072971104059</c:v>
                </c:pt>
                <c:pt idx="71">
                  <c:v>7.1372784372603801</c:v>
                </c:pt>
                <c:pt idx="72">
                  <c:v>4.4942386252807998</c:v>
                </c:pt>
                <c:pt idx="73">
                  <c:v>6.1675164908883398</c:v>
                </c:pt>
                <c:pt idx="74">
                  <c:v>8.2244315732211497</c:v>
                </c:pt>
                <c:pt idx="75">
                  <c:v>7.03085747611612</c:v>
                </c:pt>
                <c:pt idx="76">
                  <c:v>4.3820266346738803</c:v>
                </c:pt>
                <c:pt idx="77">
                  <c:v>4.8040210447332496</c:v>
                </c:pt>
                <c:pt idx="78">
                  <c:v>6.8741984954532898</c:v>
                </c:pt>
                <c:pt idx="79">
                  <c:v>5.5984219589983697</c:v>
                </c:pt>
                <c:pt idx="80">
                  <c:v>6.1070228877422501</c:v>
                </c:pt>
                <c:pt idx="81">
                  <c:v>5.8493247799468504</c:v>
                </c:pt>
                <c:pt idx="82">
                  <c:v>4.9199809258281197</c:v>
                </c:pt>
                <c:pt idx="83">
                  <c:v>6.1862086239004901</c:v>
                </c:pt>
                <c:pt idx="84">
                  <c:v>6.14846829591764</c:v>
                </c:pt>
                <c:pt idx="85">
                  <c:v>7.9146177090406704</c:v>
                </c:pt>
                <c:pt idx="86">
                  <c:v>6.5176712729122697</c:v>
                </c:pt>
                <c:pt idx="87">
                  <c:v>6.5117453296447199</c:v>
                </c:pt>
                <c:pt idx="88">
                  <c:v>9.4164598322845894</c:v>
                </c:pt>
                <c:pt idx="89">
                  <c:v>6.3026189757448998</c:v>
                </c:pt>
                <c:pt idx="90">
                  <c:v>5.6249196262304704</c:v>
                </c:pt>
                <c:pt idx="91">
                  <c:v>4.4886363697321396</c:v>
                </c:pt>
                <c:pt idx="92">
                  <c:v>4.4886363697321396</c:v>
                </c:pt>
                <c:pt idx="93">
                  <c:v>5.5053315359323598</c:v>
                </c:pt>
                <c:pt idx="94">
                  <c:v>6.6385677891665198</c:v>
                </c:pt>
                <c:pt idx="95">
                  <c:v>5.8406416573733901</c:v>
                </c:pt>
                <c:pt idx="96">
                  <c:v>4.5108595065168497</c:v>
                </c:pt>
                <c:pt idx="97">
                  <c:v>4.9767337424205698</c:v>
                </c:pt>
                <c:pt idx="98">
                  <c:v>7.3920315675145902</c:v>
                </c:pt>
                <c:pt idx="99">
                  <c:v>5.0172798368149198</c:v>
                </c:pt>
                <c:pt idx="100">
                  <c:v>6.0340449946431001</c:v>
                </c:pt>
                <c:pt idx="101">
                  <c:v>6.8448154792082603</c:v>
                </c:pt>
                <c:pt idx="102">
                  <c:v>7.6338535596817598</c:v>
                </c:pt>
                <c:pt idx="103">
                  <c:v>5.7930136083841397</c:v>
                </c:pt>
                <c:pt idx="104">
                  <c:v>5.1239639794032499</c:v>
                </c:pt>
                <c:pt idx="105">
                  <c:v>7.6572827929781901</c:v>
                </c:pt>
                <c:pt idx="106">
                  <c:v>6.0258659738253098</c:v>
                </c:pt>
                <c:pt idx="107">
                  <c:v>3.4011973816621501</c:v>
                </c:pt>
                <c:pt idx="108">
                  <c:v>4.9487598903781604</c:v>
                </c:pt>
                <c:pt idx="109">
                  <c:v>5.5645204073226902</c:v>
                </c:pt>
                <c:pt idx="110">
                  <c:v>9.8207579049371301</c:v>
                </c:pt>
                <c:pt idx="111">
                  <c:v>5.8738065036397398</c:v>
                </c:pt>
                <c:pt idx="112">
                  <c:v>6.7912214627261802</c:v>
                </c:pt>
                <c:pt idx="113">
                  <c:v>5.1873858058407496</c:v>
                </c:pt>
                <c:pt idx="114">
                  <c:v>4.2484952420493496</c:v>
                </c:pt>
                <c:pt idx="115">
                  <c:v>6.2285110035911799</c:v>
                </c:pt>
                <c:pt idx="116">
                  <c:v>6.8921338980791802</c:v>
                </c:pt>
                <c:pt idx="117">
                  <c:v>5.7525726388256304</c:v>
                </c:pt>
                <c:pt idx="118">
                  <c:v>4.27666611901605</c:v>
                </c:pt>
                <c:pt idx="119">
                  <c:v>5.0689042022202297</c:v>
                </c:pt>
                <c:pt idx="120">
                  <c:v>4.9126548857360497</c:v>
                </c:pt>
                <c:pt idx="121">
                  <c:v>6.6476883735633203</c:v>
                </c:pt>
                <c:pt idx="122">
                  <c:v>4.7361984483944903</c:v>
                </c:pt>
                <c:pt idx="123">
                  <c:v>5.0369526024136198</c:v>
                </c:pt>
                <c:pt idx="124">
                  <c:v>6.9631899858702297</c:v>
                </c:pt>
                <c:pt idx="125">
                  <c:v>5.2983173665480301</c:v>
                </c:pt>
                <c:pt idx="126">
                  <c:v>3.17805383034794</c:v>
                </c:pt>
                <c:pt idx="127">
                  <c:v>5.1416635565026603</c:v>
                </c:pt>
                <c:pt idx="128">
                  <c:v>6.88516878030934</c:v>
                </c:pt>
                <c:pt idx="129">
                  <c:v>6.2402758451707596</c:v>
                </c:pt>
                <c:pt idx="130">
                  <c:v>6.9726062513017499</c:v>
                </c:pt>
                <c:pt idx="131">
                  <c:v>4.0253516907351496</c:v>
                </c:pt>
                <c:pt idx="132">
                  <c:v>7.4645098346365204</c:v>
                </c:pt>
                <c:pt idx="133">
                  <c:v>3.0445224377234199</c:v>
                </c:pt>
                <c:pt idx="134">
                  <c:v>6.6528630293533402</c:v>
                </c:pt>
                <c:pt idx="135">
                  <c:v>4.83628190695147</c:v>
                </c:pt>
                <c:pt idx="136">
                  <c:v>7.0414116637948103</c:v>
                </c:pt>
                <c:pt idx="137">
                  <c:v>6.5998704992128303</c:v>
                </c:pt>
                <c:pt idx="138">
                  <c:v>5.4889377261566796</c:v>
                </c:pt>
                <c:pt idx="139">
                  <c:v>5.1179938124167501</c:v>
                </c:pt>
                <c:pt idx="140">
                  <c:v>5.3375380797013099</c:v>
                </c:pt>
                <c:pt idx="141">
                  <c:v>5.1761497325738199</c:v>
                </c:pt>
                <c:pt idx="142">
                  <c:v>5.2933048247244896</c:v>
                </c:pt>
                <c:pt idx="143">
                  <c:v>5.8111409929766999</c:v>
                </c:pt>
                <c:pt idx="144">
                  <c:v>6.6476883735633203</c:v>
                </c:pt>
                <c:pt idx="145">
                  <c:v>4.3694478524670197</c:v>
                </c:pt>
                <c:pt idx="146">
                  <c:v>5.9401712527204298</c:v>
                </c:pt>
                <c:pt idx="147">
                  <c:v>7.0343879299154999</c:v>
                </c:pt>
                <c:pt idx="148">
                  <c:v>6.50428817353664</c:v>
                </c:pt>
                <c:pt idx="149">
                  <c:v>5.5134287461649798</c:v>
                </c:pt>
                <c:pt idx="150">
                  <c:v>5.2257466737131999</c:v>
                </c:pt>
                <c:pt idx="151">
                  <c:v>6.3153580015223296</c:v>
                </c:pt>
                <c:pt idx="152">
                  <c:v>9.32847889999322</c:v>
                </c:pt>
                <c:pt idx="153">
                  <c:v>6.4567696555721596</c:v>
                </c:pt>
                <c:pt idx="154">
                  <c:v>5.7493929859082504</c:v>
                </c:pt>
                <c:pt idx="155">
                  <c:v>4.8675344504555804</c:v>
                </c:pt>
                <c:pt idx="156">
                  <c:v>5.6347896031692404</c:v>
                </c:pt>
                <c:pt idx="157">
                  <c:v>6.2672005485413598</c:v>
                </c:pt>
                <c:pt idx="158">
                  <c:v>4.5951198501345898</c:v>
                </c:pt>
                <c:pt idx="159">
                  <c:v>4.4308167988433098</c:v>
                </c:pt>
                <c:pt idx="160">
                  <c:v>6.1506027684462703</c:v>
                </c:pt>
                <c:pt idx="161">
                  <c:v>6.7900972355139002</c:v>
                </c:pt>
                <c:pt idx="162">
                  <c:v>5.7960577507653701</c:v>
                </c:pt>
                <c:pt idx="163">
                  <c:v>4.7184988712950897</c:v>
                </c:pt>
                <c:pt idx="164">
                  <c:v>4.4773368144781998</c:v>
                </c:pt>
                <c:pt idx="165">
                  <c:v>6.9874902470009896</c:v>
                </c:pt>
                <c:pt idx="166">
                  <c:v>5.5333894887275203</c:v>
                </c:pt>
                <c:pt idx="167">
                  <c:v>4.3174881135363101</c:v>
                </c:pt>
                <c:pt idx="168">
                  <c:v>5.16478597392351</c:v>
                </c:pt>
                <c:pt idx="169">
                  <c:v>5.34233425196481</c:v>
                </c:pt>
                <c:pt idx="170">
                  <c:v>4.5217885770490396</c:v>
                </c:pt>
                <c:pt idx="171">
                  <c:v>6.8772960714974198</c:v>
                </c:pt>
                <c:pt idx="172">
                  <c:v>5.7589017738772803</c:v>
                </c:pt>
                <c:pt idx="173">
                  <c:v>5.9061400582105703</c:v>
                </c:pt>
                <c:pt idx="174">
                  <c:v>5.0265086432525399</c:v>
                </c:pt>
                <c:pt idx="175">
                  <c:v>5.8607862234658601</c:v>
                </c:pt>
                <c:pt idx="176">
                  <c:v>4.9836066217083301</c:v>
                </c:pt>
                <c:pt idx="177">
                  <c:v>7.8528278122817401</c:v>
                </c:pt>
                <c:pt idx="178">
                  <c:v>4.5217885770490396</c:v>
                </c:pt>
                <c:pt idx="179">
                  <c:v>8.1519098729408999</c:v>
                </c:pt>
                <c:pt idx="180">
                  <c:v>6.5294188382622202</c:v>
                </c:pt>
                <c:pt idx="181">
                  <c:v>6.8035052576083297</c:v>
                </c:pt>
                <c:pt idx="182">
                  <c:v>5.3612921657094201</c:v>
                </c:pt>
                <c:pt idx="183">
                  <c:v>7.8669522318667404</c:v>
                </c:pt>
                <c:pt idx="184">
                  <c:v>9.1679546554797398</c:v>
                </c:pt>
                <c:pt idx="185">
                  <c:v>4.9767337424205698</c:v>
                </c:pt>
                <c:pt idx="186">
                  <c:v>5.7930136083841397</c:v>
                </c:pt>
                <c:pt idx="187">
                  <c:v>4.8675344504555804</c:v>
                </c:pt>
                <c:pt idx="188">
                  <c:v>6.0185932144962297</c:v>
                </c:pt>
                <c:pt idx="189">
                  <c:v>5.3447237393621903</c:v>
                </c:pt>
                <c:pt idx="190">
                  <c:v>5.5668166195830402</c:v>
                </c:pt>
                <c:pt idx="191">
                  <c:v>6.1420374055873497</c:v>
                </c:pt>
                <c:pt idx="192">
                  <c:v>2.3025850929940401</c:v>
                </c:pt>
                <c:pt idx="193">
                  <c:v>7.8339963417094598</c:v>
                </c:pt>
                <c:pt idx="194">
                  <c:v>5.2626901889048803</c:v>
                </c:pt>
                <c:pt idx="195">
                  <c:v>5.0455733454575302</c:v>
                </c:pt>
                <c:pt idx="196">
                  <c:v>6.8208348069514297</c:v>
                </c:pt>
                <c:pt idx="197">
                  <c:v>5.3798973535404597</c:v>
                </c:pt>
                <c:pt idx="198">
                  <c:v>5.5034820809942397</c:v>
                </c:pt>
                <c:pt idx="199">
                  <c:v>5.4249500174814003</c:v>
                </c:pt>
                <c:pt idx="200">
                  <c:v>6.8679744089702899</c:v>
                </c:pt>
                <c:pt idx="201">
                  <c:v>5.9712618397904604</c:v>
                </c:pt>
                <c:pt idx="202">
                  <c:v>3.9702919135521202</c:v>
                </c:pt>
                <c:pt idx="203">
                  <c:v>6.7363736622265096</c:v>
                </c:pt>
                <c:pt idx="204">
                  <c:v>5.0562458053482997</c:v>
                </c:pt>
                <c:pt idx="205">
                  <c:v>13.0300419268958</c:v>
                </c:pt>
                <c:pt idx="206">
                  <c:v>3.9120230054281402</c:v>
                </c:pt>
                <c:pt idx="207">
                  <c:v>5.4510384535657002</c:v>
                </c:pt>
                <c:pt idx="208">
                  <c:v>5.6454468976432297</c:v>
                </c:pt>
                <c:pt idx="209">
                  <c:v>5.6347896031692404</c:v>
                </c:pt>
                <c:pt idx="210">
                  <c:v>4.5325994931532501</c:v>
                </c:pt>
                <c:pt idx="211">
                  <c:v>5.4722706736714697</c:v>
                </c:pt>
                <c:pt idx="212">
                  <c:v>4.6249728132842698</c:v>
                </c:pt>
                <c:pt idx="213">
                  <c:v>3.5263605246161598</c:v>
                </c:pt>
                <c:pt idx="214">
                  <c:v>7.4860526178631401</c:v>
                </c:pt>
                <c:pt idx="215">
                  <c:v>5.3278761687895804</c:v>
                </c:pt>
                <c:pt idx="216">
                  <c:v>6.0330862217987997</c:v>
                </c:pt>
                <c:pt idx="217">
                  <c:v>4.6539603501575204</c:v>
                </c:pt>
                <c:pt idx="218">
                  <c:v>5.6629604801359399</c:v>
                </c:pt>
                <c:pt idx="219">
                  <c:v>5.6312117818213601</c:v>
                </c:pt>
                <c:pt idx="220">
                  <c:v>6.4907235345025001</c:v>
                </c:pt>
                <c:pt idx="221">
                  <c:v>5.8348107370626003</c:v>
                </c:pt>
                <c:pt idx="222">
                  <c:v>5.7714411231300096</c:v>
                </c:pt>
                <c:pt idx="223">
                  <c:v>6.0426328336823802</c:v>
                </c:pt>
                <c:pt idx="224">
                  <c:v>6.7274317248508497</c:v>
                </c:pt>
                <c:pt idx="225">
                  <c:v>11.641125169372</c:v>
                </c:pt>
                <c:pt idx="226">
                  <c:v>6.5294188382622202</c:v>
                </c:pt>
                <c:pt idx="227">
                  <c:v>7.0535857271936697</c:v>
                </c:pt>
                <c:pt idx="228">
                  <c:v>6.8977049431286304</c:v>
                </c:pt>
                <c:pt idx="229">
                  <c:v>4.5643481914678299</c:v>
                </c:pt>
                <c:pt idx="230">
                  <c:v>5.4510384535657002</c:v>
                </c:pt>
                <c:pt idx="231">
                  <c:v>4.6821312271242199</c:v>
                </c:pt>
                <c:pt idx="232">
                  <c:v>5.7037824746562</c:v>
                </c:pt>
                <c:pt idx="233">
                  <c:v>5.03043792139243</c:v>
                </c:pt>
                <c:pt idx="234">
                  <c:v>7.6294899163939904</c:v>
                </c:pt>
                <c:pt idx="235">
                  <c:v>4.5538768916005399</c:v>
                </c:pt>
                <c:pt idx="236">
                  <c:v>7.2696167496081596</c:v>
                </c:pt>
                <c:pt idx="237">
                  <c:v>5.9026333334013596</c:v>
                </c:pt>
                <c:pt idx="238">
                  <c:v>8.2101244051642599</c:v>
                </c:pt>
                <c:pt idx="239">
                  <c:v>5.6204008657171496</c:v>
                </c:pt>
                <c:pt idx="240">
                  <c:v>4.7791234931115296</c:v>
                </c:pt>
                <c:pt idx="241">
                  <c:v>4.7621739347977501</c:v>
                </c:pt>
                <c:pt idx="242">
                  <c:v>5.7384139186258398</c:v>
                </c:pt>
                <c:pt idx="243">
                  <c:v>4.8283137373022997</c:v>
                </c:pt>
                <c:pt idx="244">
                  <c:v>2.1972245773362098</c:v>
                </c:pt>
                <c:pt idx="245">
                  <c:v>6.0306852602612597</c:v>
                </c:pt>
                <c:pt idx="246">
                  <c:v>5.6131281063880696</c:v>
                </c:pt>
                <c:pt idx="247">
                  <c:v>5.4764635519315101</c:v>
                </c:pt>
                <c:pt idx="248">
                  <c:v>6.0330862217987997</c:v>
                </c:pt>
                <c:pt idx="249">
                  <c:v>5.8377304471659297</c:v>
                </c:pt>
                <c:pt idx="250">
                  <c:v>5.34233425196481</c:v>
                </c:pt>
                <c:pt idx="251">
                  <c:v>8.2738469327844992</c:v>
                </c:pt>
                <c:pt idx="252">
                  <c:v>4.3944491546724302</c:v>
                </c:pt>
                <c:pt idx="253">
                  <c:v>7.49331724886214</c:v>
                </c:pt>
                <c:pt idx="254">
                  <c:v>7.8636512654486497</c:v>
                </c:pt>
                <c:pt idx="255">
                  <c:v>6.8906091201471602</c:v>
                </c:pt>
                <c:pt idx="256">
                  <c:v>4.5217885770490396</c:v>
                </c:pt>
                <c:pt idx="257">
                  <c:v>4.8283137373022997</c:v>
                </c:pt>
                <c:pt idx="258">
                  <c:v>6.0958245624322203</c:v>
                </c:pt>
                <c:pt idx="259">
                  <c:v>4.5432947822700003</c:v>
                </c:pt>
                <c:pt idx="260">
                  <c:v>6.4118182677098901</c:v>
                </c:pt>
                <c:pt idx="261">
                  <c:v>5.7462031905401503</c:v>
                </c:pt>
                <c:pt idx="262">
                  <c:v>6.9641356124182403</c:v>
                </c:pt>
                <c:pt idx="263">
                  <c:v>4.4188406077965903</c:v>
                </c:pt>
                <c:pt idx="264">
                  <c:v>6.4997870406558498</c:v>
                </c:pt>
                <c:pt idx="265">
                  <c:v>5.8081424899804404</c:v>
                </c:pt>
                <c:pt idx="266">
                  <c:v>5.4380793089231902</c:v>
                </c:pt>
                <c:pt idx="267">
                  <c:v>5.8579331544834501</c:v>
                </c:pt>
                <c:pt idx="268">
                  <c:v>4.9199809258281197</c:v>
                </c:pt>
                <c:pt idx="269">
                  <c:v>5.5012582105447203</c:v>
                </c:pt>
                <c:pt idx="270">
                  <c:v>9.0651989863065108</c:v>
                </c:pt>
                <c:pt idx="271">
                  <c:v>4.3307333402863302</c:v>
                </c:pt>
                <c:pt idx="272">
                  <c:v>4.3567088266895899</c:v>
                </c:pt>
                <c:pt idx="273">
                  <c:v>6.4692503167957698</c:v>
                </c:pt>
                <c:pt idx="274">
                  <c:v>6.0591231955817904</c:v>
                </c:pt>
                <c:pt idx="275">
                  <c:v>5.2149357576089796</c:v>
                </c:pt>
                <c:pt idx="276">
                  <c:v>5.1761497325738199</c:v>
                </c:pt>
                <c:pt idx="277">
                  <c:v>4.2121275978784798</c:v>
                </c:pt>
                <c:pt idx="278">
                  <c:v>5.6524891802686499</c:v>
                </c:pt>
                <c:pt idx="279">
                  <c:v>6.5279579176225502</c:v>
                </c:pt>
                <c:pt idx="280">
                  <c:v>4.0253516907351496</c:v>
                </c:pt>
                <c:pt idx="281">
                  <c:v>7.7782114745124904</c:v>
                </c:pt>
                <c:pt idx="282">
                  <c:v>5.0998664278241899</c:v>
                </c:pt>
                <c:pt idx="283">
                  <c:v>6.0890448754468398</c:v>
                </c:pt>
                <c:pt idx="284">
                  <c:v>6.8554087986099201</c:v>
                </c:pt>
                <c:pt idx="285">
                  <c:v>2.7725887222397798</c:v>
                </c:pt>
                <c:pt idx="286">
                  <c:v>5.0998664278241899</c:v>
                </c:pt>
                <c:pt idx="287">
                  <c:v>6.2079191102713898</c:v>
                </c:pt>
                <c:pt idx="288">
                  <c:v>5.4424177105217897</c:v>
                </c:pt>
                <c:pt idx="289">
                  <c:v>4.8903491282217502</c:v>
                </c:pt>
                <c:pt idx="290">
                  <c:v>6.3868793193626399</c:v>
                </c:pt>
                <c:pt idx="291">
                  <c:v>8.0430208852982794</c:v>
                </c:pt>
                <c:pt idx="292">
                  <c:v>6.5875500148247896</c:v>
                </c:pt>
                <c:pt idx="293">
                  <c:v>4.3861846448225403</c:v>
                </c:pt>
                <c:pt idx="294">
                  <c:v>7.6463537224459897</c:v>
                </c:pt>
                <c:pt idx="295">
                  <c:v>6.3630281035404597</c:v>
                </c:pt>
                <c:pt idx="296">
                  <c:v>4.7791234931115296</c:v>
                </c:pt>
                <c:pt idx="297">
                  <c:v>6.0730445341003998</c:v>
                </c:pt>
                <c:pt idx="298">
                  <c:v>5.9964520886190202</c:v>
                </c:pt>
                <c:pt idx="299">
                  <c:v>5.4701676234746897</c:v>
                </c:pt>
                <c:pt idx="300">
                  <c:v>5.2983173665480301</c:v>
                </c:pt>
                <c:pt idx="301">
                  <c:v>4.7184988712950897</c:v>
                </c:pt>
                <c:pt idx="302">
                  <c:v>8.7884409574045907</c:v>
                </c:pt>
                <c:pt idx="303">
                  <c:v>6.62140565176413</c:v>
                </c:pt>
                <c:pt idx="304">
                  <c:v>7.5822291942764597</c:v>
                </c:pt>
                <c:pt idx="305">
                  <c:v>6.2989492468559396</c:v>
                </c:pt>
                <c:pt idx="306">
                  <c:v>6.7487595474916704</c:v>
                </c:pt>
                <c:pt idx="307">
                  <c:v>6.9351272257779799</c:v>
                </c:pt>
                <c:pt idx="308">
                  <c:v>6.70196036600254</c:v>
                </c:pt>
                <c:pt idx="309">
                  <c:v>4.9487598903781604</c:v>
                </c:pt>
                <c:pt idx="310">
                  <c:v>5.6167710976665699</c:v>
                </c:pt>
                <c:pt idx="311">
                  <c:v>5.4595855141441501</c:v>
                </c:pt>
                <c:pt idx="312">
                  <c:v>7.41758040241454</c:v>
                </c:pt>
                <c:pt idx="313">
                  <c:v>7.6962126393463999</c:v>
                </c:pt>
                <c:pt idx="314">
                  <c:v>4.8828019225863697</c:v>
                </c:pt>
                <c:pt idx="315">
                  <c:v>6.7499311937885702</c:v>
                </c:pt>
                <c:pt idx="316">
                  <c:v>6.1923624894748697</c:v>
                </c:pt>
                <c:pt idx="317">
                  <c:v>6.8394764382288402</c:v>
                </c:pt>
                <c:pt idx="318">
                  <c:v>9.0706184288010405</c:v>
                </c:pt>
                <c:pt idx="319">
                  <c:v>7.3550019211052504</c:v>
                </c:pt>
                <c:pt idx="320">
                  <c:v>4.06902675423781</c:v>
                </c:pt>
                <c:pt idx="321">
                  <c:v>5.9182215853402598</c:v>
                </c:pt>
                <c:pt idx="322">
                  <c:v>4.6249728132842698</c:v>
                </c:pt>
                <c:pt idx="323">
                  <c:v>6.7638849085624297</c:v>
                </c:pt>
                <c:pt idx="324">
                  <c:v>4.6347289882296296</c:v>
                </c:pt>
                <c:pt idx="325">
                  <c:v>7.2943772992888203</c:v>
                </c:pt>
                <c:pt idx="326">
                  <c:v>4.5849674786705696</c:v>
                </c:pt>
                <c:pt idx="327">
                  <c:v>4.7791234931115296</c:v>
                </c:pt>
                <c:pt idx="328">
                  <c:v>7.3861610114920104</c:v>
                </c:pt>
                <c:pt idx="329">
                  <c:v>4.0943445622221004</c:v>
                </c:pt>
                <c:pt idx="330">
                  <c:v>7.9312847615258901</c:v>
                </c:pt>
                <c:pt idx="331">
                  <c:v>6.7765069923721803</c:v>
                </c:pt>
                <c:pt idx="332">
                  <c:v>5.9661467391236904</c:v>
                </c:pt>
                <c:pt idx="333">
                  <c:v>5.37527840768416</c:v>
                </c:pt>
                <c:pt idx="334">
                  <c:v>7.53689712956617</c:v>
                </c:pt>
                <c:pt idx="335">
                  <c:v>5.8171111599631997</c:v>
                </c:pt>
                <c:pt idx="336">
                  <c:v>6.3001739867518296</c:v>
                </c:pt>
                <c:pt idx="337">
                  <c:v>5.4467373716663099</c:v>
                </c:pt>
                <c:pt idx="338">
                  <c:v>5.8304151255895604</c:v>
                </c:pt>
                <c:pt idx="339">
                  <c:v>6.2728770065461603</c:v>
                </c:pt>
                <c:pt idx="340">
                  <c:v>6.2705157303604802</c:v>
                </c:pt>
                <c:pt idx="341">
                  <c:v>4.83628190695147</c:v>
                </c:pt>
                <c:pt idx="342">
                  <c:v>5.9242557974145296</c:v>
                </c:pt>
                <c:pt idx="343">
                  <c:v>4.0163830207523796</c:v>
                </c:pt>
                <c:pt idx="344">
                  <c:v>7.1747243098363702</c:v>
                </c:pt>
                <c:pt idx="345">
                  <c:v>7.3699157307668397</c:v>
                </c:pt>
                <c:pt idx="346">
                  <c:v>8.0650766304642598</c:v>
                </c:pt>
                <c:pt idx="347">
                  <c:v>5.6383546693337401</c:v>
                </c:pt>
                <c:pt idx="348">
                  <c:v>4.8828019225863697</c:v>
                </c:pt>
                <c:pt idx="349">
                  <c:v>7.8811822022270999</c:v>
                </c:pt>
                <c:pt idx="350">
                  <c:v>5.91889385427314</c:v>
                </c:pt>
                <c:pt idx="351">
                  <c:v>3.9982007016691901</c:v>
                </c:pt>
                <c:pt idx="352">
                  <c:v>4.9052747784384296</c:v>
                </c:pt>
                <c:pt idx="353">
                  <c:v>7.4524024512236302</c:v>
                </c:pt>
                <c:pt idx="354">
                  <c:v>5.3890717298165001</c:v>
                </c:pt>
                <c:pt idx="355">
                  <c:v>6.44094654063292</c:v>
                </c:pt>
                <c:pt idx="356">
                  <c:v>6.2841341610708001</c:v>
                </c:pt>
                <c:pt idx="357">
                  <c:v>5.4026773818722704</c:v>
                </c:pt>
                <c:pt idx="358">
                  <c:v>3.5835189384561099</c:v>
                </c:pt>
                <c:pt idx="359">
                  <c:v>2.9177707320842701</c:v>
                </c:pt>
                <c:pt idx="360">
                  <c:v>6.0753460310886798</c:v>
                </c:pt>
                <c:pt idx="361">
                  <c:v>4.2556127098182204</c:v>
                </c:pt>
                <c:pt idx="362">
                  <c:v>6.8211074722564602</c:v>
                </c:pt>
                <c:pt idx="363">
                  <c:v>5.0562458053482997</c:v>
                </c:pt>
                <c:pt idx="364">
                  <c:v>6.0124919143000497</c:v>
                </c:pt>
                <c:pt idx="365">
                  <c:v>5.5451774444795596</c:v>
                </c:pt>
                <c:pt idx="366">
                  <c:v>5.7930136083841397</c:v>
                </c:pt>
                <c:pt idx="367">
                  <c:v>7.2492150571143803</c:v>
                </c:pt>
                <c:pt idx="368">
                  <c:v>5.1929568508902104</c:v>
                </c:pt>
                <c:pt idx="369">
                  <c:v>6.9517721643989097</c:v>
                </c:pt>
                <c:pt idx="370">
                  <c:v>5.5746856790995398</c:v>
                </c:pt>
                <c:pt idx="371">
                  <c:v>4.5538768916005399</c:v>
                </c:pt>
                <c:pt idx="372">
                  <c:v>9.4243220814979995</c:v>
                </c:pt>
                <c:pt idx="373">
                  <c:v>7.3639135014058104</c:v>
                </c:pt>
                <c:pt idx="374">
                  <c:v>9.8948694889930309</c:v>
                </c:pt>
                <c:pt idx="375">
                  <c:v>4.1743872698956297</c:v>
                </c:pt>
                <c:pt idx="376">
                  <c:v>6.3153580015223296</c:v>
                </c:pt>
                <c:pt idx="377">
                  <c:v>5.6903594543240601</c:v>
                </c:pt>
                <c:pt idx="378">
                  <c:v>7.51752085060303</c:v>
                </c:pt>
                <c:pt idx="379">
                  <c:v>6.1590953884919299</c:v>
                </c:pt>
                <c:pt idx="380">
                  <c:v>5.0875963352323801</c:v>
                </c:pt>
                <c:pt idx="381">
                  <c:v>7.5191499576698204</c:v>
                </c:pt>
                <c:pt idx="382">
                  <c:v>8.3624089776153703</c:v>
                </c:pt>
                <c:pt idx="383">
                  <c:v>3.7135720667043</c:v>
                </c:pt>
                <c:pt idx="384">
                  <c:v>5.6559918108198497</c:v>
                </c:pt>
                <c:pt idx="385">
                  <c:v>5.8998973535824897</c:v>
                </c:pt>
                <c:pt idx="386">
                  <c:v>5.0172798368149198</c:v>
                </c:pt>
                <c:pt idx="387">
                  <c:v>6.4150969591715903</c:v>
                </c:pt>
                <c:pt idx="388">
                  <c:v>3.55534806148941</c:v>
                </c:pt>
                <c:pt idx="389">
                  <c:v>4.5849674786705696</c:v>
                </c:pt>
                <c:pt idx="390">
                  <c:v>7.3901814282264198</c:v>
                </c:pt>
                <c:pt idx="391">
                  <c:v>6.34563636082859</c:v>
                </c:pt>
                <c:pt idx="392">
                  <c:v>7.5958899177185302</c:v>
                </c:pt>
                <c:pt idx="393">
                  <c:v>13.8498008673971</c:v>
                </c:pt>
                <c:pt idx="394">
                  <c:v>6.47697236288968</c:v>
                </c:pt>
                <c:pt idx="395">
                  <c:v>4.4308167988433098</c:v>
                </c:pt>
                <c:pt idx="396">
                  <c:v>4.6913478822291399</c:v>
                </c:pt>
                <c:pt idx="397">
                  <c:v>4.0943445622221004</c:v>
                </c:pt>
                <c:pt idx="398">
                  <c:v>8.1327064896932608</c:v>
                </c:pt>
                <c:pt idx="399">
                  <c:v>5.3518581334760604</c:v>
                </c:pt>
                <c:pt idx="400">
                  <c:v>5.92633325772543</c:v>
                </c:pt>
                <c:pt idx="401">
                  <c:v>5.5606816310155196</c:v>
                </c:pt>
                <c:pt idx="402">
                  <c:v>5.93489419561958</c:v>
                </c:pt>
                <c:pt idx="403">
                  <c:v>5.7203117766074101</c:v>
                </c:pt>
                <c:pt idx="404">
                  <c:v>8.2656501655803201</c:v>
                </c:pt>
                <c:pt idx="405">
                  <c:v>5.9375362050824201</c:v>
                </c:pt>
                <c:pt idx="406">
                  <c:v>5.5619628611715699</c:v>
                </c:pt>
                <c:pt idx="407">
                  <c:v>6.2915691395583204</c:v>
                </c:pt>
                <c:pt idx="408">
                  <c:v>6.6476883735633203</c:v>
                </c:pt>
                <c:pt idx="409">
                  <c:v>5.9480349891806403</c:v>
                </c:pt>
                <c:pt idx="410">
                  <c:v>4.8520302639196098</c:v>
                </c:pt>
                <c:pt idx="411">
                  <c:v>6.91473089271856</c:v>
                </c:pt>
                <c:pt idx="412">
                  <c:v>8.7137463304569103</c:v>
                </c:pt>
                <c:pt idx="413">
                  <c:v>5.7397929121792304</c:v>
                </c:pt>
                <c:pt idx="414">
                  <c:v>6.6437897331476696</c:v>
                </c:pt>
                <c:pt idx="415">
                  <c:v>5.7268477475871897</c:v>
                </c:pt>
                <c:pt idx="416">
                  <c:v>6.5206211275586901</c:v>
                </c:pt>
                <c:pt idx="417">
                  <c:v>6.4536249988926899</c:v>
                </c:pt>
                <c:pt idx="418">
                  <c:v>6.0161571596983503</c:v>
                </c:pt>
                <c:pt idx="419">
                  <c:v>6.3767269478986197</c:v>
                </c:pt>
                <c:pt idx="420">
                  <c:v>6.6720329454610603</c:v>
                </c:pt>
                <c:pt idx="421">
                  <c:v>7.4312996751559002</c:v>
                </c:pt>
                <c:pt idx="422">
                  <c:v>6.36990098282822</c:v>
                </c:pt>
                <c:pt idx="423">
                  <c:v>5.4510384535657002</c:v>
                </c:pt>
                <c:pt idx="424">
                  <c:v>4.6539603501575204</c:v>
                </c:pt>
                <c:pt idx="425">
                  <c:v>5.5412635451584196</c:v>
                </c:pt>
                <c:pt idx="426">
                  <c:v>4.8675344504555804</c:v>
                </c:pt>
                <c:pt idx="427">
                  <c:v>5.7365722974791904</c:v>
                </c:pt>
                <c:pt idx="428">
                  <c:v>7.8081980152247503</c:v>
                </c:pt>
                <c:pt idx="429">
                  <c:v>7.8739783796045</c:v>
                </c:pt>
                <c:pt idx="430">
                  <c:v>4.6913478822291399</c:v>
                </c:pt>
                <c:pt idx="431">
                  <c:v>5.2094861528414196</c:v>
                </c:pt>
                <c:pt idx="432">
                  <c:v>6.9295167707636498</c:v>
                </c:pt>
                <c:pt idx="433">
                  <c:v>9.3798299499547593</c:v>
                </c:pt>
                <c:pt idx="434">
                  <c:v>6.1675164908883398</c:v>
                </c:pt>
                <c:pt idx="435">
                  <c:v>5.93224518744801</c:v>
                </c:pt>
                <c:pt idx="436">
                  <c:v>7.6209501548458602</c:v>
                </c:pt>
                <c:pt idx="437">
                  <c:v>6.5916737320086503</c:v>
                </c:pt>
                <c:pt idx="438">
                  <c:v>6.2461067654815601</c:v>
                </c:pt>
                <c:pt idx="439">
                  <c:v>4.4659081186545802</c:v>
                </c:pt>
                <c:pt idx="440">
                  <c:v>4.5432947822700003</c:v>
                </c:pt>
                <c:pt idx="441">
                  <c:v>7.87169266432364</c:v>
                </c:pt>
              </c:numCache>
            </c:numRef>
          </c:yVal>
          <c:smooth val="0"/>
          <c:extLst>
            <c:ext xmlns:c16="http://schemas.microsoft.com/office/drawing/2014/chart" uri="{C3380CC4-5D6E-409C-BE32-E72D297353CC}">
              <c16:uniqueId val="{00000001-CCDC-4C9B-BC6F-D4E5167EE157}"/>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80000"/>
                </a:schemeClr>
              </a:solidFill>
              <a:ln w="9525">
                <a:noFill/>
              </a:ln>
              <a:effectLst/>
            </c:spPr>
          </c:marker>
          <c:xVal>
            <c:numRef>
              <c:f>[data.csv]分组数据!$H$1228:$H$1960</c:f>
              <c:numCache>
                <c:formatCode>0.000_ </c:formatCode>
                <c:ptCount val="733"/>
                <c:pt idx="0">
                  <c:v>11.8540724720909</c:v>
                </c:pt>
                <c:pt idx="1">
                  <c:v>10.804827069957</c:v>
                </c:pt>
                <c:pt idx="2">
                  <c:v>9.6541925124890504</c:v>
                </c:pt>
                <c:pt idx="3">
                  <c:v>10.7462178546355</c:v>
                </c:pt>
                <c:pt idx="4">
                  <c:v>9.0304957450571202</c:v>
                </c:pt>
                <c:pt idx="5">
                  <c:v>10.678537248715701</c:v>
                </c:pt>
                <c:pt idx="6">
                  <c:v>9.8482919170681704</c:v>
                </c:pt>
                <c:pt idx="7">
                  <c:v>10.5225306070888</c:v>
                </c:pt>
                <c:pt idx="8">
                  <c:v>11.403913847700901</c:v>
                </c:pt>
                <c:pt idx="9">
                  <c:v>9.5739412759856393</c:v>
                </c:pt>
                <c:pt idx="10">
                  <c:v>10.0603203465629</c:v>
                </c:pt>
                <c:pt idx="11">
                  <c:v>11.697876893950101</c:v>
                </c:pt>
                <c:pt idx="12">
                  <c:v>9.3176689497287004</c:v>
                </c:pt>
                <c:pt idx="13">
                  <c:v>11.8032116437918</c:v>
                </c:pt>
                <c:pt idx="14">
                  <c:v>11.438385091652201</c:v>
                </c:pt>
                <c:pt idx="15">
                  <c:v>9.8294103491398097</c:v>
                </c:pt>
                <c:pt idx="16">
                  <c:v>11.7086484863084</c:v>
                </c:pt>
                <c:pt idx="17">
                  <c:v>11.97646449364</c:v>
                </c:pt>
                <c:pt idx="18">
                  <c:v>11.557755416888</c:v>
                </c:pt>
                <c:pt idx="19">
                  <c:v>11.0984700650239</c:v>
                </c:pt>
                <c:pt idx="20">
                  <c:v>11.018743890670001</c:v>
                </c:pt>
                <c:pt idx="21">
                  <c:v>9.1304309887478805</c:v>
                </c:pt>
                <c:pt idx="22">
                  <c:v>10.9415887546091</c:v>
                </c:pt>
                <c:pt idx="23">
                  <c:v>10.384152893207199</c:v>
                </c:pt>
                <c:pt idx="24">
                  <c:v>9.98529792773369</c:v>
                </c:pt>
                <c:pt idx="25">
                  <c:v>9.5096298174696798</c:v>
                </c:pt>
                <c:pt idx="26">
                  <c:v>10.522018939715201</c:v>
                </c:pt>
                <c:pt idx="27">
                  <c:v>10.0128351093714</c:v>
                </c:pt>
                <c:pt idx="28">
                  <c:v>12.3737288565711</c:v>
                </c:pt>
                <c:pt idx="29">
                  <c:v>9.21900274505483</c:v>
                </c:pt>
                <c:pt idx="30">
                  <c:v>12.0585466406745</c:v>
                </c:pt>
                <c:pt idx="31">
                  <c:v>11.6990232162919</c:v>
                </c:pt>
                <c:pt idx="32">
                  <c:v>11.4089195869319</c:v>
                </c:pt>
                <c:pt idx="33">
                  <c:v>7.42237370098682</c:v>
                </c:pt>
                <c:pt idx="34">
                  <c:v>10.4437166266713</c:v>
                </c:pt>
                <c:pt idx="35">
                  <c:v>10.1484708704547</c:v>
                </c:pt>
                <c:pt idx="36">
                  <c:v>11.394209494265199</c:v>
                </c:pt>
                <c:pt idx="37">
                  <c:v>10.520590271772299</c:v>
                </c:pt>
                <c:pt idx="38">
                  <c:v>11.4532497677823</c:v>
                </c:pt>
                <c:pt idx="39">
                  <c:v>9.8537194103020003</c:v>
                </c:pt>
                <c:pt idx="40">
                  <c:v>11.2376329901643</c:v>
                </c:pt>
                <c:pt idx="41">
                  <c:v>10.8632399918208</c:v>
                </c:pt>
                <c:pt idx="42">
                  <c:v>9.6160054600870097</c:v>
                </c:pt>
                <c:pt idx="43">
                  <c:v>9.2300449552505093</c:v>
                </c:pt>
                <c:pt idx="44">
                  <c:v>10.6884843867259</c:v>
                </c:pt>
                <c:pt idx="45">
                  <c:v>12.133523457840401</c:v>
                </c:pt>
                <c:pt idx="46">
                  <c:v>12.5713613839908</c:v>
                </c:pt>
                <c:pt idx="47">
                  <c:v>10.2784934531595</c:v>
                </c:pt>
                <c:pt idx="48">
                  <c:v>9.9759477392653793</c:v>
                </c:pt>
                <c:pt idx="49">
                  <c:v>10.065181141534101</c:v>
                </c:pt>
                <c:pt idx="50">
                  <c:v>13.627742596397599</c:v>
                </c:pt>
                <c:pt idx="51">
                  <c:v>10.167581090179199</c:v>
                </c:pt>
                <c:pt idx="52">
                  <c:v>10.738611611991599</c:v>
                </c:pt>
                <c:pt idx="53">
                  <c:v>9.3587603770944501</c:v>
                </c:pt>
                <c:pt idx="54">
                  <c:v>10.1445103139375</c:v>
                </c:pt>
                <c:pt idx="55">
                  <c:v>10.368635662805399</c:v>
                </c:pt>
                <c:pt idx="56">
                  <c:v>11.457666422652199</c:v>
                </c:pt>
                <c:pt idx="57">
                  <c:v>10.155257432638599</c:v>
                </c:pt>
                <c:pt idx="58">
                  <c:v>9.0429862423040106</c:v>
                </c:pt>
                <c:pt idx="59">
                  <c:v>9.5815590413557494</c:v>
                </c:pt>
                <c:pt idx="60">
                  <c:v>9.5926733160272999</c:v>
                </c:pt>
                <c:pt idx="61">
                  <c:v>12.3504370239078</c:v>
                </c:pt>
                <c:pt idx="62">
                  <c:v>11.584725060586001</c:v>
                </c:pt>
                <c:pt idx="63">
                  <c:v>9.4138524813411593</c:v>
                </c:pt>
                <c:pt idx="64">
                  <c:v>10.472261278256299</c:v>
                </c:pt>
                <c:pt idx="65">
                  <c:v>9.4113201105886706</c:v>
                </c:pt>
                <c:pt idx="66">
                  <c:v>10.321671433052</c:v>
                </c:pt>
                <c:pt idx="67">
                  <c:v>8.5600610916434103</c:v>
                </c:pt>
                <c:pt idx="68">
                  <c:v>10.003604343870901</c:v>
                </c:pt>
                <c:pt idx="69">
                  <c:v>10.087224773471201</c:v>
                </c:pt>
                <c:pt idx="70">
                  <c:v>9.9101155388263393</c:v>
                </c:pt>
                <c:pt idx="71">
                  <c:v>9.8851198951779402</c:v>
                </c:pt>
                <c:pt idx="72">
                  <c:v>9.8718420747005808</c:v>
                </c:pt>
                <c:pt idx="73">
                  <c:v>11.456492670157999</c:v>
                </c:pt>
                <c:pt idx="74">
                  <c:v>10.7158611709905</c:v>
                </c:pt>
                <c:pt idx="75">
                  <c:v>10.258746494416901</c:v>
                </c:pt>
                <c:pt idx="76">
                  <c:v>11.377426423508</c:v>
                </c:pt>
                <c:pt idx="77">
                  <c:v>9.2154274110247396</c:v>
                </c:pt>
                <c:pt idx="78">
                  <c:v>11.3636595021306</c:v>
                </c:pt>
                <c:pt idx="79">
                  <c:v>10.1220204912926</c:v>
                </c:pt>
                <c:pt idx="80">
                  <c:v>13.1791576138286</c:v>
                </c:pt>
                <c:pt idx="81">
                  <c:v>10.3202222529025</c:v>
                </c:pt>
                <c:pt idx="82">
                  <c:v>11.340463145771601</c:v>
                </c:pt>
                <c:pt idx="83">
                  <c:v>11.9223825943479</c:v>
                </c:pt>
                <c:pt idx="84">
                  <c:v>10.775157416632799</c:v>
                </c:pt>
                <c:pt idx="85">
                  <c:v>10.5914462964069</c:v>
                </c:pt>
                <c:pt idx="86">
                  <c:v>8.4122770214666698</c:v>
                </c:pt>
                <c:pt idx="87">
                  <c:v>10.8675965478657</c:v>
                </c:pt>
                <c:pt idx="88">
                  <c:v>11.1262477631133</c:v>
                </c:pt>
                <c:pt idx="89">
                  <c:v>10.0897181258267</c:v>
                </c:pt>
                <c:pt idx="90">
                  <c:v>9.9402533317264492</c:v>
                </c:pt>
                <c:pt idx="91">
                  <c:v>10.7363966754712</c:v>
                </c:pt>
                <c:pt idx="92">
                  <c:v>9.3371492188398708</c:v>
                </c:pt>
                <c:pt idx="93">
                  <c:v>9.2572239578750306</c:v>
                </c:pt>
                <c:pt idx="94">
                  <c:v>10.2220867276226</c:v>
                </c:pt>
                <c:pt idx="95">
                  <c:v>11.7090677407814</c:v>
                </c:pt>
                <c:pt idx="96">
                  <c:v>10.108792945720401</c:v>
                </c:pt>
                <c:pt idx="97">
                  <c:v>11.5980567423463</c:v>
                </c:pt>
                <c:pt idx="98">
                  <c:v>9.3715234095675708</c:v>
                </c:pt>
                <c:pt idx="99">
                  <c:v>11.891259155686299</c:v>
                </c:pt>
                <c:pt idx="100">
                  <c:v>11.595712096945499</c:v>
                </c:pt>
                <c:pt idx="101">
                  <c:v>10.3219017909305</c:v>
                </c:pt>
                <c:pt idx="102">
                  <c:v>10.8494147535385</c:v>
                </c:pt>
                <c:pt idx="103">
                  <c:v>9.7160730486761597</c:v>
                </c:pt>
                <c:pt idx="104">
                  <c:v>9.4705484674272</c:v>
                </c:pt>
                <c:pt idx="105">
                  <c:v>9.6068320052852396</c:v>
                </c:pt>
                <c:pt idx="106">
                  <c:v>11.3010927048018</c:v>
                </c:pt>
                <c:pt idx="107">
                  <c:v>10.9522265907085</c:v>
                </c:pt>
                <c:pt idx="108">
                  <c:v>13.087432330462899</c:v>
                </c:pt>
                <c:pt idx="109">
                  <c:v>11.091513885032301</c:v>
                </c:pt>
                <c:pt idx="110">
                  <c:v>9.5290122611146995</c:v>
                </c:pt>
                <c:pt idx="111">
                  <c:v>11.5671674078179</c:v>
                </c:pt>
                <c:pt idx="112">
                  <c:v>11.2159335231926</c:v>
                </c:pt>
                <c:pt idx="113">
                  <c:v>12.620355430079201</c:v>
                </c:pt>
                <c:pt idx="114">
                  <c:v>11.2952792754353</c:v>
                </c:pt>
                <c:pt idx="115">
                  <c:v>8.9942965577771901</c:v>
                </c:pt>
                <c:pt idx="116">
                  <c:v>11.6083265497334</c:v>
                </c:pt>
                <c:pt idx="117">
                  <c:v>9.5713658386521701</c:v>
                </c:pt>
                <c:pt idx="118">
                  <c:v>10.6360958019769</c:v>
                </c:pt>
                <c:pt idx="119">
                  <c:v>10.6914447878587</c:v>
                </c:pt>
                <c:pt idx="120">
                  <c:v>11.153618488843099</c:v>
                </c:pt>
                <c:pt idx="121">
                  <c:v>10.104099155343199</c:v>
                </c:pt>
                <c:pt idx="122">
                  <c:v>9.9080770048699307</c:v>
                </c:pt>
                <c:pt idx="123">
                  <c:v>11.613603032723599</c:v>
                </c:pt>
                <c:pt idx="124">
                  <c:v>11.4545439505063</c:v>
                </c:pt>
                <c:pt idx="125">
                  <c:v>12.8999245776943</c:v>
                </c:pt>
                <c:pt idx="126">
                  <c:v>12.725619131791399</c:v>
                </c:pt>
                <c:pt idx="127">
                  <c:v>10.101477384966699</c:v>
                </c:pt>
                <c:pt idx="128">
                  <c:v>10.645710570742599</c:v>
                </c:pt>
                <c:pt idx="129">
                  <c:v>10.352969546061001</c:v>
                </c:pt>
                <c:pt idx="130">
                  <c:v>10.9159063115045</c:v>
                </c:pt>
                <c:pt idx="131">
                  <c:v>12.3644899247493</c:v>
                </c:pt>
                <c:pt idx="132">
                  <c:v>10.8982197107168</c:v>
                </c:pt>
                <c:pt idx="133">
                  <c:v>10.4353503353679</c:v>
                </c:pt>
                <c:pt idx="134">
                  <c:v>10.9190080453377</c:v>
                </c:pt>
                <c:pt idx="135">
                  <c:v>10.7967962080183</c:v>
                </c:pt>
                <c:pt idx="136">
                  <c:v>11.0365495759334</c:v>
                </c:pt>
                <c:pt idx="137">
                  <c:v>11.2312519714656</c:v>
                </c:pt>
                <c:pt idx="138">
                  <c:v>11.108290012602501</c:v>
                </c:pt>
                <c:pt idx="139">
                  <c:v>11.409452056493899</c:v>
                </c:pt>
                <c:pt idx="140">
                  <c:v>10.8011050191446</c:v>
                </c:pt>
                <c:pt idx="141">
                  <c:v>12.046619599639801</c:v>
                </c:pt>
                <c:pt idx="142">
                  <c:v>9.9547983467705503</c:v>
                </c:pt>
                <c:pt idx="143">
                  <c:v>8.8368098823983594</c:v>
                </c:pt>
                <c:pt idx="144">
                  <c:v>9.6614159913363995</c:v>
                </c:pt>
                <c:pt idx="145">
                  <c:v>12.1749585845004</c:v>
                </c:pt>
                <c:pt idx="146">
                  <c:v>11.1713080144083</c:v>
                </c:pt>
                <c:pt idx="147">
                  <c:v>10.832635277912701</c:v>
                </c:pt>
                <c:pt idx="148">
                  <c:v>9.7457220136380602</c:v>
                </c:pt>
                <c:pt idx="149">
                  <c:v>9.8590130624342898</c:v>
                </c:pt>
                <c:pt idx="150">
                  <c:v>13.1238063358388</c:v>
                </c:pt>
                <c:pt idx="151">
                  <c:v>10.584789858728101</c:v>
                </c:pt>
                <c:pt idx="152">
                  <c:v>10.096913889062099</c:v>
                </c:pt>
                <c:pt idx="153">
                  <c:v>10.738286193554799</c:v>
                </c:pt>
                <c:pt idx="154">
                  <c:v>10.4134027620007</c:v>
                </c:pt>
                <c:pt idx="155">
                  <c:v>10.0368376787328</c:v>
                </c:pt>
                <c:pt idx="156">
                  <c:v>10.676323531997401</c:v>
                </c:pt>
                <c:pt idx="157">
                  <c:v>12.581130091216901</c:v>
                </c:pt>
                <c:pt idx="158">
                  <c:v>10.046765047239701</c:v>
                </c:pt>
                <c:pt idx="159">
                  <c:v>9.5256619302313794</c:v>
                </c:pt>
                <c:pt idx="160">
                  <c:v>9.6881261416639699</c:v>
                </c:pt>
                <c:pt idx="161">
                  <c:v>12.2066025051297</c:v>
                </c:pt>
                <c:pt idx="162">
                  <c:v>10.4629318972045</c:v>
                </c:pt>
                <c:pt idx="163">
                  <c:v>8.7872203286292905</c:v>
                </c:pt>
                <c:pt idx="164">
                  <c:v>8.6899693353666603</c:v>
                </c:pt>
                <c:pt idx="165">
                  <c:v>10.123586473664099</c:v>
                </c:pt>
                <c:pt idx="166">
                  <c:v>12.196017259158801</c:v>
                </c:pt>
                <c:pt idx="167">
                  <c:v>10.6218637871418</c:v>
                </c:pt>
                <c:pt idx="168">
                  <c:v>10.6656242712441</c:v>
                </c:pt>
                <c:pt idx="169">
                  <c:v>12.0808041636948</c:v>
                </c:pt>
                <c:pt idx="170">
                  <c:v>11.9560459591821</c:v>
                </c:pt>
                <c:pt idx="171">
                  <c:v>10.3336452732346</c:v>
                </c:pt>
                <c:pt idx="172">
                  <c:v>10.605990828019999</c:v>
                </c:pt>
                <c:pt idx="173">
                  <c:v>11.462831451158101</c:v>
                </c:pt>
                <c:pt idx="174">
                  <c:v>12.502343974478601</c:v>
                </c:pt>
                <c:pt idx="175">
                  <c:v>13.1162406718383</c:v>
                </c:pt>
                <c:pt idx="176">
                  <c:v>9.7900948651810307</c:v>
                </c:pt>
                <c:pt idx="177">
                  <c:v>12.114127298321799</c:v>
                </c:pt>
                <c:pt idx="178">
                  <c:v>10.8486766744529</c:v>
                </c:pt>
                <c:pt idx="179">
                  <c:v>9.8868499113831003</c:v>
                </c:pt>
                <c:pt idx="180">
                  <c:v>9.4686966150461291</c:v>
                </c:pt>
                <c:pt idx="181">
                  <c:v>11.906473175484001</c:v>
                </c:pt>
                <c:pt idx="182">
                  <c:v>12.920384270789899</c:v>
                </c:pt>
                <c:pt idx="183">
                  <c:v>9.3294558528663405</c:v>
                </c:pt>
                <c:pt idx="184">
                  <c:v>10.1895307828193</c:v>
                </c:pt>
                <c:pt idx="185">
                  <c:v>12.501209362942699</c:v>
                </c:pt>
                <c:pt idx="186">
                  <c:v>9.8115915378315908</c:v>
                </c:pt>
                <c:pt idx="187">
                  <c:v>9.7442573269655703</c:v>
                </c:pt>
                <c:pt idx="188">
                  <c:v>11.2942593748494</c:v>
                </c:pt>
                <c:pt idx="189">
                  <c:v>10.852942230788701</c:v>
                </c:pt>
                <c:pt idx="190">
                  <c:v>9.5640910443976601</c:v>
                </c:pt>
                <c:pt idx="191">
                  <c:v>9.8793997570070307</c:v>
                </c:pt>
                <c:pt idx="192">
                  <c:v>9.8701375728545706</c:v>
                </c:pt>
                <c:pt idx="193">
                  <c:v>11.393150446632999</c:v>
                </c:pt>
                <c:pt idx="194">
                  <c:v>11.714567506704601</c:v>
                </c:pt>
                <c:pt idx="195">
                  <c:v>13.6056928222579</c:v>
                </c:pt>
                <c:pt idx="196">
                  <c:v>10.2408879297301</c:v>
                </c:pt>
                <c:pt idx="197">
                  <c:v>12.760741933969401</c:v>
                </c:pt>
                <c:pt idx="198">
                  <c:v>10.6208394217928</c:v>
                </c:pt>
                <c:pt idx="199">
                  <c:v>9.3864761696830499</c:v>
                </c:pt>
                <c:pt idx="200">
                  <c:v>9.6627526771915093</c:v>
                </c:pt>
                <c:pt idx="201">
                  <c:v>11.4962369836839</c:v>
                </c:pt>
                <c:pt idx="202">
                  <c:v>9.9134873871144595</c:v>
                </c:pt>
                <c:pt idx="203">
                  <c:v>9.1398106057856499</c:v>
                </c:pt>
                <c:pt idx="204">
                  <c:v>10.994655534314999</c:v>
                </c:pt>
                <c:pt idx="205">
                  <c:v>11.203461207189401</c:v>
                </c:pt>
                <c:pt idx="206">
                  <c:v>12.9709426345725</c:v>
                </c:pt>
                <c:pt idx="207">
                  <c:v>11.2920543297616</c:v>
                </c:pt>
                <c:pt idx="208">
                  <c:v>10.953224673422101</c:v>
                </c:pt>
                <c:pt idx="209">
                  <c:v>9.7740050947578894</c:v>
                </c:pt>
                <c:pt idx="210">
                  <c:v>9.7329957474957496</c:v>
                </c:pt>
                <c:pt idx="211">
                  <c:v>12.1491159760443</c:v>
                </c:pt>
                <c:pt idx="212">
                  <c:v>9.5924686147199001</c:v>
                </c:pt>
                <c:pt idx="213">
                  <c:v>11.6489063551246</c:v>
                </c:pt>
                <c:pt idx="214">
                  <c:v>8.6452345412971194</c:v>
                </c:pt>
                <c:pt idx="215">
                  <c:v>12.3069807639617</c:v>
                </c:pt>
                <c:pt idx="216">
                  <c:v>12.6735919413736</c:v>
                </c:pt>
                <c:pt idx="217">
                  <c:v>12.9036823541838</c:v>
                </c:pt>
                <c:pt idx="218">
                  <c:v>8.3786205415522907</c:v>
                </c:pt>
                <c:pt idx="219">
                  <c:v>9.8715840035231199</c:v>
                </c:pt>
                <c:pt idx="220">
                  <c:v>9.9130912886788192</c:v>
                </c:pt>
                <c:pt idx="221">
                  <c:v>9.6494981210508097</c:v>
                </c:pt>
                <c:pt idx="222">
                  <c:v>11.675911285457399</c:v>
                </c:pt>
                <c:pt idx="223">
                  <c:v>9.2064327471451595</c:v>
                </c:pt>
                <c:pt idx="224">
                  <c:v>9.8066462010865703</c:v>
                </c:pt>
                <c:pt idx="225">
                  <c:v>10.405292613081</c:v>
                </c:pt>
                <c:pt idx="226">
                  <c:v>10.8062674223823</c:v>
                </c:pt>
                <c:pt idx="227">
                  <c:v>9.7913821187518195</c:v>
                </c:pt>
                <c:pt idx="228">
                  <c:v>9.6038678425113009</c:v>
                </c:pt>
                <c:pt idx="229">
                  <c:v>10.637344721343799</c:v>
                </c:pt>
                <c:pt idx="230">
                  <c:v>13.0272171841534</c:v>
                </c:pt>
                <c:pt idx="231">
                  <c:v>10.738069189083699</c:v>
                </c:pt>
                <c:pt idx="232">
                  <c:v>10.737656750807901</c:v>
                </c:pt>
                <c:pt idx="233">
                  <c:v>11.541046340686799</c:v>
                </c:pt>
                <c:pt idx="234">
                  <c:v>11.3766130660728</c:v>
                </c:pt>
                <c:pt idx="235">
                  <c:v>12.4817896714514</c:v>
                </c:pt>
                <c:pt idx="236">
                  <c:v>10.0966254017639</c:v>
                </c:pt>
                <c:pt idx="237">
                  <c:v>10.6375127260483</c:v>
                </c:pt>
                <c:pt idx="238">
                  <c:v>8.8123969052668603</c:v>
                </c:pt>
                <c:pt idx="239">
                  <c:v>10.7927359132983</c:v>
                </c:pt>
                <c:pt idx="240">
                  <c:v>10.4208219482149</c:v>
                </c:pt>
                <c:pt idx="241">
                  <c:v>10.693579939152499</c:v>
                </c:pt>
                <c:pt idx="242">
                  <c:v>9.7422031548079708</c:v>
                </c:pt>
                <c:pt idx="243">
                  <c:v>10.6015973986758</c:v>
                </c:pt>
                <c:pt idx="244">
                  <c:v>10.4617023595559</c:v>
                </c:pt>
                <c:pt idx="245">
                  <c:v>10.4550423665161</c:v>
                </c:pt>
                <c:pt idx="246">
                  <c:v>8.7246950467404893</c:v>
                </c:pt>
                <c:pt idx="247">
                  <c:v>10.3703612887729</c:v>
                </c:pt>
                <c:pt idx="248">
                  <c:v>11.9838723991639</c:v>
                </c:pt>
                <c:pt idx="249">
                  <c:v>8.1699026473591392</c:v>
                </c:pt>
                <c:pt idx="250">
                  <c:v>10.9164511716705</c:v>
                </c:pt>
                <c:pt idx="251">
                  <c:v>11.3202747455754</c:v>
                </c:pt>
                <c:pt idx="252">
                  <c:v>10.827925009546</c:v>
                </c:pt>
                <c:pt idx="253">
                  <c:v>9.3013686703237397</c:v>
                </c:pt>
                <c:pt idx="254">
                  <c:v>10.193317317045301</c:v>
                </c:pt>
                <c:pt idx="255">
                  <c:v>11.1962813455164</c:v>
                </c:pt>
                <c:pt idx="256">
                  <c:v>11.632209595641701</c:v>
                </c:pt>
                <c:pt idx="257">
                  <c:v>8.9609811738435603</c:v>
                </c:pt>
                <c:pt idx="258">
                  <c:v>9.9937395065131494</c:v>
                </c:pt>
                <c:pt idx="259">
                  <c:v>9.5530076652602993</c:v>
                </c:pt>
                <c:pt idx="260">
                  <c:v>11.662543028590999</c:v>
                </c:pt>
                <c:pt idx="261">
                  <c:v>11.6646245707154</c:v>
                </c:pt>
                <c:pt idx="262">
                  <c:v>9.9416018846447791</c:v>
                </c:pt>
                <c:pt idx="263">
                  <c:v>9.8567103609771998</c:v>
                </c:pt>
                <c:pt idx="264">
                  <c:v>9.0368199711352908</c:v>
                </c:pt>
                <c:pt idx="265">
                  <c:v>10.893753390594799</c:v>
                </c:pt>
                <c:pt idx="266">
                  <c:v>11.403211040347101</c:v>
                </c:pt>
                <c:pt idx="267">
                  <c:v>10.976696559481701</c:v>
                </c:pt>
                <c:pt idx="268">
                  <c:v>9.8038881873133708</c:v>
                </c:pt>
                <c:pt idx="269">
                  <c:v>10.8838041741748</c:v>
                </c:pt>
                <c:pt idx="270">
                  <c:v>11.143295537870999</c:v>
                </c:pt>
                <c:pt idx="271">
                  <c:v>10.3225925463483</c:v>
                </c:pt>
                <c:pt idx="272">
                  <c:v>11.590997000390299</c:v>
                </c:pt>
                <c:pt idx="273">
                  <c:v>12.640225626569199</c:v>
                </c:pt>
                <c:pt idx="274">
                  <c:v>10.7222977510917</c:v>
                </c:pt>
                <c:pt idx="275">
                  <c:v>10.588300096306</c:v>
                </c:pt>
                <c:pt idx="276">
                  <c:v>10.313741177376</c:v>
                </c:pt>
                <c:pt idx="277">
                  <c:v>10.3984276670718</c:v>
                </c:pt>
                <c:pt idx="278">
                  <c:v>9.0603311046494692</c:v>
                </c:pt>
                <c:pt idx="279">
                  <c:v>10.456855290567701</c:v>
                </c:pt>
                <c:pt idx="280">
                  <c:v>10.6933530119725</c:v>
                </c:pt>
                <c:pt idx="281">
                  <c:v>10.032935619723</c:v>
                </c:pt>
                <c:pt idx="282">
                  <c:v>9.9063833556481509</c:v>
                </c:pt>
                <c:pt idx="283">
                  <c:v>12.1466410617607</c:v>
                </c:pt>
                <c:pt idx="284">
                  <c:v>9.5135512460455907</c:v>
                </c:pt>
                <c:pt idx="285">
                  <c:v>10.853387126584</c:v>
                </c:pt>
                <c:pt idx="286">
                  <c:v>9.4158900548893403</c:v>
                </c:pt>
                <c:pt idx="287">
                  <c:v>10.9935971287124</c:v>
                </c:pt>
                <c:pt idx="288">
                  <c:v>10.7229589664295</c:v>
                </c:pt>
                <c:pt idx="289">
                  <c:v>9.6518159176073794</c:v>
                </c:pt>
                <c:pt idx="290">
                  <c:v>9.7759382315891497</c:v>
                </c:pt>
                <c:pt idx="291">
                  <c:v>10.1125727465992</c:v>
                </c:pt>
                <c:pt idx="292">
                  <c:v>9.6603326021344191</c:v>
                </c:pt>
                <c:pt idx="293">
                  <c:v>9.8796046120727894</c:v>
                </c:pt>
                <c:pt idx="294">
                  <c:v>11.8569547890254</c:v>
                </c:pt>
                <c:pt idx="295">
                  <c:v>11.1446116224928</c:v>
                </c:pt>
                <c:pt idx="296">
                  <c:v>11.1405710959278</c:v>
                </c:pt>
                <c:pt idx="297">
                  <c:v>8.8768237631805995</c:v>
                </c:pt>
                <c:pt idx="298">
                  <c:v>9.5120732676506208</c:v>
                </c:pt>
                <c:pt idx="299">
                  <c:v>10.6661141528658</c:v>
                </c:pt>
                <c:pt idx="300">
                  <c:v>9.4928842665718403</c:v>
                </c:pt>
                <c:pt idx="301">
                  <c:v>10.850462666541199</c:v>
                </c:pt>
                <c:pt idx="302">
                  <c:v>9.3066500521135893</c:v>
                </c:pt>
                <c:pt idx="303">
                  <c:v>10.107774428999999</c:v>
                </c:pt>
                <c:pt idx="304">
                  <c:v>9.65553888230294</c:v>
                </c:pt>
                <c:pt idx="305">
                  <c:v>10.4430755449697</c:v>
                </c:pt>
                <c:pt idx="306">
                  <c:v>12.011000139810699</c:v>
                </c:pt>
                <c:pt idx="307">
                  <c:v>9.4526589026764292</c:v>
                </c:pt>
                <c:pt idx="308">
                  <c:v>8.7850806365398295</c:v>
                </c:pt>
                <c:pt idx="309">
                  <c:v>10.8071184862634</c:v>
                </c:pt>
                <c:pt idx="310">
                  <c:v>9.5176780020864005</c:v>
                </c:pt>
                <c:pt idx="311">
                  <c:v>11.277203131449101</c:v>
                </c:pt>
                <c:pt idx="312">
                  <c:v>8.5638859194082197</c:v>
                </c:pt>
                <c:pt idx="313">
                  <c:v>11.0182028227856</c:v>
                </c:pt>
                <c:pt idx="314">
                  <c:v>11.223228029705</c:v>
                </c:pt>
                <c:pt idx="315">
                  <c:v>12.140322724277</c:v>
                </c:pt>
                <c:pt idx="316">
                  <c:v>10.8796873561641</c:v>
                </c:pt>
                <c:pt idx="317">
                  <c:v>12.507557766094299</c:v>
                </c:pt>
                <c:pt idx="318">
                  <c:v>9.7812634197907506</c:v>
                </c:pt>
                <c:pt idx="319">
                  <c:v>9.8540346688165901</c:v>
                </c:pt>
                <c:pt idx="320">
                  <c:v>9.6734452595307605</c:v>
                </c:pt>
                <c:pt idx="321">
                  <c:v>10.973117206279699</c:v>
                </c:pt>
                <c:pt idx="322">
                  <c:v>10.6207418084393</c:v>
                </c:pt>
                <c:pt idx="323">
                  <c:v>11.1982832109356</c:v>
                </c:pt>
                <c:pt idx="324">
                  <c:v>10.6465433192174</c:v>
                </c:pt>
                <c:pt idx="325">
                  <c:v>10.4749472098389</c:v>
                </c:pt>
                <c:pt idx="326">
                  <c:v>11.6656723027293</c:v>
                </c:pt>
                <c:pt idx="327">
                  <c:v>10.1153274576789</c:v>
                </c:pt>
                <c:pt idx="328">
                  <c:v>11.7512649707063</c:v>
                </c:pt>
                <c:pt idx="329">
                  <c:v>10.4188827200164</c:v>
                </c:pt>
                <c:pt idx="330">
                  <c:v>10.395650099471601</c:v>
                </c:pt>
                <c:pt idx="331">
                  <c:v>12.407833201423999</c:v>
                </c:pt>
                <c:pt idx="332">
                  <c:v>9.6927047909201303</c:v>
                </c:pt>
                <c:pt idx="333">
                  <c:v>11.727778746766599</c:v>
                </c:pt>
                <c:pt idx="334">
                  <c:v>10.2936021081393</c:v>
                </c:pt>
                <c:pt idx="335">
                  <c:v>10.7279041944818</c:v>
                </c:pt>
                <c:pt idx="336">
                  <c:v>9.0334838546132801</c:v>
                </c:pt>
                <c:pt idx="337">
                  <c:v>10.808939759229199</c:v>
                </c:pt>
                <c:pt idx="338">
                  <c:v>10.2062552624059</c:v>
                </c:pt>
                <c:pt idx="339">
                  <c:v>10.7280576544564</c:v>
                </c:pt>
                <c:pt idx="340">
                  <c:v>10.379876998980899</c:v>
                </c:pt>
                <c:pt idx="341">
                  <c:v>11.0726049020895</c:v>
                </c:pt>
                <c:pt idx="342">
                  <c:v>9.7809808780433301</c:v>
                </c:pt>
                <c:pt idx="343">
                  <c:v>10.5181595462196</c:v>
                </c:pt>
                <c:pt idx="344">
                  <c:v>11.255539786749701</c:v>
                </c:pt>
                <c:pt idx="345">
                  <c:v>10.821396973625699</c:v>
                </c:pt>
                <c:pt idx="346">
                  <c:v>11.317336281175301</c:v>
                </c:pt>
                <c:pt idx="347">
                  <c:v>10.8035472712998</c:v>
                </c:pt>
                <c:pt idx="348">
                  <c:v>10.346697926886501</c:v>
                </c:pt>
                <c:pt idx="349">
                  <c:v>12.6176821713153</c:v>
                </c:pt>
                <c:pt idx="350">
                  <c:v>11.375730225792299</c:v>
                </c:pt>
                <c:pt idx="351">
                  <c:v>9.1213998626795298</c:v>
                </c:pt>
                <c:pt idx="352">
                  <c:v>11.4608318504119</c:v>
                </c:pt>
                <c:pt idx="353">
                  <c:v>11.1431218589161</c:v>
                </c:pt>
                <c:pt idx="354">
                  <c:v>8.5185922123299402</c:v>
                </c:pt>
                <c:pt idx="355">
                  <c:v>11.8888725033406</c:v>
                </c:pt>
                <c:pt idx="356">
                  <c:v>11.970046468384901</c:v>
                </c:pt>
                <c:pt idx="357">
                  <c:v>11.443489638250201</c:v>
                </c:pt>
                <c:pt idx="358">
                  <c:v>10.6104390140724</c:v>
                </c:pt>
                <c:pt idx="359">
                  <c:v>11.3336672114681</c:v>
                </c:pt>
                <c:pt idx="360">
                  <c:v>11.132294422862</c:v>
                </c:pt>
                <c:pt idx="361">
                  <c:v>10.6346768673826</c:v>
                </c:pt>
                <c:pt idx="362">
                  <c:v>9.8205949544465607</c:v>
                </c:pt>
                <c:pt idx="363">
                  <c:v>12.4951013109185</c:v>
                </c:pt>
                <c:pt idx="364">
                  <c:v>10.83667473207</c:v>
                </c:pt>
                <c:pt idx="365">
                  <c:v>9.7043046386667609</c:v>
                </c:pt>
                <c:pt idx="366">
                  <c:v>11.3203111186908</c:v>
                </c:pt>
                <c:pt idx="367">
                  <c:v>11.6023364605708</c:v>
                </c:pt>
                <c:pt idx="368">
                  <c:v>12.053055489688401</c:v>
                </c:pt>
                <c:pt idx="369">
                  <c:v>12.5036926725209</c:v>
                </c:pt>
                <c:pt idx="370">
                  <c:v>10.3087859800871</c:v>
                </c:pt>
                <c:pt idx="371">
                  <c:v>10.3288206452817</c:v>
                </c:pt>
                <c:pt idx="372">
                  <c:v>11.2134676633056</c:v>
                </c:pt>
                <c:pt idx="373">
                  <c:v>11.2834368260961</c:v>
                </c:pt>
                <c:pt idx="374">
                  <c:v>10.7287150734532</c:v>
                </c:pt>
                <c:pt idx="375">
                  <c:v>10.2412446776202</c:v>
                </c:pt>
                <c:pt idx="376">
                  <c:v>11.0401179083917</c:v>
                </c:pt>
                <c:pt idx="377">
                  <c:v>10.0859341015182</c:v>
                </c:pt>
                <c:pt idx="378">
                  <c:v>12.694514614011</c:v>
                </c:pt>
                <c:pt idx="379">
                  <c:v>10.7210843862826</c:v>
                </c:pt>
                <c:pt idx="380">
                  <c:v>12.80044866399</c:v>
                </c:pt>
                <c:pt idx="381">
                  <c:v>10.077230753555201</c:v>
                </c:pt>
                <c:pt idx="382">
                  <c:v>10.371739648743</c:v>
                </c:pt>
                <c:pt idx="383">
                  <c:v>10.7951986654358</c:v>
                </c:pt>
                <c:pt idx="384">
                  <c:v>10.0350858278928</c:v>
                </c:pt>
                <c:pt idx="385">
                  <c:v>9.4602426925910805</c:v>
                </c:pt>
                <c:pt idx="386">
                  <c:v>8.2646208294112107</c:v>
                </c:pt>
                <c:pt idx="387">
                  <c:v>12.006291554252799</c:v>
                </c:pt>
                <c:pt idx="388">
                  <c:v>8.7142391436085695</c:v>
                </c:pt>
                <c:pt idx="389">
                  <c:v>11.2124418006812</c:v>
                </c:pt>
                <c:pt idx="390">
                  <c:v>11.0655909389854</c:v>
                </c:pt>
                <c:pt idx="391">
                  <c:v>12.347949740696</c:v>
                </c:pt>
                <c:pt idx="392">
                  <c:v>8.9470256559726895</c:v>
                </c:pt>
                <c:pt idx="393">
                  <c:v>12.746438624765601</c:v>
                </c:pt>
                <c:pt idx="394">
                  <c:v>10.061473724592901</c:v>
                </c:pt>
                <c:pt idx="395">
                  <c:v>10.129347411344501</c:v>
                </c:pt>
                <c:pt idx="396">
                  <c:v>9.9528965727936693</c:v>
                </c:pt>
                <c:pt idx="397">
                  <c:v>9.5967585671641107</c:v>
                </c:pt>
                <c:pt idx="398">
                  <c:v>10.0953055418074</c:v>
                </c:pt>
                <c:pt idx="399">
                  <c:v>11.175674925549901</c:v>
                </c:pt>
                <c:pt idx="400">
                  <c:v>11.832324203973499</c:v>
                </c:pt>
                <c:pt idx="401">
                  <c:v>11.354410274507799</c:v>
                </c:pt>
                <c:pt idx="402">
                  <c:v>10.443862269758601</c:v>
                </c:pt>
                <c:pt idx="403">
                  <c:v>11.742289628097399</c:v>
                </c:pt>
                <c:pt idx="404">
                  <c:v>9.2565557957731404</c:v>
                </c:pt>
                <c:pt idx="405">
                  <c:v>10.240245462634499</c:v>
                </c:pt>
                <c:pt idx="406">
                  <c:v>11.7879097607938</c:v>
                </c:pt>
                <c:pt idx="407">
                  <c:v>11.2324308341984</c:v>
                </c:pt>
                <c:pt idx="408">
                  <c:v>12.8166476720627</c:v>
                </c:pt>
                <c:pt idx="409">
                  <c:v>13.248155146261</c:v>
                </c:pt>
                <c:pt idx="410">
                  <c:v>10.7067887415879</c:v>
                </c:pt>
                <c:pt idx="411">
                  <c:v>10.045941520331001</c:v>
                </c:pt>
                <c:pt idx="412">
                  <c:v>10.5423897182436</c:v>
                </c:pt>
                <c:pt idx="413">
                  <c:v>11.5484373859715</c:v>
                </c:pt>
                <c:pt idx="414">
                  <c:v>9.6146047595078201</c:v>
                </c:pt>
                <c:pt idx="415">
                  <c:v>10.4531684380707</c:v>
                </c:pt>
                <c:pt idx="416">
                  <c:v>10.889005795033899</c:v>
                </c:pt>
                <c:pt idx="417">
                  <c:v>10.919098594700801</c:v>
                </c:pt>
                <c:pt idx="418">
                  <c:v>11.541017172136399</c:v>
                </c:pt>
                <c:pt idx="419">
                  <c:v>11.4664102112287</c:v>
                </c:pt>
                <c:pt idx="420">
                  <c:v>9.8913137516044198</c:v>
                </c:pt>
                <c:pt idx="421">
                  <c:v>10.504574267246801</c:v>
                </c:pt>
                <c:pt idx="422">
                  <c:v>11.185656745752899</c:v>
                </c:pt>
                <c:pt idx="423">
                  <c:v>10.054920256296301</c:v>
                </c:pt>
                <c:pt idx="424">
                  <c:v>10.1861445202713</c:v>
                </c:pt>
                <c:pt idx="425">
                  <c:v>10.0319687141846</c:v>
                </c:pt>
                <c:pt idx="426">
                  <c:v>10.6497962812103</c:v>
                </c:pt>
                <c:pt idx="427">
                  <c:v>9.7491701921517695</c:v>
                </c:pt>
                <c:pt idx="428">
                  <c:v>10.770440970581699</c:v>
                </c:pt>
                <c:pt idx="429">
                  <c:v>10.460614531668901</c:v>
                </c:pt>
                <c:pt idx="430">
                  <c:v>11.7833494699857</c:v>
                </c:pt>
                <c:pt idx="431">
                  <c:v>10.3855123866963</c:v>
                </c:pt>
                <c:pt idx="432">
                  <c:v>12.0977577700459</c:v>
                </c:pt>
                <c:pt idx="433">
                  <c:v>12.298961714992499</c:v>
                </c:pt>
                <c:pt idx="434">
                  <c:v>11.253727183485401</c:v>
                </c:pt>
                <c:pt idx="435">
                  <c:v>10.2488487365745</c:v>
                </c:pt>
                <c:pt idx="436">
                  <c:v>9.9320750093880399</c:v>
                </c:pt>
                <c:pt idx="437">
                  <c:v>11.1186376574521</c:v>
                </c:pt>
                <c:pt idx="438">
                  <c:v>12.007335080367</c:v>
                </c:pt>
                <c:pt idx="439">
                  <c:v>12.1296720473165</c:v>
                </c:pt>
                <c:pt idx="440">
                  <c:v>8.8974088652709504</c:v>
                </c:pt>
                <c:pt idx="441">
                  <c:v>12.702772975400601</c:v>
                </c:pt>
                <c:pt idx="442">
                  <c:v>10.575462167863201</c:v>
                </c:pt>
                <c:pt idx="443">
                  <c:v>10.2948199290672</c:v>
                </c:pt>
                <c:pt idx="444">
                  <c:v>11.486930504693101</c:v>
                </c:pt>
                <c:pt idx="445">
                  <c:v>11.190458692361201</c:v>
                </c:pt>
                <c:pt idx="446">
                  <c:v>11.115666593409101</c:v>
                </c:pt>
                <c:pt idx="447">
                  <c:v>11.943330309602599</c:v>
                </c:pt>
                <c:pt idx="448">
                  <c:v>11.6786432725974</c:v>
                </c:pt>
                <c:pt idx="449">
                  <c:v>10.837736073784001</c:v>
                </c:pt>
                <c:pt idx="450">
                  <c:v>11.7211908837357</c:v>
                </c:pt>
                <c:pt idx="451">
                  <c:v>10.579132457959901</c:v>
                </c:pt>
                <c:pt idx="452">
                  <c:v>13.422596850438</c:v>
                </c:pt>
                <c:pt idx="453">
                  <c:v>9.9266668254835295</c:v>
                </c:pt>
                <c:pt idx="454">
                  <c:v>10.6396702759096</c:v>
                </c:pt>
                <c:pt idx="455">
                  <c:v>10.6073273626348</c:v>
                </c:pt>
                <c:pt idx="456">
                  <c:v>10.2846599680752</c:v>
                </c:pt>
                <c:pt idx="457">
                  <c:v>9.9924137617305302</c:v>
                </c:pt>
                <c:pt idx="458">
                  <c:v>12.1207924963732</c:v>
                </c:pt>
                <c:pt idx="459">
                  <c:v>11.4915792469506</c:v>
                </c:pt>
                <c:pt idx="460">
                  <c:v>10.323085651110199</c:v>
                </c:pt>
                <c:pt idx="461">
                  <c:v>11.8055652277412</c:v>
                </c:pt>
                <c:pt idx="462">
                  <c:v>11.0949068907904</c:v>
                </c:pt>
                <c:pt idx="463">
                  <c:v>10.0034233811487</c:v>
                </c:pt>
                <c:pt idx="464">
                  <c:v>11.9836163579961</c:v>
                </c:pt>
                <c:pt idx="465">
                  <c:v>12.456438290525099</c:v>
                </c:pt>
                <c:pt idx="466">
                  <c:v>9.7194445148438309</c:v>
                </c:pt>
                <c:pt idx="467">
                  <c:v>10.7124825641179</c:v>
                </c:pt>
                <c:pt idx="468">
                  <c:v>10.4170294837963</c:v>
                </c:pt>
                <c:pt idx="469">
                  <c:v>10.1683486972022</c:v>
                </c:pt>
                <c:pt idx="470">
                  <c:v>12.404214236410899</c:v>
                </c:pt>
                <c:pt idx="471">
                  <c:v>11.1387555148427</c:v>
                </c:pt>
                <c:pt idx="472">
                  <c:v>11.486427473664</c:v>
                </c:pt>
                <c:pt idx="473">
                  <c:v>11.5089977616322</c:v>
                </c:pt>
                <c:pt idx="474">
                  <c:v>11.645610249322999</c:v>
                </c:pt>
                <c:pt idx="475">
                  <c:v>11.8317645763656</c:v>
                </c:pt>
                <c:pt idx="476">
                  <c:v>10.728123415808501</c:v>
                </c:pt>
                <c:pt idx="477">
                  <c:v>11.7911100790066</c:v>
                </c:pt>
                <c:pt idx="478">
                  <c:v>10.193616628630901</c:v>
                </c:pt>
                <c:pt idx="479">
                  <c:v>10.5767636034536</c:v>
                </c:pt>
                <c:pt idx="480">
                  <c:v>10.318011505132599</c:v>
                </c:pt>
                <c:pt idx="481">
                  <c:v>11.0578340932588</c:v>
                </c:pt>
                <c:pt idx="482">
                  <c:v>13.087751228486599</c:v>
                </c:pt>
                <c:pt idx="483">
                  <c:v>10.6124342606299</c:v>
                </c:pt>
                <c:pt idx="484">
                  <c:v>9.2411605143160696</c:v>
                </c:pt>
                <c:pt idx="485">
                  <c:v>9.6256237890216791</c:v>
                </c:pt>
                <c:pt idx="486">
                  <c:v>13.303525929478299</c:v>
                </c:pt>
                <c:pt idx="487">
                  <c:v>8.7654585315042208</c:v>
                </c:pt>
                <c:pt idx="488">
                  <c:v>13.350666395748</c:v>
                </c:pt>
                <c:pt idx="489">
                  <c:v>10.5553699322182</c:v>
                </c:pt>
                <c:pt idx="490">
                  <c:v>11.2600312180041</c:v>
                </c:pt>
                <c:pt idx="491">
                  <c:v>10.4802975267246</c:v>
                </c:pt>
                <c:pt idx="492">
                  <c:v>10.5016644955048</c:v>
                </c:pt>
                <c:pt idx="493">
                  <c:v>11.5410366179312</c:v>
                </c:pt>
                <c:pt idx="494">
                  <c:v>11.0998313296975</c:v>
                </c:pt>
                <c:pt idx="495">
                  <c:v>11.793318537085099</c:v>
                </c:pt>
                <c:pt idx="496">
                  <c:v>12.3106308394139</c:v>
                </c:pt>
                <c:pt idx="497">
                  <c:v>10.8039130952207</c:v>
                </c:pt>
                <c:pt idx="498">
                  <c:v>9.0894149040473007</c:v>
                </c:pt>
                <c:pt idx="499">
                  <c:v>13.503105372456901</c:v>
                </c:pt>
                <c:pt idx="500">
                  <c:v>10.556801832594299</c:v>
                </c:pt>
                <c:pt idx="501">
                  <c:v>9.2716236003930792</c:v>
                </c:pt>
                <c:pt idx="502">
                  <c:v>12.2586318882668</c:v>
                </c:pt>
                <c:pt idx="503">
                  <c:v>11.807429216768901</c:v>
                </c:pt>
                <c:pt idx="504">
                  <c:v>9.8852726641152202</c:v>
                </c:pt>
                <c:pt idx="505">
                  <c:v>11.1149075574971</c:v>
                </c:pt>
                <c:pt idx="506">
                  <c:v>9.2812647103128807</c:v>
                </c:pt>
                <c:pt idx="507">
                  <c:v>12.5392716739024</c:v>
                </c:pt>
                <c:pt idx="508">
                  <c:v>10.1732092996109</c:v>
                </c:pt>
                <c:pt idx="509">
                  <c:v>9.3411054418557296</c:v>
                </c:pt>
                <c:pt idx="510">
                  <c:v>10.249096493490899</c:v>
                </c:pt>
                <c:pt idx="511">
                  <c:v>11.869851377413701</c:v>
                </c:pt>
                <c:pt idx="512">
                  <c:v>13.125970862597899</c:v>
                </c:pt>
                <c:pt idx="513">
                  <c:v>12.553979259777</c:v>
                </c:pt>
                <c:pt idx="514">
                  <c:v>11.316375157925499</c:v>
                </c:pt>
                <c:pt idx="515">
                  <c:v>8.9311554297783395</c:v>
                </c:pt>
                <c:pt idx="516">
                  <c:v>11.356341827901201</c:v>
                </c:pt>
                <c:pt idx="517">
                  <c:v>9.8294103491398097</c:v>
                </c:pt>
                <c:pt idx="518">
                  <c:v>10.852264835444499</c:v>
                </c:pt>
                <c:pt idx="519">
                  <c:v>10.7086902868863</c:v>
                </c:pt>
                <c:pt idx="520">
                  <c:v>9.8135628450081391</c:v>
                </c:pt>
                <c:pt idx="521">
                  <c:v>10.700814552005699</c:v>
                </c:pt>
                <c:pt idx="522">
                  <c:v>10.6532513335149</c:v>
                </c:pt>
                <c:pt idx="523">
                  <c:v>9.5390684138639603</c:v>
                </c:pt>
                <c:pt idx="524">
                  <c:v>11.0528721665776</c:v>
                </c:pt>
                <c:pt idx="525">
                  <c:v>9.1850225639918897</c:v>
                </c:pt>
                <c:pt idx="526">
                  <c:v>12.3926434946135</c:v>
                </c:pt>
                <c:pt idx="527">
                  <c:v>10.037974738244801</c:v>
                </c:pt>
                <c:pt idx="528">
                  <c:v>10.7439334201169</c:v>
                </c:pt>
                <c:pt idx="529">
                  <c:v>11.127865743638701</c:v>
                </c:pt>
                <c:pt idx="530">
                  <c:v>9.3441717196096992</c:v>
                </c:pt>
                <c:pt idx="531">
                  <c:v>10.2435604418772</c:v>
                </c:pt>
                <c:pt idx="532">
                  <c:v>11.7273591956801</c:v>
                </c:pt>
                <c:pt idx="533">
                  <c:v>10.428423160620399</c:v>
                </c:pt>
                <c:pt idx="534">
                  <c:v>10.8012883950964</c:v>
                </c:pt>
                <c:pt idx="535">
                  <c:v>10.818477438677199</c:v>
                </c:pt>
                <c:pt idx="536">
                  <c:v>10.311781987654401</c:v>
                </c:pt>
                <c:pt idx="537">
                  <c:v>9.5255160087368793</c:v>
                </c:pt>
                <c:pt idx="538">
                  <c:v>9.4242413419234605</c:v>
                </c:pt>
                <c:pt idx="539">
                  <c:v>11.640966814851099</c:v>
                </c:pt>
                <c:pt idx="540">
                  <c:v>10.9764400944236</c:v>
                </c:pt>
                <c:pt idx="541">
                  <c:v>11.4912216315264</c:v>
                </c:pt>
                <c:pt idx="542">
                  <c:v>10.744580487844299</c:v>
                </c:pt>
                <c:pt idx="543">
                  <c:v>11.949236572416099</c:v>
                </c:pt>
                <c:pt idx="544">
                  <c:v>11.2650280491897</c:v>
                </c:pt>
                <c:pt idx="545">
                  <c:v>10.7446451715947</c:v>
                </c:pt>
                <c:pt idx="546">
                  <c:v>11.2271482438034</c:v>
                </c:pt>
                <c:pt idx="547">
                  <c:v>10.1520649051071</c:v>
                </c:pt>
                <c:pt idx="548">
                  <c:v>11.1952239508655</c:v>
                </c:pt>
                <c:pt idx="549">
                  <c:v>11.324461079578001</c:v>
                </c:pt>
                <c:pt idx="550">
                  <c:v>8.8408696240913898</c:v>
                </c:pt>
                <c:pt idx="551">
                  <c:v>9.4406581270383896</c:v>
                </c:pt>
                <c:pt idx="552">
                  <c:v>9.5489531730964998</c:v>
                </c:pt>
                <c:pt idx="553">
                  <c:v>8.2576449582082194</c:v>
                </c:pt>
                <c:pt idx="554">
                  <c:v>11.1761371784104</c:v>
                </c:pt>
                <c:pt idx="555">
                  <c:v>12.9192577198266</c:v>
                </c:pt>
                <c:pt idx="556">
                  <c:v>12.2209563319034</c:v>
                </c:pt>
                <c:pt idx="557">
                  <c:v>10.039634272209399</c:v>
                </c:pt>
                <c:pt idx="558">
                  <c:v>10.350957954789299</c:v>
                </c:pt>
                <c:pt idx="559">
                  <c:v>9.6180695817374104</c:v>
                </c:pt>
                <c:pt idx="560">
                  <c:v>11.9423739911603</c:v>
                </c:pt>
                <c:pt idx="561">
                  <c:v>10.1671586550264</c:v>
                </c:pt>
                <c:pt idx="562">
                  <c:v>11.866458478209999</c:v>
                </c:pt>
                <c:pt idx="563">
                  <c:v>11.1340487323335</c:v>
                </c:pt>
                <c:pt idx="564">
                  <c:v>10.8463033633496</c:v>
                </c:pt>
                <c:pt idx="565">
                  <c:v>11.227919807721801</c:v>
                </c:pt>
                <c:pt idx="566">
                  <c:v>12.321684436851699</c:v>
                </c:pt>
                <c:pt idx="567">
                  <c:v>10.607920805113</c:v>
                </c:pt>
                <c:pt idx="568">
                  <c:v>12.0080423500308</c:v>
                </c:pt>
                <c:pt idx="569">
                  <c:v>10.355327211154099</c:v>
                </c:pt>
                <c:pt idx="570">
                  <c:v>8.8848872018373992</c:v>
                </c:pt>
                <c:pt idx="571">
                  <c:v>9.7029612910873198</c:v>
                </c:pt>
                <c:pt idx="572">
                  <c:v>12.271921245639399</c:v>
                </c:pt>
                <c:pt idx="573">
                  <c:v>10.2960700348132</c:v>
                </c:pt>
                <c:pt idx="574">
                  <c:v>11.2631683948059</c:v>
                </c:pt>
                <c:pt idx="575">
                  <c:v>10.8174956812527</c:v>
                </c:pt>
                <c:pt idx="576">
                  <c:v>11.050429581934701</c:v>
                </c:pt>
                <c:pt idx="577">
                  <c:v>8.8460651906928796</c:v>
                </c:pt>
                <c:pt idx="578">
                  <c:v>12.097105634278201</c:v>
                </c:pt>
                <c:pt idx="579">
                  <c:v>10.968922165398199</c:v>
                </c:pt>
                <c:pt idx="580">
                  <c:v>8.9450718943613001</c:v>
                </c:pt>
                <c:pt idx="581">
                  <c:v>10.0622845642831</c:v>
                </c:pt>
                <c:pt idx="582">
                  <c:v>9.8239030731932804</c:v>
                </c:pt>
                <c:pt idx="583">
                  <c:v>10.9582698549873</c:v>
                </c:pt>
                <c:pt idx="584">
                  <c:v>11.460842385099999</c:v>
                </c:pt>
                <c:pt idx="585">
                  <c:v>10.6769466353027</c:v>
                </c:pt>
                <c:pt idx="586">
                  <c:v>10.385975428270299</c:v>
                </c:pt>
                <c:pt idx="587">
                  <c:v>9.8547698857386905</c:v>
                </c:pt>
                <c:pt idx="588">
                  <c:v>9.9380821973006199</c:v>
                </c:pt>
                <c:pt idx="589">
                  <c:v>9.6839624467446299</c:v>
                </c:pt>
                <c:pt idx="590">
                  <c:v>10.8104549569494</c:v>
                </c:pt>
                <c:pt idx="591">
                  <c:v>11.392879871659501</c:v>
                </c:pt>
                <c:pt idx="592">
                  <c:v>13.7029351888433</c:v>
                </c:pt>
                <c:pt idx="593">
                  <c:v>10.121256687512799</c:v>
                </c:pt>
                <c:pt idx="594">
                  <c:v>11.667053287393401</c:v>
                </c:pt>
                <c:pt idx="595">
                  <c:v>9.3171298661576998</c:v>
                </c:pt>
                <c:pt idx="596">
                  <c:v>9.8313468747584398</c:v>
                </c:pt>
                <c:pt idx="597">
                  <c:v>10.833385287816499</c:v>
                </c:pt>
                <c:pt idx="598">
                  <c:v>9.2950490999031299</c:v>
                </c:pt>
                <c:pt idx="599">
                  <c:v>10.4437457569858</c:v>
                </c:pt>
                <c:pt idx="600">
                  <c:v>12.2195119323966</c:v>
                </c:pt>
                <c:pt idx="601">
                  <c:v>10.0313969211581</c:v>
                </c:pt>
                <c:pt idx="602">
                  <c:v>11.657077755646601</c:v>
                </c:pt>
                <c:pt idx="603">
                  <c:v>10.053458079112399</c:v>
                </c:pt>
                <c:pt idx="604">
                  <c:v>9.6219200810842</c:v>
                </c:pt>
                <c:pt idx="605">
                  <c:v>9.5510891653646492</c:v>
                </c:pt>
                <c:pt idx="606">
                  <c:v>8.7660824591488602</c:v>
                </c:pt>
                <c:pt idx="607">
                  <c:v>12.8838447327837</c:v>
                </c:pt>
                <c:pt idx="608">
                  <c:v>10.103730883963999</c:v>
                </c:pt>
                <c:pt idx="609">
                  <c:v>9.0302563101224198</c:v>
                </c:pt>
                <c:pt idx="610">
                  <c:v>11.1185486538474</c:v>
                </c:pt>
                <c:pt idx="611">
                  <c:v>11.8989018964945</c:v>
                </c:pt>
                <c:pt idx="612">
                  <c:v>9.17035136375981</c:v>
                </c:pt>
                <c:pt idx="613">
                  <c:v>9.5157641259041199</c:v>
                </c:pt>
                <c:pt idx="614">
                  <c:v>8.8337542234183903</c:v>
                </c:pt>
                <c:pt idx="615">
                  <c:v>11.857578433681599</c:v>
                </c:pt>
                <c:pt idx="616">
                  <c:v>10.9439762558537</c:v>
                </c:pt>
                <c:pt idx="617">
                  <c:v>13.771307855284499</c:v>
                </c:pt>
                <c:pt idx="618">
                  <c:v>9.9968412742693307</c:v>
                </c:pt>
                <c:pt idx="619">
                  <c:v>10.1485882712023</c:v>
                </c:pt>
                <c:pt idx="620">
                  <c:v>11.1309034085885</c:v>
                </c:pt>
                <c:pt idx="621">
                  <c:v>9.1738838349655598</c:v>
                </c:pt>
                <c:pt idx="622">
                  <c:v>11.4217088949006</c:v>
                </c:pt>
                <c:pt idx="623">
                  <c:v>12.8735583693217</c:v>
                </c:pt>
                <c:pt idx="624">
                  <c:v>9.1319463045481708</c:v>
                </c:pt>
                <c:pt idx="625">
                  <c:v>10.625805110395801</c:v>
                </c:pt>
                <c:pt idx="626">
                  <c:v>9.4600869050849195</c:v>
                </c:pt>
                <c:pt idx="627">
                  <c:v>8.1845137530337198</c:v>
                </c:pt>
                <c:pt idx="628">
                  <c:v>12.272800954830601</c:v>
                </c:pt>
                <c:pt idx="629">
                  <c:v>10.130583283688701</c:v>
                </c:pt>
                <c:pt idx="630">
                  <c:v>12.432111999956399</c:v>
                </c:pt>
                <c:pt idx="631">
                  <c:v>11.065997532053901</c:v>
                </c:pt>
                <c:pt idx="632">
                  <c:v>11.0116705620608</c:v>
                </c:pt>
                <c:pt idx="633">
                  <c:v>13.2379252815066</c:v>
                </c:pt>
                <c:pt idx="634">
                  <c:v>11.8552164540541</c:v>
                </c:pt>
                <c:pt idx="635">
                  <c:v>12.906766279845501</c:v>
                </c:pt>
                <c:pt idx="636">
                  <c:v>11.359389596107899</c:v>
                </c:pt>
                <c:pt idx="637">
                  <c:v>11.2121986789976</c:v>
                </c:pt>
                <c:pt idx="638">
                  <c:v>9.38764938694659</c:v>
                </c:pt>
                <c:pt idx="639">
                  <c:v>11.205843084281099</c:v>
                </c:pt>
                <c:pt idx="640">
                  <c:v>10.4193902660424</c:v>
                </c:pt>
                <c:pt idx="641">
                  <c:v>10.955479820569</c:v>
                </c:pt>
                <c:pt idx="642">
                  <c:v>12.151769563113501</c:v>
                </c:pt>
                <c:pt idx="643">
                  <c:v>12.042135063161201</c:v>
                </c:pt>
                <c:pt idx="644">
                  <c:v>12.1414541211924</c:v>
                </c:pt>
                <c:pt idx="645">
                  <c:v>12.095950812770599</c:v>
                </c:pt>
                <c:pt idx="646">
                  <c:v>11.716437574335201</c:v>
                </c:pt>
                <c:pt idx="647">
                  <c:v>10.017039427220199</c:v>
                </c:pt>
                <c:pt idx="648">
                  <c:v>11.263373767879701</c:v>
                </c:pt>
                <c:pt idx="649">
                  <c:v>9.8866465353401001</c:v>
                </c:pt>
                <c:pt idx="650">
                  <c:v>11.5174253253951</c:v>
                </c:pt>
                <c:pt idx="651">
                  <c:v>8.4370671469369505</c:v>
                </c:pt>
                <c:pt idx="652">
                  <c:v>9.6021797365025297</c:v>
                </c:pt>
                <c:pt idx="653">
                  <c:v>11.372375211959801</c:v>
                </c:pt>
                <c:pt idx="654">
                  <c:v>10.6090819441478</c:v>
                </c:pt>
                <c:pt idx="655">
                  <c:v>11.344210911582399</c:v>
                </c:pt>
                <c:pt idx="656">
                  <c:v>11.935313240274301</c:v>
                </c:pt>
                <c:pt idx="657">
                  <c:v>10.2169835598808</c:v>
                </c:pt>
                <c:pt idx="658">
                  <c:v>11.4224973484774</c:v>
                </c:pt>
                <c:pt idx="659">
                  <c:v>9.9973421280077499</c:v>
                </c:pt>
                <c:pt idx="660">
                  <c:v>13.6580201407507</c:v>
                </c:pt>
                <c:pt idx="661">
                  <c:v>12.0688257876766</c:v>
                </c:pt>
                <c:pt idx="662">
                  <c:v>11.0487925691962</c:v>
                </c:pt>
                <c:pt idx="663">
                  <c:v>11.4821363061503</c:v>
                </c:pt>
                <c:pt idx="664">
                  <c:v>10.7891747366121</c:v>
                </c:pt>
                <c:pt idx="665">
                  <c:v>9.6356734647218101</c:v>
                </c:pt>
                <c:pt idx="666">
                  <c:v>13.6372770337668</c:v>
                </c:pt>
                <c:pt idx="667">
                  <c:v>12.095738671595401</c:v>
                </c:pt>
                <c:pt idx="668">
                  <c:v>11.1191566873228</c:v>
                </c:pt>
                <c:pt idx="669">
                  <c:v>11.620586332787999</c:v>
                </c:pt>
                <c:pt idx="670">
                  <c:v>11.087022928122</c:v>
                </c:pt>
                <c:pt idx="671">
                  <c:v>9.1899335621985205</c:v>
                </c:pt>
                <c:pt idx="672">
                  <c:v>11.1203716462822</c:v>
                </c:pt>
                <c:pt idx="673">
                  <c:v>9.4073863241685203</c:v>
                </c:pt>
                <c:pt idx="674">
                  <c:v>10.8958500413615</c:v>
                </c:pt>
                <c:pt idx="675">
                  <c:v>10.922515361861301</c:v>
                </c:pt>
                <c:pt idx="676">
                  <c:v>11.030638706010601</c:v>
                </c:pt>
                <c:pt idx="677">
                  <c:v>11.26675634827</c:v>
                </c:pt>
                <c:pt idx="678">
                  <c:v>11.5069878723034</c:v>
                </c:pt>
                <c:pt idx="679">
                  <c:v>10.232035618540101</c:v>
                </c:pt>
                <c:pt idx="680">
                  <c:v>10.832576042640101</c:v>
                </c:pt>
                <c:pt idx="681">
                  <c:v>11.288731362019799</c:v>
                </c:pt>
                <c:pt idx="682">
                  <c:v>12.642121919981999</c:v>
                </c:pt>
                <c:pt idx="683">
                  <c:v>11.493569337977901</c:v>
                </c:pt>
                <c:pt idx="684">
                  <c:v>9.4210064017792803</c:v>
                </c:pt>
                <c:pt idx="685">
                  <c:v>11.1004508475511</c:v>
                </c:pt>
                <c:pt idx="686">
                  <c:v>12.674299697596799</c:v>
                </c:pt>
                <c:pt idx="687">
                  <c:v>12.0273884654535</c:v>
                </c:pt>
                <c:pt idx="688">
                  <c:v>10.069171468177</c:v>
                </c:pt>
                <c:pt idx="689">
                  <c:v>11.539927603672799</c:v>
                </c:pt>
                <c:pt idx="690">
                  <c:v>11.205380763422101</c:v>
                </c:pt>
                <c:pt idx="691">
                  <c:v>9.8036119671088695</c:v>
                </c:pt>
                <c:pt idx="692">
                  <c:v>10.611375551417501</c:v>
                </c:pt>
                <c:pt idx="693">
                  <c:v>9.4745490882423198</c:v>
                </c:pt>
                <c:pt idx="694">
                  <c:v>10.775450150560699</c:v>
                </c:pt>
                <c:pt idx="695">
                  <c:v>10.854566109895901</c:v>
                </c:pt>
                <c:pt idx="696">
                  <c:v>9.7714978280731692</c:v>
                </c:pt>
                <c:pt idx="697">
                  <c:v>9.2701175760120407</c:v>
                </c:pt>
                <c:pt idx="698">
                  <c:v>9.1006371068842196</c:v>
                </c:pt>
                <c:pt idx="699">
                  <c:v>9.3710977508542896</c:v>
                </c:pt>
                <c:pt idx="700">
                  <c:v>11.978406382154899</c:v>
                </c:pt>
                <c:pt idx="701">
                  <c:v>11.080972634024899</c:v>
                </c:pt>
                <c:pt idx="702">
                  <c:v>12.792032643090799</c:v>
                </c:pt>
                <c:pt idx="703">
                  <c:v>10.985021499669401</c:v>
                </c:pt>
                <c:pt idx="704">
                  <c:v>11.5750454387786</c:v>
                </c:pt>
                <c:pt idx="705">
                  <c:v>11.5342954907064</c:v>
                </c:pt>
                <c:pt idx="706">
                  <c:v>10.7556236895635</c:v>
                </c:pt>
                <c:pt idx="707">
                  <c:v>12.032510611849199</c:v>
                </c:pt>
                <c:pt idx="708">
                  <c:v>10.8586527837923</c:v>
                </c:pt>
                <c:pt idx="709">
                  <c:v>14.3506989838415</c:v>
                </c:pt>
                <c:pt idx="710">
                  <c:v>9.0291781429020705</c:v>
                </c:pt>
                <c:pt idx="711">
                  <c:v>12.675313483924899</c:v>
                </c:pt>
                <c:pt idx="712">
                  <c:v>11.9905251708375</c:v>
                </c:pt>
                <c:pt idx="713">
                  <c:v>12.5740539312166</c:v>
                </c:pt>
                <c:pt idx="714">
                  <c:v>9.5239094653798109</c:v>
                </c:pt>
                <c:pt idx="715">
                  <c:v>8.6993480676530908</c:v>
                </c:pt>
                <c:pt idx="716">
                  <c:v>11.0599284008167</c:v>
                </c:pt>
                <c:pt idx="717">
                  <c:v>10.4010151481581</c:v>
                </c:pt>
                <c:pt idx="718">
                  <c:v>9.7332328969603097</c:v>
                </c:pt>
                <c:pt idx="719">
                  <c:v>8.4026798046274696</c:v>
                </c:pt>
                <c:pt idx="720">
                  <c:v>12.5279097375319</c:v>
                </c:pt>
                <c:pt idx="721">
                  <c:v>11.504308444863099</c:v>
                </c:pt>
                <c:pt idx="722">
                  <c:v>12.7035698390848</c:v>
                </c:pt>
                <c:pt idx="723">
                  <c:v>9.75382677798172</c:v>
                </c:pt>
                <c:pt idx="724">
                  <c:v>9.2168193380738899</c:v>
                </c:pt>
                <c:pt idx="725">
                  <c:v>10.657259354912499</c:v>
                </c:pt>
                <c:pt idx="726">
                  <c:v>11.470633640779299</c:v>
                </c:pt>
                <c:pt idx="727">
                  <c:v>10.822733912235901</c:v>
                </c:pt>
                <c:pt idx="728">
                  <c:v>9.1320544535776307</c:v>
                </c:pt>
                <c:pt idx="729">
                  <c:v>10.5651956642606</c:v>
                </c:pt>
                <c:pt idx="730">
                  <c:v>11.288944062756901</c:v>
                </c:pt>
                <c:pt idx="731">
                  <c:v>12.853534462036601</c:v>
                </c:pt>
                <c:pt idx="732">
                  <c:v>9.6554748105425503</c:v>
                </c:pt>
              </c:numCache>
            </c:numRef>
          </c:xVal>
          <c:yVal>
            <c:numRef>
              <c:f>[data.csv]分组数据!$K$1228:$K$1960</c:f>
              <c:numCache>
                <c:formatCode>0.000_ </c:formatCode>
                <c:ptCount val="733"/>
                <c:pt idx="0">
                  <c:v>7.2247534057679701</c:v>
                </c:pt>
                <c:pt idx="1">
                  <c:v>8.0789982586851501</c:v>
                </c:pt>
                <c:pt idx="2">
                  <c:v>4.8978397999509102</c:v>
                </c:pt>
                <c:pt idx="3">
                  <c:v>9.1487840662770701</c:v>
                </c:pt>
                <c:pt idx="4">
                  <c:v>8.7432403492689499</c:v>
                </c:pt>
                <c:pt idx="5">
                  <c:v>9.3956685155660509</c:v>
                </c:pt>
                <c:pt idx="6">
                  <c:v>5.7037824746562</c:v>
                </c:pt>
                <c:pt idx="7">
                  <c:v>9.6876574702698495</c:v>
                </c:pt>
                <c:pt idx="8">
                  <c:v>8.2154121945849496</c:v>
                </c:pt>
                <c:pt idx="9">
                  <c:v>6.8232861223556798</c:v>
                </c:pt>
                <c:pt idx="10">
                  <c:v>5.4764635519315101</c:v>
                </c:pt>
                <c:pt idx="11">
                  <c:v>7.7336835707759004</c:v>
                </c:pt>
                <c:pt idx="12">
                  <c:v>6.0426328336823802</c:v>
                </c:pt>
                <c:pt idx="13">
                  <c:v>10.2044760135188</c:v>
                </c:pt>
                <c:pt idx="14">
                  <c:v>8.6516463812773292</c:v>
                </c:pt>
                <c:pt idx="15">
                  <c:v>4.9344739331306897</c:v>
                </c:pt>
                <c:pt idx="16">
                  <c:v>7.6907431635418702</c:v>
                </c:pt>
                <c:pt idx="17">
                  <c:v>7.22548147278229</c:v>
                </c:pt>
                <c:pt idx="18">
                  <c:v>7.7114370664736303</c:v>
                </c:pt>
                <c:pt idx="19">
                  <c:v>8.5923006639030408</c:v>
                </c:pt>
                <c:pt idx="20">
                  <c:v>7.7703287283503002</c:v>
                </c:pt>
                <c:pt idx="21">
                  <c:v>7.2685716354214103</c:v>
                </c:pt>
                <c:pt idx="22">
                  <c:v>6.9179531039585802</c:v>
                </c:pt>
                <c:pt idx="23">
                  <c:v>7.6897142980610003</c:v>
                </c:pt>
                <c:pt idx="24">
                  <c:v>6.8669332844618802</c:v>
                </c:pt>
                <c:pt idx="25">
                  <c:v>7.4753392365667297</c:v>
                </c:pt>
                <c:pt idx="26">
                  <c:v>6.5220927981701502</c:v>
                </c:pt>
                <c:pt idx="27">
                  <c:v>5.5333894887275203</c:v>
                </c:pt>
                <c:pt idx="28">
                  <c:v>10.010007395913799</c:v>
                </c:pt>
                <c:pt idx="29">
                  <c:v>8.5512080700035096</c:v>
                </c:pt>
                <c:pt idx="30">
                  <c:v>4.4830025520138799</c:v>
                </c:pt>
                <c:pt idx="31">
                  <c:v>7.0501225202690501</c:v>
                </c:pt>
                <c:pt idx="32">
                  <c:v>6.7068623366027396</c:v>
                </c:pt>
                <c:pt idx="33">
                  <c:v>8.8766841666144494</c:v>
                </c:pt>
                <c:pt idx="34">
                  <c:v>5.7203117766074101</c:v>
                </c:pt>
                <c:pt idx="35">
                  <c:v>5.6454468976432297</c:v>
                </c:pt>
                <c:pt idx="36">
                  <c:v>5.5619628611715699</c:v>
                </c:pt>
                <c:pt idx="37">
                  <c:v>5.36480710781687</c:v>
                </c:pt>
                <c:pt idx="38">
                  <c:v>6.4922398350204702</c:v>
                </c:pt>
                <c:pt idx="39">
                  <c:v>6.9874902470009896</c:v>
                </c:pt>
                <c:pt idx="40">
                  <c:v>7.24379885231179</c:v>
                </c:pt>
                <c:pt idx="41">
                  <c:v>7.5895044145897099</c:v>
                </c:pt>
                <c:pt idx="42">
                  <c:v>7.1522688560325296</c:v>
                </c:pt>
                <c:pt idx="43">
                  <c:v>9.2671931835689598</c:v>
                </c:pt>
                <c:pt idx="44">
                  <c:v>10.246203648491001</c:v>
                </c:pt>
                <c:pt idx="45">
                  <c:v>7.8826922062890201</c:v>
                </c:pt>
                <c:pt idx="46">
                  <c:v>9.8499888204389006</c:v>
                </c:pt>
                <c:pt idx="47">
                  <c:v>7.5938778446051103</c:v>
                </c:pt>
                <c:pt idx="48">
                  <c:v>5.4868694730926197</c:v>
                </c:pt>
                <c:pt idx="49">
                  <c:v>8.6722006469634696</c:v>
                </c:pt>
                <c:pt idx="50">
                  <c:v>5.1059454739005803</c:v>
                </c:pt>
                <c:pt idx="51">
                  <c:v>6.9865664594064203</c:v>
                </c:pt>
                <c:pt idx="52">
                  <c:v>7.0758088639783798</c:v>
                </c:pt>
                <c:pt idx="53">
                  <c:v>6.7357800142423203</c:v>
                </c:pt>
                <c:pt idx="54">
                  <c:v>7.3103273173078698</c:v>
                </c:pt>
                <c:pt idx="55">
                  <c:v>8.1845137530337198</c:v>
                </c:pt>
                <c:pt idx="56">
                  <c:v>7.9764809339000404</c:v>
                </c:pt>
                <c:pt idx="57">
                  <c:v>5.2882670306945299</c:v>
                </c:pt>
                <c:pt idx="58">
                  <c:v>8.7326270996603892</c:v>
                </c:pt>
                <c:pt idx="59">
                  <c:v>5.7268477475871897</c:v>
                </c:pt>
                <c:pt idx="60">
                  <c:v>6.6280413761795298</c:v>
                </c:pt>
                <c:pt idx="61">
                  <c:v>11.1208157749092</c:v>
                </c:pt>
                <c:pt idx="62">
                  <c:v>7.8034350569521598</c:v>
                </c:pt>
                <c:pt idx="63">
                  <c:v>6.8997231072848697</c:v>
                </c:pt>
                <c:pt idx="64">
                  <c:v>7.4197231073268997</c:v>
                </c:pt>
                <c:pt idx="65">
                  <c:v>5.1357984370502603</c:v>
                </c:pt>
                <c:pt idx="66">
                  <c:v>13.1833248836453</c:v>
                </c:pt>
                <c:pt idx="67">
                  <c:v>5.1590552992145202</c:v>
                </c:pt>
                <c:pt idx="68">
                  <c:v>7.27609525445137</c:v>
                </c:pt>
                <c:pt idx="69">
                  <c:v>7.8931988695445998</c:v>
                </c:pt>
                <c:pt idx="70">
                  <c:v>6.8855096700348097</c:v>
                </c:pt>
                <c:pt idx="71">
                  <c:v>8.0215845334550995</c:v>
                </c:pt>
                <c:pt idx="72">
                  <c:v>6.2519038831658804</c:v>
                </c:pt>
                <c:pt idx="73">
                  <c:v>5.5740533679814099</c:v>
                </c:pt>
                <c:pt idx="74">
                  <c:v>6.3198686090796796</c:v>
                </c:pt>
                <c:pt idx="75">
                  <c:v>7.2341771797498398</c:v>
                </c:pt>
                <c:pt idx="76">
                  <c:v>7.5271213570375703</c:v>
                </c:pt>
                <c:pt idx="77">
                  <c:v>3.6375861597263799</c:v>
                </c:pt>
                <c:pt idx="78">
                  <c:v>6.5347573610114704</c:v>
                </c:pt>
                <c:pt idx="79">
                  <c:v>7.0133157746426296</c:v>
                </c:pt>
                <c:pt idx="80">
                  <c:v>9.9082263068833001</c:v>
                </c:pt>
                <c:pt idx="81">
                  <c:v>7.1106961229788199</c:v>
                </c:pt>
                <c:pt idx="82">
                  <c:v>8.8150730888444606</c:v>
                </c:pt>
                <c:pt idx="83">
                  <c:v>10.532398388520701</c:v>
                </c:pt>
                <c:pt idx="84">
                  <c:v>7.66293785046153</c:v>
                </c:pt>
                <c:pt idx="85">
                  <c:v>5.0172798368149198</c:v>
                </c:pt>
                <c:pt idx="86">
                  <c:v>5.8721177894754097</c:v>
                </c:pt>
                <c:pt idx="87">
                  <c:v>4.2341065045972597</c:v>
                </c:pt>
                <c:pt idx="88">
                  <c:v>5.6733232671714902</c:v>
                </c:pt>
                <c:pt idx="89">
                  <c:v>5.7990926544605204</c:v>
                </c:pt>
                <c:pt idx="90">
                  <c:v>6.0038870671065299</c:v>
                </c:pt>
                <c:pt idx="91">
                  <c:v>5.1817835502920797</c:v>
                </c:pt>
                <c:pt idx="92">
                  <c:v>6.6694980898578704</c:v>
                </c:pt>
                <c:pt idx="93">
                  <c:v>6.7298240704894701</c:v>
                </c:pt>
                <c:pt idx="94">
                  <c:v>5.1059454739005803</c:v>
                </c:pt>
                <c:pt idx="95">
                  <c:v>5.1851486684423902</c:v>
                </c:pt>
                <c:pt idx="96">
                  <c:v>7.3038432252777001</c:v>
                </c:pt>
                <c:pt idx="97">
                  <c:v>8.4437619133303503</c:v>
                </c:pt>
                <c:pt idx="98">
                  <c:v>6.5624440936937196</c:v>
                </c:pt>
                <c:pt idx="99">
                  <c:v>5.8607862234658601</c:v>
                </c:pt>
                <c:pt idx="100">
                  <c:v>7.0057890192535002</c:v>
                </c:pt>
                <c:pt idx="101">
                  <c:v>8.8538082749771903</c:v>
                </c:pt>
                <c:pt idx="102">
                  <c:v>6.8721281013389799</c:v>
                </c:pt>
                <c:pt idx="103">
                  <c:v>3.7135720667043</c:v>
                </c:pt>
                <c:pt idx="104">
                  <c:v>5.8377304471659297</c:v>
                </c:pt>
                <c:pt idx="105">
                  <c:v>4.8040210447332496</c:v>
                </c:pt>
                <c:pt idx="106">
                  <c:v>9.1391021243751194</c:v>
                </c:pt>
                <c:pt idx="107">
                  <c:v>8.4060381420500701</c:v>
                </c:pt>
                <c:pt idx="108">
                  <c:v>9.2283767344622802</c:v>
                </c:pt>
                <c:pt idx="109">
                  <c:v>7.8524390853575099</c:v>
                </c:pt>
                <c:pt idx="110">
                  <c:v>7.9764809339000404</c:v>
                </c:pt>
                <c:pt idx="111">
                  <c:v>7.2970910051604099</c:v>
                </c:pt>
                <c:pt idx="112">
                  <c:v>7.2013572939449002</c:v>
                </c:pt>
                <c:pt idx="113">
                  <c:v>8.0290744701853107</c:v>
                </c:pt>
                <c:pt idx="114">
                  <c:v>6.8855096700348097</c:v>
                </c:pt>
                <c:pt idx="115">
                  <c:v>4.83628190695147</c:v>
                </c:pt>
                <c:pt idx="116">
                  <c:v>9.7656325408124403</c:v>
                </c:pt>
                <c:pt idx="117">
                  <c:v>5.4638318050256096</c:v>
                </c:pt>
                <c:pt idx="118">
                  <c:v>6.9436049318758304</c:v>
                </c:pt>
                <c:pt idx="119">
                  <c:v>6.1779441140506002</c:v>
                </c:pt>
                <c:pt idx="120">
                  <c:v>6.3532099478598196</c:v>
                </c:pt>
                <c:pt idx="121">
                  <c:v>5.8692969131337698</c:v>
                </c:pt>
                <c:pt idx="122">
                  <c:v>6.7541044741965299</c:v>
                </c:pt>
                <c:pt idx="123">
                  <c:v>7.4888529557334502</c:v>
                </c:pt>
                <c:pt idx="124">
                  <c:v>5.2983173665480301</c:v>
                </c:pt>
                <c:pt idx="125">
                  <c:v>10.3338858946895</c:v>
                </c:pt>
                <c:pt idx="126">
                  <c:v>8.4671622578106707</c:v>
                </c:pt>
                <c:pt idx="127">
                  <c:v>6.3497215722293596</c:v>
                </c:pt>
                <c:pt idx="128">
                  <c:v>6.0844994130751697</c:v>
                </c:pt>
                <c:pt idx="129">
                  <c:v>7.0299729117063796</c:v>
                </c:pt>
                <c:pt idx="130">
                  <c:v>6.5893848777248998</c:v>
                </c:pt>
                <c:pt idx="131">
                  <c:v>6.5352412710136498</c:v>
                </c:pt>
                <c:pt idx="132">
                  <c:v>10.2217958185296</c:v>
                </c:pt>
                <c:pt idx="133">
                  <c:v>7.2026611965232297</c:v>
                </c:pt>
                <c:pt idx="134">
                  <c:v>7.2623948195587902</c:v>
                </c:pt>
                <c:pt idx="135">
                  <c:v>7.6445604288815403</c:v>
                </c:pt>
                <c:pt idx="136">
                  <c:v>9.4131995799876798</c:v>
                </c:pt>
                <c:pt idx="137">
                  <c:v>7.5016344578834104</c:v>
                </c:pt>
                <c:pt idx="138">
                  <c:v>8.2169660914621598</c:v>
                </c:pt>
                <c:pt idx="139">
                  <c:v>6.5102583405231496</c:v>
                </c:pt>
                <c:pt idx="140">
                  <c:v>4.0253516907351496</c:v>
                </c:pt>
                <c:pt idx="141">
                  <c:v>9.6139788127429302</c:v>
                </c:pt>
                <c:pt idx="142">
                  <c:v>6.8447528323797302</c:v>
                </c:pt>
                <c:pt idx="143">
                  <c:v>6.5608420578235798</c:v>
                </c:pt>
                <c:pt idx="144">
                  <c:v>5.2729995585637397</c:v>
                </c:pt>
                <c:pt idx="145">
                  <c:v>7.7738047944195401</c:v>
                </c:pt>
                <c:pt idx="146">
                  <c:v>8.6772691392628705</c:v>
                </c:pt>
                <c:pt idx="147">
                  <c:v>6.47389069635227</c:v>
                </c:pt>
                <c:pt idx="148">
                  <c:v>9.0920634643851201</c:v>
                </c:pt>
                <c:pt idx="149">
                  <c:v>8.6113078516769601</c:v>
                </c:pt>
                <c:pt idx="150">
                  <c:v>9.6814449574471393</c:v>
                </c:pt>
                <c:pt idx="151">
                  <c:v>7.9327210274819402</c:v>
                </c:pt>
                <c:pt idx="152">
                  <c:v>5.9738096118692603</c:v>
                </c:pt>
                <c:pt idx="153">
                  <c:v>4.81218435537241</c:v>
                </c:pt>
                <c:pt idx="154">
                  <c:v>5.1873858058407496</c:v>
                </c:pt>
                <c:pt idx="155">
                  <c:v>8.4315808353403092</c:v>
                </c:pt>
                <c:pt idx="156">
                  <c:v>6.9027427371585901</c:v>
                </c:pt>
                <c:pt idx="157">
                  <c:v>8.0703590641971399</c:v>
                </c:pt>
                <c:pt idx="158">
                  <c:v>6.14846829591764</c:v>
                </c:pt>
                <c:pt idx="159">
                  <c:v>7.3081599857821899</c:v>
                </c:pt>
                <c:pt idx="160">
                  <c:v>7.7827477124451496</c:v>
                </c:pt>
                <c:pt idx="161">
                  <c:v>8.1737634742275205</c:v>
                </c:pt>
                <c:pt idx="162">
                  <c:v>3.4011973816621501</c:v>
                </c:pt>
                <c:pt idx="163">
                  <c:v>6.9893352659745602</c:v>
                </c:pt>
                <c:pt idx="164">
                  <c:v>6.0282785202306899</c:v>
                </c:pt>
                <c:pt idx="165">
                  <c:v>4.9308703256273896</c:v>
                </c:pt>
                <c:pt idx="166">
                  <c:v>7.9191137370286802</c:v>
                </c:pt>
                <c:pt idx="167">
                  <c:v>6.2426122948317797</c:v>
                </c:pt>
                <c:pt idx="168">
                  <c:v>8.9162377317214698</c:v>
                </c:pt>
                <c:pt idx="169">
                  <c:v>5.0106352940962502</c:v>
                </c:pt>
                <c:pt idx="170">
                  <c:v>7.3708601665367102</c:v>
                </c:pt>
                <c:pt idx="171">
                  <c:v>7.9039656340321596</c:v>
                </c:pt>
                <c:pt idx="172">
                  <c:v>4.4818719696435902</c:v>
                </c:pt>
                <c:pt idx="173">
                  <c:v>7.5245612262853596</c:v>
                </c:pt>
                <c:pt idx="174">
                  <c:v>7.6051434537993297</c:v>
                </c:pt>
                <c:pt idx="175">
                  <c:v>8.8278786456329801</c:v>
                </c:pt>
                <c:pt idx="176">
                  <c:v>7.3045159464601497</c:v>
                </c:pt>
                <c:pt idx="177">
                  <c:v>8.7284260917046108</c:v>
                </c:pt>
                <c:pt idx="178">
                  <c:v>5.31320597904178</c:v>
                </c:pt>
                <c:pt idx="179">
                  <c:v>7.9275047192245198</c:v>
                </c:pt>
                <c:pt idx="180">
                  <c:v>6.5201300890022997</c:v>
                </c:pt>
                <c:pt idx="181">
                  <c:v>8.4095244583174402</c:v>
                </c:pt>
                <c:pt idx="182">
                  <c:v>10.5787834863321</c:v>
                </c:pt>
                <c:pt idx="183">
                  <c:v>9.5464982734849997</c:v>
                </c:pt>
                <c:pt idx="184">
                  <c:v>5.3181199938442099</c:v>
                </c:pt>
                <c:pt idx="185">
                  <c:v>6.8035052576083297</c:v>
                </c:pt>
                <c:pt idx="186">
                  <c:v>7.7016523626422204</c:v>
                </c:pt>
                <c:pt idx="187">
                  <c:v>5.6131281063880696</c:v>
                </c:pt>
                <c:pt idx="188">
                  <c:v>6.9460139910992202</c:v>
                </c:pt>
                <c:pt idx="189">
                  <c:v>7.8826293349551797</c:v>
                </c:pt>
                <c:pt idx="190">
                  <c:v>6.50428817353664</c:v>
                </c:pt>
                <c:pt idx="191">
                  <c:v>7.6501687008449997</c:v>
                </c:pt>
                <c:pt idx="192">
                  <c:v>6.8112443786012902</c:v>
                </c:pt>
                <c:pt idx="193">
                  <c:v>8.9739427049835498</c:v>
                </c:pt>
                <c:pt idx="194">
                  <c:v>9.8013053141333604</c:v>
                </c:pt>
                <c:pt idx="195">
                  <c:v>9.7758464702297907</c:v>
                </c:pt>
                <c:pt idx="196">
                  <c:v>6.5792512120101003</c:v>
                </c:pt>
                <c:pt idx="197">
                  <c:v>6.3851943989977196</c:v>
                </c:pt>
                <c:pt idx="198">
                  <c:v>7.2527624180531802</c:v>
                </c:pt>
                <c:pt idx="199">
                  <c:v>6.1696107324914502</c:v>
                </c:pt>
                <c:pt idx="200">
                  <c:v>5.1704839950381496</c:v>
                </c:pt>
                <c:pt idx="201">
                  <c:v>6.8519782635131303</c:v>
                </c:pt>
                <c:pt idx="202">
                  <c:v>7.41547608779464</c:v>
                </c:pt>
                <c:pt idx="203">
                  <c:v>8.7698178720526094</c:v>
                </c:pt>
                <c:pt idx="204">
                  <c:v>7.5597331825040097</c:v>
                </c:pt>
                <c:pt idx="205">
                  <c:v>7.9278395852168497</c:v>
                </c:pt>
                <c:pt idx="206">
                  <c:v>9.0774716169017502</c:v>
                </c:pt>
                <c:pt idx="207">
                  <c:v>9.2546442975326997</c:v>
                </c:pt>
                <c:pt idx="208">
                  <c:v>8.3740154217398999</c:v>
                </c:pt>
                <c:pt idx="209">
                  <c:v>4.2046926193909604</c:v>
                </c:pt>
                <c:pt idx="210">
                  <c:v>7.7668405370855096</c:v>
                </c:pt>
                <c:pt idx="211">
                  <c:v>6.9007306640451702</c:v>
                </c:pt>
                <c:pt idx="212">
                  <c:v>6.0672675105234797</c:v>
                </c:pt>
                <c:pt idx="213">
                  <c:v>7.4054956631994697</c:v>
                </c:pt>
                <c:pt idx="214">
                  <c:v>4.7957905455967396</c:v>
                </c:pt>
                <c:pt idx="215">
                  <c:v>7.5796788230904504</c:v>
                </c:pt>
                <c:pt idx="216">
                  <c:v>10.262466506869901</c:v>
                </c:pt>
                <c:pt idx="217">
                  <c:v>8.3081990632064393</c:v>
                </c:pt>
                <c:pt idx="218">
                  <c:v>7.1906760343322</c:v>
                </c:pt>
                <c:pt idx="219">
                  <c:v>5.7397929121792304</c:v>
                </c:pt>
                <c:pt idx="220">
                  <c:v>7.8508826648098502</c:v>
                </c:pt>
                <c:pt idx="221">
                  <c:v>7.7689560445383297</c:v>
                </c:pt>
                <c:pt idx="222">
                  <c:v>6.6494162357642601</c:v>
                </c:pt>
                <c:pt idx="223">
                  <c:v>8.3841188371908899</c:v>
                </c:pt>
                <c:pt idx="224">
                  <c:v>6.7214257007906397</c:v>
                </c:pt>
                <c:pt idx="225">
                  <c:v>5.8607862234658601</c:v>
                </c:pt>
                <c:pt idx="226">
                  <c:v>8.7119372682087395</c:v>
                </c:pt>
                <c:pt idx="227">
                  <c:v>5.8879541707383103</c:v>
                </c:pt>
                <c:pt idx="228">
                  <c:v>5.80964286535567</c:v>
                </c:pt>
                <c:pt idx="229">
                  <c:v>5.7620513827801698</c:v>
                </c:pt>
                <c:pt idx="230">
                  <c:v>5.91079664404052</c:v>
                </c:pt>
                <c:pt idx="231">
                  <c:v>7.23849684089436</c:v>
                </c:pt>
                <c:pt idx="232">
                  <c:v>11.007571879295</c:v>
                </c:pt>
                <c:pt idx="233">
                  <c:v>7.3607399030582696</c:v>
                </c:pt>
                <c:pt idx="234">
                  <c:v>6.9819346771563797</c:v>
                </c:pt>
                <c:pt idx="235">
                  <c:v>8.3795390261174401</c:v>
                </c:pt>
                <c:pt idx="236">
                  <c:v>6.6844331402935797</c:v>
                </c:pt>
                <c:pt idx="237">
                  <c:v>6.3935907539506296</c:v>
                </c:pt>
                <c:pt idx="238">
                  <c:v>5.6914849468457902</c:v>
                </c:pt>
                <c:pt idx="239">
                  <c:v>5.67675380226828</c:v>
                </c:pt>
                <c:pt idx="240">
                  <c:v>7.1354219190239299</c:v>
                </c:pt>
                <c:pt idx="241">
                  <c:v>7.0449051171293702</c:v>
                </c:pt>
                <c:pt idx="242">
                  <c:v>7.7531942698843404</c:v>
                </c:pt>
                <c:pt idx="243">
                  <c:v>6.4183649359362098</c:v>
                </c:pt>
                <c:pt idx="244">
                  <c:v>6.8200163646741299</c:v>
                </c:pt>
                <c:pt idx="245">
                  <c:v>7.7164608001763497</c:v>
                </c:pt>
                <c:pt idx="246">
                  <c:v>6.3062752869480097</c:v>
                </c:pt>
                <c:pt idx="247">
                  <c:v>11.023667949270999</c:v>
                </c:pt>
                <c:pt idx="248">
                  <c:v>7.3689704021947904</c:v>
                </c:pt>
                <c:pt idx="249">
                  <c:v>10.5013345532417</c:v>
                </c:pt>
                <c:pt idx="250">
                  <c:v>7.5766097669730303</c:v>
                </c:pt>
                <c:pt idx="251">
                  <c:v>8.5773471142359803</c:v>
                </c:pt>
                <c:pt idx="252">
                  <c:v>8.2710368657929507</c:v>
                </c:pt>
                <c:pt idx="253">
                  <c:v>8.6862606325317699</c:v>
                </c:pt>
                <c:pt idx="254">
                  <c:v>6.0958245624322203</c:v>
                </c:pt>
                <c:pt idx="255">
                  <c:v>7.56796595929581</c:v>
                </c:pt>
                <c:pt idx="256">
                  <c:v>7.6586995582682897</c:v>
                </c:pt>
                <c:pt idx="257">
                  <c:v>6.4264884574576904</c:v>
                </c:pt>
                <c:pt idx="258">
                  <c:v>5.5161133115356504</c:v>
                </c:pt>
                <c:pt idx="259">
                  <c:v>7.2057176608414704</c:v>
                </c:pt>
                <c:pt idx="260">
                  <c:v>6.9153927061113398</c:v>
                </c:pt>
                <c:pt idx="261">
                  <c:v>11.417009101473599</c:v>
                </c:pt>
                <c:pt idx="262">
                  <c:v>5.6997744532586596</c:v>
                </c:pt>
                <c:pt idx="263">
                  <c:v>8.9031356330355305</c:v>
                </c:pt>
                <c:pt idx="264">
                  <c:v>6.7824187876708297</c:v>
                </c:pt>
                <c:pt idx="265">
                  <c:v>8.8020061518997803</c:v>
                </c:pt>
                <c:pt idx="266">
                  <c:v>8.1036152631975202</c:v>
                </c:pt>
                <c:pt idx="267">
                  <c:v>6.5581978028122601</c:v>
                </c:pt>
                <c:pt idx="268">
                  <c:v>5.3981627015177498</c:v>
                </c:pt>
                <c:pt idx="269">
                  <c:v>8.3416486189012993</c:v>
                </c:pt>
                <c:pt idx="270">
                  <c:v>6.3279367837291902</c:v>
                </c:pt>
                <c:pt idx="271">
                  <c:v>5.3375380797013099</c:v>
                </c:pt>
                <c:pt idx="272">
                  <c:v>6.2697273976432699</c:v>
                </c:pt>
                <c:pt idx="273">
                  <c:v>9.3209073106613705</c:v>
                </c:pt>
                <c:pt idx="274">
                  <c:v>4.4998096703302597</c:v>
                </c:pt>
                <c:pt idx="275">
                  <c:v>7.3479438231486798</c:v>
                </c:pt>
                <c:pt idx="276">
                  <c:v>8.4416431543455008</c:v>
                </c:pt>
                <c:pt idx="277">
                  <c:v>3.6375861597263799</c:v>
                </c:pt>
                <c:pt idx="278">
                  <c:v>6.9295167707636498</c:v>
                </c:pt>
                <c:pt idx="279">
                  <c:v>8.5297144719698998</c:v>
                </c:pt>
                <c:pt idx="280">
                  <c:v>5.7071102647488701</c:v>
                </c:pt>
                <c:pt idx="281">
                  <c:v>3.6375861597263799</c:v>
                </c:pt>
                <c:pt idx="282">
                  <c:v>5.7413993382274997</c:v>
                </c:pt>
                <c:pt idx="283">
                  <c:v>6.3113717668544904</c:v>
                </c:pt>
                <c:pt idx="284">
                  <c:v>8.1930622643630393</c:v>
                </c:pt>
                <c:pt idx="285">
                  <c:v>7.4187808827507897</c:v>
                </c:pt>
                <c:pt idx="286">
                  <c:v>6.8068293603921699</c:v>
                </c:pt>
                <c:pt idx="287">
                  <c:v>7.9905430173032697</c:v>
                </c:pt>
                <c:pt idx="288">
                  <c:v>6.8432167578445604</c:v>
                </c:pt>
                <c:pt idx="289">
                  <c:v>9.8617276182878904</c:v>
                </c:pt>
                <c:pt idx="290">
                  <c:v>10.422927395719499</c:v>
                </c:pt>
                <c:pt idx="291">
                  <c:v>7.4593388952202897</c:v>
                </c:pt>
                <c:pt idx="292">
                  <c:v>6.3153580015223296</c:v>
                </c:pt>
                <c:pt idx="293">
                  <c:v>5.7493929859082504</c:v>
                </c:pt>
                <c:pt idx="294">
                  <c:v>7.4333709882207604</c:v>
                </c:pt>
                <c:pt idx="295">
                  <c:v>6.8480052745763604</c:v>
                </c:pt>
                <c:pt idx="296">
                  <c:v>7.3011478058560302</c:v>
                </c:pt>
                <c:pt idx="297">
                  <c:v>7.1225978052569596</c:v>
                </c:pt>
                <c:pt idx="298">
                  <c:v>7.9076515947110799</c:v>
                </c:pt>
                <c:pt idx="299">
                  <c:v>6.5722825426940004</c:v>
                </c:pt>
                <c:pt idx="300">
                  <c:v>5.1318691589103702</c:v>
                </c:pt>
                <c:pt idx="301">
                  <c:v>6.8035052576083297</c:v>
                </c:pt>
                <c:pt idx="302">
                  <c:v>7.0090475304639996</c:v>
                </c:pt>
                <c:pt idx="303">
                  <c:v>6.3613024775729903</c:v>
                </c:pt>
                <c:pt idx="304">
                  <c:v>8.5617840747441107</c:v>
                </c:pt>
                <c:pt idx="305">
                  <c:v>7.5928702878448098</c:v>
                </c:pt>
                <c:pt idx="306">
                  <c:v>6.1612073216950698</c:v>
                </c:pt>
                <c:pt idx="307">
                  <c:v>7.7075121946003398</c:v>
                </c:pt>
                <c:pt idx="308">
                  <c:v>7.2203738367239403</c:v>
                </c:pt>
                <c:pt idx="309">
                  <c:v>7.6586995582682897</c:v>
                </c:pt>
                <c:pt idx="310">
                  <c:v>6.4457198193855696</c:v>
                </c:pt>
                <c:pt idx="311">
                  <c:v>7.2685716354214103</c:v>
                </c:pt>
                <c:pt idx="312">
                  <c:v>5.9427993751267003</c:v>
                </c:pt>
                <c:pt idx="313">
                  <c:v>7.5602407085923904</c:v>
                </c:pt>
                <c:pt idx="314">
                  <c:v>8.0248621502864097</c:v>
                </c:pt>
                <c:pt idx="315">
                  <c:v>9.6599641240157297</c:v>
                </c:pt>
                <c:pt idx="316">
                  <c:v>10.2515706924061</c:v>
                </c:pt>
                <c:pt idx="317">
                  <c:v>8.9258679578704996</c:v>
                </c:pt>
                <c:pt idx="318">
                  <c:v>6.34388043412633</c:v>
                </c:pt>
                <c:pt idx="319">
                  <c:v>7.2377781919234403</c:v>
                </c:pt>
                <c:pt idx="320">
                  <c:v>6.2709884318582896</c:v>
                </c:pt>
                <c:pt idx="321">
                  <c:v>7.3767166986494201</c:v>
                </c:pt>
                <c:pt idx="322">
                  <c:v>7.1861443045223199</c:v>
                </c:pt>
                <c:pt idx="323">
                  <c:v>10.1342420668516</c:v>
                </c:pt>
                <c:pt idx="324">
                  <c:v>7.2232956795623098</c:v>
                </c:pt>
                <c:pt idx="325">
                  <c:v>5.2311086168545797</c:v>
                </c:pt>
                <c:pt idx="326">
                  <c:v>7.9185073456451098</c:v>
                </c:pt>
                <c:pt idx="327">
                  <c:v>4.6151205168412597</c:v>
                </c:pt>
                <c:pt idx="328">
                  <c:v>6.4002574453088199</c:v>
                </c:pt>
                <c:pt idx="329">
                  <c:v>6.8956826977478602</c:v>
                </c:pt>
                <c:pt idx="330">
                  <c:v>6.1463292576688904</c:v>
                </c:pt>
                <c:pt idx="331">
                  <c:v>8.3737268963909504</c:v>
                </c:pt>
                <c:pt idx="332">
                  <c:v>6.4676987261043504</c:v>
                </c:pt>
                <c:pt idx="333">
                  <c:v>7.9915922820680896</c:v>
                </c:pt>
                <c:pt idx="334">
                  <c:v>7.9616026247304301</c:v>
                </c:pt>
                <c:pt idx="335">
                  <c:v>10.782566432144099</c:v>
                </c:pt>
                <c:pt idx="336">
                  <c:v>8.1487348089371601</c:v>
                </c:pt>
                <c:pt idx="337">
                  <c:v>7.0741168161973604</c:v>
                </c:pt>
                <c:pt idx="338">
                  <c:v>5.1298987149230699</c:v>
                </c:pt>
                <c:pt idx="339">
                  <c:v>9.3844617322047892</c:v>
                </c:pt>
                <c:pt idx="340">
                  <c:v>5.9532433342877802</c:v>
                </c:pt>
                <c:pt idx="341">
                  <c:v>8.1083222901732395</c:v>
                </c:pt>
                <c:pt idx="342">
                  <c:v>7.6391611716591701</c:v>
                </c:pt>
                <c:pt idx="343">
                  <c:v>9.3341496577024596</c:v>
                </c:pt>
                <c:pt idx="344">
                  <c:v>6.1758672701057602</c:v>
                </c:pt>
                <c:pt idx="345">
                  <c:v>9.2586723813220893</c:v>
                </c:pt>
                <c:pt idx="346">
                  <c:v>9.5418000667738507</c:v>
                </c:pt>
                <c:pt idx="347">
                  <c:v>8.1037967129817901</c:v>
                </c:pt>
                <c:pt idx="348">
                  <c:v>6.7298240704894701</c:v>
                </c:pt>
                <c:pt idx="349">
                  <c:v>9.0613762188362195</c:v>
                </c:pt>
                <c:pt idx="350">
                  <c:v>7.9447876285524197</c:v>
                </c:pt>
                <c:pt idx="351">
                  <c:v>6.9763480704477399</c:v>
                </c:pt>
                <c:pt idx="352">
                  <c:v>8.5730062562354501</c:v>
                </c:pt>
                <c:pt idx="353">
                  <c:v>6.8208893459604703</c:v>
                </c:pt>
                <c:pt idx="354">
                  <c:v>5.9763509092979303</c:v>
                </c:pt>
                <c:pt idx="355">
                  <c:v>10.130178139010001</c:v>
                </c:pt>
                <c:pt idx="356">
                  <c:v>7.4286302386011203</c:v>
                </c:pt>
                <c:pt idx="357">
                  <c:v>6.93731408122368</c:v>
                </c:pt>
                <c:pt idx="358">
                  <c:v>7.8354474335807298</c:v>
                </c:pt>
                <c:pt idx="359">
                  <c:v>6.7787848976851697</c:v>
                </c:pt>
                <c:pt idx="360">
                  <c:v>8.2500977525728398</c:v>
                </c:pt>
                <c:pt idx="361">
                  <c:v>7.5791679673960699</c:v>
                </c:pt>
                <c:pt idx="362">
                  <c:v>7.8826922062890201</c:v>
                </c:pt>
                <c:pt idx="363">
                  <c:v>7.7009740132662898</c:v>
                </c:pt>
                <c:pt idx="364">
                  <c:v>10.1668660953487</c:v>
                </c:pt>
                <c:pt idx="365">
                  <c:v>7.3015525822226097</c:v>
                </c:pt>
                <c:pt idx="366">
                  <c:v>7.3524411002435803</c:v>
                </c:pt>
                <c:pt idx="367">
                  <c:v>6.4377516497364002</c:v>
                </c:pt>
                <c:pt idx="368">
                  <c:v>8.4585041950675492</c:v>
                </c:pt>
                <c:pt idx="369">
                  <c:v>7.1348908515658804</c:v>
                </c:pt>
                <c:pt idx="370">
                  <c:v>7.2619270927027504</c:v>
                </c:pt>
                <c:pt idx="371">
                  <c:v>13.185008826561299</c:v>
                </c:pt>
                <c:pt idx="372">
                  <c:v>6.2065759267249199</c:v>
                </c:pt>
                <c:pt idx="373">
                  <c:v>8.0437034928856708</c:v>
                </c:pt>
                <c:pt idx="374">
                  <c:v>7.0958932210975298</c:v>
                </c:pt>
                <c:pt idx="375">
                  <c:v>9.2005299063414192</c:v>
                </c:pt>
                <c:pt idx="376">
                  <c:v>8.5379757305987596</c:v>
                </c:pt>
                <c:pt idx="377">
                  <c:v>7.10332206252611</c:v>
                </c:pt>
                <c:pt idx="378">
                  <c:v>7.6993894062567296</c:v>
                </c:pt>
                <c:pt idx="379">
                  <c:v>6.3595738686723697</c:v>
                </c:pt>
                <c:pt idx="380">
                  <c:v>8.2728260036503993</c:v>
                </c:pt>
                <c:pt idx="381">
                  <c:v>5.8636311755980897</c:v>
                </c:pt>
                <c:pt idx="382">
                  <c:v>7.8284363591575801</c:v>
                </c:pt>
                <c:pt idx="383">
                  <c:v>7.3672033942883504</c:v>
                </c:pt>
                <c:pt idx="384">
                  <c:v>10.130623125119801</c:v>
                </c:pt>
                <c:pt idx="385">
                  <c:v>4.0859763125515798</c:v>
                </c:pt>
                <c:pt idx="386">
                  <c:v>6.1246833908941998</c:v>
                </c:pt>
                <c:pt idx="387">
                  <c:v>7.9855978061638604</c:v>
                </c:pt>
                <c:pt idx="388">
                  <c:v>5.1119877883565401</c:v>
                </c:pt>
                <c:pt idx="389">
                  <c:v>6.1964441277945204</c:v>
                </c:pt>
                <c:pt idx="390">
                  <c:v>9.2141331702148701</c:v>
                </c:pt>
                <c:pt idx="391">
                  <c:v>8.91583507417627</c:v>
                </c:pt>
                <c:pt idx="392">
                  <c:v>8.73577524378371</c:v>
                </c:pt>
                <c:pt idx="393">
                  <c:v>6.3868793193626399</c:v>
                </c:pt>
                <c:pt idx="394">
                  <c:v>10.9016900136051</c:v>
                </c:pt>
                <c:pt idx="395">
                  <c:v>6.1654178542314204</c:v>
                </c:pt>
                <c:pt idx="396">
                  <c:v>6.2499752422594801</c:v>
                </c:pt>
                <c:pt idx="397">
                  <c:v>5.3659760150218503</c:v>
                </c:pt>
                <c:pt idx="398">
                  <c:v>9.0864154364857903</c:v>
                </c:pt>
                <c:pt idx="399">
                  <c:v>5.6383546693337401</c:v>
                </c:pt>
                <c:pt idx="400">
                  <c:v>6.7787848976851697</c:v>
                </c:pt>
                <c:pt idx="401">
                  <c:v>4.7874917427820396</c:v>
                </c:pt>
                <c:pt idx="402">
                  <c:v>5.6419070709381103</c:v>
                </c:pt>
                <c:pt idx="403">
                  <c:v>7.7850279438355603</c:v>
                </c:pt>
                <c:pt idx="404">
                  <c:v>6.7178046950236903</c:v>
                </c:pt>
                <c:pt idx="405">
                  <c:v>9.8322600432477607</c:v>
                </c:pt>
                <c:pt idx="406">
                  <c:v>8.5678651817232598</c:v>
                </c:pt>
                <c:pt idx="407">
                  <c:v>6.50428817353664</c:v>
                </c:pt>
                <c:pt idx="408">
                  <c:v>8.0491077213264006</c:v>
                </c:pt>
                <c:pt idx="409">
                  <c:v>10.759065325358799</c:v>
                </c:pt>
                <c:pt idx="410">
                  <c:v>7.5925678227520201</c:v>
                </c:pt>
                <c:pt idx="411">
                  <c:v>7.7457600924577399</c:v>
                </c:pt>
                <c:pt idx="412">
                  <c:v>8.4462877779004604</c:v>
                </c:pt>
                <c:pt idx="413">
                  <c:v>3.7841896339182601</c:v>
                </c:pt>
                <c:pt idx="414">
                  <c:v>6.6755079134184498</c:v>
                </c:pt>
                <c:pt idx="415">
                  <c:v>7.6205713880613999</c:v>
                </c:pt>
                <c:pt idx="416">
                  <c:v>8.1769070243330404</c:v>
                </c:pt>
                <c:pt idx="417">
                  <c:v>8.0238799927348694</c:v>
                </c:pt>
                <c:pt idx="418">
                  <c:v>7.7493224646603496</c:v>
                </c:pt>
                <c:pt idx="419">
                  <c:v>5.5451774444795596</c:v>
                </c:pt>
                <c:pt idx="420">
                  <c:v>6.1569789855855497</c:v>
                </c:pt>
                <c:pt idx="421">
                  <c:v>6.39024066706535</c:v>
                </c:pt>
                <c:pt idx="422">
                  <c:v>7.7735594085490298</c:v>
                </c:pt>
                <c:pt idx="423">
                  <c:v>3.73766961828336</c:v>
                </c:pt>
                <c:pt idx="424">
                  <c:v>5.0689042022202297</c:v>
                </c:pt>
                <c:pt idx="425">
                  <c:v>7.9718911381202702</c:v>
                </c:pt>
                <c:pt idx="426">
                  <c:v>6.1769062312381804</c:v>
                </c:pt>
                <c:pt idx="427">
                  <c:v>7.0774980535692302</c:v>
                </c:pt>
                <c:pt idx="428">
                  <c:v>8.5935311428493897</c:v>
                </c:pt>
                <c:pt idx="429">
                  <c:v>6.1882641230825897</c:v>
                </c:pt>
                <c:pt idx="430">
                  <c:v>8.0643219609107994</c:v>
                </c:pt>
                <c:pt idx="431">
                  <c:v>8.2834941261625108</c:v>
                </c:pt>
                <c:pt idx="432">
                  <c:v>7.7079615318354904</c:v>
                </c:pt>
                <c:pt idx="433">
                  <c:v>8.8394216076206007</c:v>
                </c:pt>
                <c:pt idx="434">
                  <c:v>9.2855406045391096</c:v>
                </c:pt>
                <c:pt idx="435">
                  <c:v>7.8184302720706498</c:v>
                </c:pt>
                <c:pt idx="436">
                  <c:v>9.2376636676250694</c:v>
                </c:pt>
                <c:pt idx="437">
                  <c:v>8.02001757076685</c:v>
                </c:pt>
                <c:pt idx="438">
                  <c:v>8.64979915596426</c:v>
                </c:pt>
                <c:pt idx="439">
                  <c:v>8.2296888809416302</c:v>
                </c:pt>
                <c:pt idx="440">
                  <c:v>7.9641557188409298</c:v>
                </c:pt>
                <c:pt idx="441">
                  <c:v>6.0330862217987997</c:v>
                </c:pt>
                <c:pt idx="442">
                  <c:v>7.51310289322495</c:v>
                </c:pt>
                <c:pt idx="443">
                  <c:v>8.0107468534539592</c:v>
                </c:pt>
                <c:pt idx="444">
                  <c:v>6.8906091201471602</c:v>
                </c:pt>
                <c:pt idx="445">
                  <c:v>6.6333184332803699</c:v>
                </c:pt>
                <c:pt idx="446">
                  <c:v>10.2970150230712</c:v>
                </c:pt>
                <c:pt idx="447">
                  <c:v>7.2964132687739198</c:v>
                </c:pt>
                <c:pt idx="448">
                  <c:v>6.2934192788464802</c:v>
                </c:pt>
                <c:pt idx="449">
                  <c:v>10.399128469976899</c:v>
                </c:pt>
                <c:pt idx="450">
                  <c:v>6.3526293963195597</c:v>
                </c:pt>
                <c:pt idx="451">
                  <c:v>10.367127224695301</c:v>
                </c:pt>
                <c:pt idx="452">
                  <c:v>6.5722825426940004</c:v>
                </c:pt>
                <c:pt idx="453">
                  <c:v>10.0145816000417</c:v>
                </c:pt>
                <c:pt idx="454">
                  <c:v>9.0889746762505297</c:v>
                </c:pt>
                <c:pt idx="455">
                  <c:v>6.1180971980413403</c:v>
                </c:pt>
                <c:pt idx="456">
                  <c:v>7.00940893270863</c:v>
                </c:pt>
                <c:pt idx="457">
                  <c:v>6.6359465556866404</c:v>
                </c:pt>
                <c:pt idx="458">
                  <c:v>8.5073448553614206</c:v>
                </c:pt>
                <c:pt idx="459">
                  <c:v>7.5820381418956799</c:v>
                </c:pt>
                <c:pt idx="460">
                  <c:v>7.01750614294125</c:v>
                </c:pt>
                <c:pt idx="461">
                  <c:v>6.4876840184846101</c:v>
                </c:pt>
                <c:pt idx="462">
                  <c:v>6.5838701578663903</c:v>
                </c:pt>
                <c:pt idx="463">
                  <c:v>5.8377304471659297</c:v>
                </c:pt>
                <c:pt idx="464">
                  <c:v>8.4863627810236295</c:v>
                </c:pt>
                <c:pt idx="465">
                  <c:v>10.777225626489001</c:v>
                </c:pt>
                <c:pt idx="466">
                  <c:v>7.2647301779298603</c:v>
                </c:pt>
                <c:pt idx="467">
                  <c:v>6.9772813416307402</c:v>
                </c:pt>
                <c:pt idx="468">
                  <c:v>5.2417470150596399</c:v>
                </c:pt>
                <c:pt idx="469">
                  <c:v>7.6211951628098404</c:v>
                </c:pt>
                <c:pt idx="470">
                  <c:v>9.30499124357552</c:v>
                </c:pt>
                <c:pt idx="471">
                  <c:v>5.82747394699875</c:v>
                </c:pt>
                <c:pt idx="472">
                  <c:v>8.6210726107922593</c:v>
                </c:pt>
                <c:pt idx="473">
                  <c:v>6.8035052576083297</c:v>
                </c:pt>
                <c:pt idx="474">
                  <c:v>8.5227775697101293</c:v>
                </c:pt>
                <c:pt idx="475">
                  <c:v>9.7886937945340406</c:v>
                </c:pt>
                <c:pt idx="476">
                  <c:v>7.22548147278229</c:v>
                </c:pt>
                <c:pt idx="477">
                  <c:v>6.6633455298747597</c:v>
                </c:pt>
                <c:pt idx="478">
                  <c:v>6.6052979209481997</c:v>
                </c:pt>
                <c:pt idx="479">
                  <c:v>7.7122201956740302</c:v>
                </c:pt>
                <c:pt idx="480">
                  <c:v>4.2626798770413101</c:v>
                </c:pt>
                <c:pt idx="481">
                  <c:v>8.2340342076920408</c:v>
                </c:pt>
                <c:pt idx="482">
                  <c:v>8.1324861363925791</c:v>
                </c:pt>
                <c:pt idx="483">
                  <c:v>9.6109939230871202</c:v>
                </c:pt>
                <c:pt idx="484">
                  <c:v>6.6970342476664797</c:v>
                </c:pt>
                <c:pt idx="485">
                  <c:v>8.8270280685091507</c:v>
                </c:pt>
                <c:pt idx="486">
                  <c:v>9.6715554951888301</c:v>
                </c:pt>
                <c:pt idx="487">
                  <c:v>6.0414444794130002</c:v>
                </c:pt>
                <c:pt idx="488">
                  <c:v>7.9179005863279102</c:v>
                </c:pt>
                <c:pt idx="489">
                  <c:v>7.5616417455887799</c:v>
                </c:pt>
                <c:pt idx="490">
                  <c:v>8.1309423022318708</c:v>
                </c:pt>
                <c:pt idx="491">
                  <c:v>5.3798973535404597</c:v>
                </c:pt>
                <c:pt idx="492">
                  <c:v>7.9149830058483897</c:v>
                </c:pt>
                <c:pt idx="493">
                  <c:v>7.5234813125734901</c:v>
                </c:pt>
                <c:pt idx="494">
                  <c:v>8.1050055375472407</c:v>
                </c:pt>
                <c:pt idx="495">
                  <c:v>10.029811785869599</c:v>
                </c:pt>
                <c:pt idx="496">
                  <c:v>6.8865316425305103</c:v>
                </c:pt>
                <c:pt idx="497">
                  <c:v>6.1964441277945204</c:v>
                </c:pt>
                <c:pt idx="498">
                  <c:v>7.2811562268364503</c:v>
                </c:pt>
                <c:pt idx="499">
                  <c:v>6.7007311095478101</c:v>
                </c:pt>
                <c:pt idx="500">
                  <c:v>6.3297209055226897</c:v>
                </c:pt>
                <c:pt idx="501">
                  <c:v>6.7210240136994797</c:v>
                </c:pt>
                <c:pt idx="502">
                  <c:v>8.70184536354847</c:v>
                </c:pt>
                <c:pt idx="503">
                  <c:v>8.3728608205263093</c:v>
                </c:pt>
                <c:pt idx="504">
                  <c:v>7.3286014891285998</c:v>
                </c:pt>
                <c:pt idx="505">
                  <c:v>8.2697569475329793</c:v>
                </c:pt>
                <c:pt idx="506">
                  <c:v>7.5683792678365203</c:v>
                </c:pt>
                <c:pt idx="507">
                  <c:v>5.8260001073804499</c:v>
                </c:pt>
                <c:pt idx="508">
                  <c:v>6.0402547112774103</c:v>
                </c:pt>
                <c:pt idx="509">
                  <c:v>5.8550719222024199</c:v>
                </c:pt>
                <c:pt idx="510">
                  <c:v>7.7021043400510498</c:v>
                </c:pt>
                <c:pt idx="511">
                  <c:v>6.7945865808764898</c:v>
                </c:pt>
                <c:pt idx="512">
                  <c:v>8.1628013534920694</c:v>
                </c:pt>
                <c:pt idx="513">
                  <c:v>10.8670720915004</c:v>
                </c:pt>
                <c:pt idx="514">
                  <c:v>6.9772813416307402</c:v>
                </c:pt>
                <c:pt idx="515">
                  <c:v>4.0253516907351496</c:v>
                </c:pt>
                <c:pt idx="516">
                  <c:v>6.8068293603921699</c:v>
                </c:pt>
                <c:pt idx="517">
                  <c:v>7.0228680860826396</c:v>
                </c:pt>
                <c:pt idx="518">
                  <c:v>8.1647948042447602</c:v>
                </c:pt>
                <c:pt idx="519">
                  <c:v>4.7874917427820396</c:v>
                </c:pt>
                <c:pt idx="520">
                  <c:v>10.2385301963477</c:v>
                </c:pt>
                <c:pt idx="521">
                  <c:v>7.9116905207083299</c:v>
                </c:pt>
                <c:pt idx="522">
                  <c:v>4.7184988712950897</c:v>
                </c:pt>
                <c:pt idx="523">
                  <c:v>6.1779441140506002</c:v>
                </c:pt>
                <c:pt idx="524">
                  <c:v>7.5234813125734901</c:v>
                </c:pt>
                <c:pt idx="525">
                  <c:v>4.3820266346738803</c:v>
                </c:pt>
                <c:pt idx="526">
                  <c:v>8.0385120209768104</c:v>
                </c:pt>
                <c:pt idx="527">
                  <c:v>6.4645883036899603</c:v>
                </c:pt>
                <c:pt idx="528">
                  <c:v>7.5796788230904504</c:v>
                </c:pt>
                <c:pt idx="529">
                  <c:v>5.8185981490847798</c:v>
                </c:pt>
                <c:pt idx="530">
                  <c:v>6.50428817353664</c:v>
                </c:pt>
                <c:pt idx="531">
                  <c:v>7.3732173609965903</c:v>
                </c:pt>
                <c:pt idx="532">
                  <c:v>7.2334554186214302</c:v>
                </c:pt>
                <c:pt idx="533">
                  <c:v>8.2377438038909307</c:v>
                </c:pt>
                <c:pt idx="534">
                  <c:v>6.3927542838056599</c:v>
                </c:pt>
                <c:pt idx="535">
                  <c:v>5.7930136083841397</c:v>
                </c:pt>
                <c:pt idx="536">
                  <c:v>6.9334230257307103</c:v>
                </c:pt>
                <c:pt idx="537">
                  <c:v>5.5834963087816902</c:v>
                </c:pt>
                <c:pt idx="538">
                  <c:v>6.1384467374566203</c:v>
                </c:pt>
                <c:pt idx="539">
                  <c:v>9.8173521554004495</c:v>
                </c:pt>
                <c:pt idx="540">
                  <c:v>6.3135480462770897</c:v>
                </c:pt>
                <c:pt idx="541">
                  <c:v>6.2557500417533598</c:v>
                </c:pt>
                <c:pt idx="542">
                  <c:v>7.8095413246534102</c:v>
                </c:pt>
                <c:pt idx="543">
                  <c:v>6.3385940782031804</c:v>
                </c:pt>
                <c:pt idx="544">
                  <c:v>5.5645204073226902</c:v>
                </c:pt>
                <c:pt idx="545">
                  <c:v>7.6138186848086198</c:v>
                </c:pt>
                <c:pt idx="546">
                  <c:v>5.8641991960621001</c:v>
                </c:pt>
                <c:pt idx="547">
                  <c:v>4.4426512564903096</c:v>
                </c:pt>
                <c:pt idx="548">
                  <c:v>7.5686743836716204</c:v>
                </c:pt>
                <c:pt idx="549">
                  <c:v>6.3952615981154404</c:v>
                </c:pt>
                <c:pt idx="550">
                  <c:v>6.2653012127377101</c:v>
                </c:pt>
                <c:pt idx="551">
                  <c:v>9.6698516485014299</c:v>
                </c:pt>
                <c:pt idx="552">
                  <c:v>7.1475592711894498</c:v>
                </c:pt>
                <c:pt idx="553">
                  <c:v>7.4966524381682804</c:v>
                </c:pt>
                <c:pt idx="554">
                  <c:v>6.7740810190097003</c:v>
                </c:pt>
                <c:pt idx="555">
                  <c:v>9.8641049512796695</c:v>
                </c:pt>
                <c:pt idx="556">
                  <c:v>9.3592774847505495</c:v>
                </c:pt>
                <c:pt idx="557">
                  <c:v>6.7226297948554397</c:v>
                </c:pt>
                <c:pt idx="558">
                  <c:v>6.6982680541154096</c:v>
                </c:pt>
                <c:pt idx="559">
                  <c:v>8.7454436800985906</c:v>
                </c:pt>
                <c:pt idx="560">
                  <c:v>7.3780713594099101</c:v>
                </c:pt>
                <c:pt idx="561">
                  <c:v>4.9511211665638397</c:v>
                </c:pt>
                <c:pt idx="562">
                  <c:v>7.2970910051604099</c:v>
                </c:pt>
                <c:pt idx="563">
                  <c:v>6.1136821798322298</c:v>
                </c:pt>
                <c:pt idx="564">
                  <c:v>9.2288840371774103</c:v>
                </c:pt>
                <c:pt idx="565">
                  <c:v>8.4977045148323693</c:v>
                </c:pt>
                <c:pt idx="566">
                  <c:v>7.7811385098450101</c:v>
                </c:pt>
                <c:pt idx="567">
                  <c:v>8.4901302718665406</c:v>
                </c:pt>
                <c:pt idx="568">
                  <c:v>8.3030093814734993</c:v>
                </c:pt>
                <c:pt idx="569">
                  <c:v>5.3518581334760604</c:v>
                </c:pt>
                <c:pt idx="570">
                  <c:v>6.5500083320820597</c:v>
                </c:pt>
                <c:pt idx="571">
                  <c:v>6.4735048194422102</c:v>
                </c:pt>
                <c:pt idx="572">
                  <c:v>7.2661287795564498</c:v>
                </c:pt>
                <c:pt idx="573">
                  <c:v>6.9221511592658604</c:v>
                </c:pt>
                <c:pt idx="574">
                  <c:v>7.7621706071382004</c:v>
                </c:pt>
                <c:pt idx="575">
                  <c:v>7.1140723413323004</c:v>
                </c:pt>
                <c:pt idx="576">
                  <c:v>8.7268056084460905</c:v>
                </c:pt>
                <c:pt idx="577">
                  <c:v>6.4907235345025001</c:v>
                </c:pt>
                <c:pt idx="578">
                  <c:v>8.3506662405209209</c:v>
                </c:pt>
                <c:pt idx="579">
                  <c:v>8.5911868713245596</c:v>
                </c:pt>
                <c:pt idx="580">
                  <c:v>7.6880659083015397</c:v>
                </c:pt>
                <c:pt idx="581">
                  <c:v>8.43641688138894</c:v>
                </c:pt>
                <c:pt idx="582">
                  <c:v>8.7820159697219307</c:v>
                </c:pt>
                <c:pt idx="583">
                  <c:v>7.1499168361320997</c:v>
                </c:pt>
                <c:pt idx="584">
                  <c:v>9.3392919180957605</c:v>
                </c:pt>
                <c:pt idx="585">
                  <c:v>10.373428679828599</c:v>
                </c:pt>
                <c:pt idx="586">
                  <c:v>6.3315018498936899</c:v>
                </c:pt>
                <c:pt idx="587">
                  <c:v>7.5005294853952904</c:v>
                </c:pt>
                <c:pt idx="588">
                  <c:v>7.2191427806885198</c:v>
                </c:pt>
                <c:pt idx="589">
                  <c:v>6.1717005974109096</c:v>
                </c:pt>
                <c:pt idx="590">
                  <c:v>6.0661080901037403</c:v>
                </c:pt>
                <c:pt idx="591">
                  <c:v>6.4645883036899603</c:v>
                </c:pt>
                <c:pt idx="592">
                  <c:v>8.7738488852628898</c:v>
                </c:pt>
                <c:pt idx="593">
                  <c:v>6.4907235345025001</c:v>
                </c:pt>
                <c:pt idx="594">
                  <c:v>7.8379489160252804</c:v>
                </c:pt>
                <c:pt idx="595">
                  <c:v>7.1066061377273</c:v>
                </c:pt>
                <c:pt idx="596">
                  <c:v>7.2682230211595602</c:v>
                </c:pt>
                <c:pt idx="597">
                  <c:v>7.70984654653126</c:v>
                </c:pt>
                <c:pt idx="598">
                  <c:v>5.7196558238124897</c:v>
                </c:pt>
                <c:pt idx="599">
                  <c:v>7.0704408612592298</c:v>
                </c:pt>
                <c:pt idx="600">
                  <c:v>8.1259268027078804</c:v>
                </c:pt>
                <c:pt idx="601">
                  <c:v>6.0867747269123003</c:v>
                </c:pt>
                <c:pt idx="602">
                  <c:v>8.7571151939692609</c:v>
                </c:pt>
                <c:pt idx="603">
                  <c:v>6.0007958745368599</c:v>
                </c:pt>
                <c:pt idx="604">
                  <c:v>3.85014760171005</c:v>
                </c:pt>
                <c:pt idx="605">
                  <c:v>7.7598274385296397</c:v>
                </c:pt>
                <c:pt idx="606">
                  <c:v>8.4365745603549005</c:v>
                </c:pt>
                <c:pt idx="607">
                  <c:v>8.6937816788623206</c:v>
                </c:pt>
                <c:pt idx="608">
                  <c:v>6.9226438914758797</c:v>
                </c:pt>
                <c:pt idx="609">
                  <c:v>9.0779369144222297</c:v>
                </c:pt>
                <c:pt idx="610">
                  <c:v>6.47697236288968</c:v>
                </c:pt>
                <c:pt idx="611">
                  <c:v>8.6336954071728993</c:v>
                </c:pt>
                <c:pt idx="612">
                  <c:v>6.6789708477778396</c:v>
                </c:pt>
                <c:pt idx="613">
                  <c:v>8.4803217166403293</c:v>
                </c:pt>
                <c:pt idx="614">
                  <c:v>5.7268477475871897</c:v>
                </c:pt>
                <c:pt idx="615">
                  <c:v>9.6027877830030395</c:v>
                </c:pt>
                <c:pt idx="616">
                  <c:v>8.6462458193308507</c:v>
                </c:pt>
                <c:pt idx="617">
                  <c:v>10.1945794299896</c:v>
                </c:pt>
                <c:pt idx="618">
                  <c:v>6.8495963648086002</c:v>
                </c:pt>
                <c:pt idx="619">
                  <c:v>6.6970342476664797</c:v>
                </c:pt>
                <c:pt idx="620">
                  <c:v>7.4815557019095102</c:v>
                </c:pt>
                <c:pt idx="621">
                  <c:v>6.6187389835172104</c:v>
                </c:pt>
                <c:pt idx="622">
                  <c:v>6.4345465187874504</c:v>
                </c:pt>
                <c:pt idx="623">
                  <c:v>9.4597233064937605</c:v>
                </c:pt>
                <c:pt idx="624">
                  <c:v>5.9067233186528902</c:v>
                </c:pt>
                <c:pt idx="625">
                  <c:v>7.2672462541803498</c:v>
                </c:pt>
                <c:pt idx="626">
                  <c:v>7.2668273475205902</c:v>
                </c:pt>
                <c:pt idx="627">
                  <c:v>7.5655861144145096</c:v>
                </c:pt>
                <c:pt idx="628">
                  <c:v>8.6745387621400099</c:v>
                </c:pt>
                <c:pt idx="629">
                  <c:v>9.3855533895328396</c:v>
                </c:pt>
                <c:pt idx="630">
                  <c:v>7.3271232922592899</c:v>
                </c:pt>
                <c:pt idx="631">
                  <c:v>6.1110237821656197</c:v>
                </c:pt>
                <c:pt idx="632">
                  <c:v>9.6204778807331</c:v>
                </c:pt>
                <c:pt idx="633">
                  <c:v>9.3311056230710303</c:v>
                </c:pt>
                <c:pt idx="634">
                  <c:v>9.7021317017737605</c:v>
                </c:pt>
                <c:pt idx="635">
                  <c:v>11.0367193673977</c:v>
                </c:pt>
                <c:pt idx="636">
                  <c:v>6.7696419768525002</c:v>
                </c:pt>
                <c:pt idx="637">
                  <c:v>5.6612228602374</c:v>
                </c:pt>
                <c:pt idx="638">
                  <c:v>5.6312117818213601</c:v>
                </c:pt>
                <c:pt idx="639">
                  <c:v>6.8543545022550196</c:v>
                </c:pt>
                <c:pt idx="640">
                  <c:v>7.2377781919234403</c:v>
                </c:pt>
                <c:pt idx="641">
                  <c:v>5.0751738152338204</c:v>
                </c:pt>
                <c:pt idx="642">
                  <c:v>7.1204443723924804</c:v>
                </c:pt>
                <c:pt idx="643">
                  <c:v>9.6375610417053608</c:v>
                </c:pt>
                <c:pt idx="644">
                  <c:v>9.2165212310512601</c:v>
                </c:pt>
                <c:pt idx="645">
                  <c:v>7.7777926263388304</c:v>
                </c:pt>
                <c:pt idx="646">
                  <c:v>7.7325153463439698</c:v>
                </c:pt>
                <c:pt idx="647">
                  <c:v>7.6078780732785001</c:v>
                </c:pt>
                <c:pt idx="648">
                  <c:v>8.5758393868489708</c:v>
                </c:pt>
                <c:pt idx="649">
                  <c:v>9.25022192441938</c:v>
                </c:pt>
                <c:pt idx="650">
                  <c:v>8.7549494550982896</c:v>
                </c:pt>
                <c:pt idx="651">
                  <c:v>7.4389715923958599</c:v>
                </c:pt>
                <c:pt idx="652">
                  <c:v>6.1786354379633703</c:v>
                </c:pt>
                <c:pt idx="653">
                  <c:v>5.0172798368149198</c:v>
                </c:pt>
                <c:pt idx="654">
                  <c:v>8.4235416353347805</c:v>
                </c:pt>
                <c:pt idx="655">
                  <c:v>8.8424600241952902</c:v>
                </c:pt>
                <c:pt idx="656">
                  <c:v>7.9892214088152702</c:v>
                </c:pt>
                <c:pt idx="657">
                  <c:v>6.8955561715251301</c:v>
                </c:pt>
                <c:pt idx="658">
                  <c:v>5.3890717298165001</c:v>
                </c:pt>
                <c:pt idx="659">
                  <c:v>7.2624727527700701</c:v>
                </c:pt>
                <c:pt idx="660">
                  <c:v>8.2804576865825599</c:v>
                </c:pt>
                <c:pt idx="661">
                  <c:v>6.4101748819661601</c:v>
                </c:pt>
                <c:pt idx="662">
                  <c:v>8.8917102364104093</c:v>
                </c:pt>
                <c:pt idx="663">
                  <c:v>7.0802369154941101</c:v>
                </c:pt>
                <c:pt idx="664">
                  <c:v>8.4416072044596397</c:v>
                </c:pt>
                <c:pt idx="665">
                  <c:v>6.0753460310886798</c:v>
                </c:pt>
                <c:pt idx="666">
                  <c:v>8.8520927634771294</c:v>
                </c:pt>
                <c:pt idx="667">
                  <c:v>10.6793059359102</c:v>
                </c:pt>
                <c:pt idx="668">
                  <c:v>8.4244197912638796</c:v>
                </c:pt>
                <c:pt idx="669">
                  <c:v>10.0960811706006</c:v>
                </c:pt>
                <c:pt idx="670">
                  <c:v>5.93489419561958</c:v>
                </c:pt>
                <c:pt idx="671">
                  <c:v>7.4030610910900903</c:v>
                </c:pt>
                <c:pt idx="672">
                  <c:v>6.69728113076859</c:v>
                </c:pt>
                <c:pt idx="673">
                  <c:v>3.8918202981106198</c:v>
                </c:pt>
                <c:pt idx="674">
                  <c:v>6.0935697700451303</c:v>
                </c:pt>
                <c:pt idx="675">
                  <c:v>7.86134179559998</c:v>
                </c:pt>
                <c:pt idx="676">
                  <c:v>7.4621000566616198</c:v>
                </c:pt>
                <c:pt idx="677">
                  <c:v>7.3152183897529701</c:v>
                </c:pt>
                <c:pt idx="678">
                  <c:v>8.5769703954520899</c:v>
                </c:pt>
                <c:pt idx="679">
                  <c:v>6.3491389913797898</c:v>
                </c:pt>
                <c:pt idx="680">
                  <c:v>7.6525456926939199</c:v>
                </c:pt>
                <c:pt idx="681">
                  <c:v>5.9661467391236904</c:v>
                </c:pt>
                <c:pt idx="682">
                  <c:v>10.391942815197201</c:v>
                </c:pt>
                <c:pt idx="683">
                  <c:v>7.9420779044338596</c:v>
                </c:pt>
                <c:pt idx="684">
                  <c:v>5.0875963352323801</c:v>
                </c:pt>
                <c:pt idx="685">
                  <c:v>11.7021431164862</c:v>
                </c:pt>
                <c:pt idx="686">
                  <c:v>10.324608257628499</c:v>
                </c:pt>
                <c:pt idx="687">
                  <c:v>7.2984451015081397</c:v>
                </c:pt>
                <c:pt idx="688">
                  <c:v>6.7578621894075201</c:v>
                </c:pt>
                <c:pt idx="689">
                  <c:v>4.8441870864585903</c:v>
                </c:pt>
                <c:pt idx="690">
                  <c:v>5.0369526024136198</c:v>
                </c:pt>
                <c:pt idx="691">
                  <c:v>5.2678581590633202</c:v>
                </c:pt>
                <c:pt idx="692">
                  <c:v>6.9304947659516198</c:v>
                </c:pt>
                <c:pt idx="693">
                  <c:v>5.93489419561958</c:v>
                </c:pt>
                <c:pt idx="694">
                  <c:v>10.165120780630801</c:v>
                </c:pt>
                <c:pt idx="695">
                  <c:v>8.1226680233463995</c:v>
                </c:pt>
                <c:pt idx="696">
                  <c:v>8.7960968460564306</c:v>
                </c:pt>
                <c:pt idx="697">
                  <c:v>6.12686918411418</c:v>
                </c:pt>
                <c:pt idx="698">
                  <c:v>5.7990926544605204</c:v>
                </c:pt>
                <c:pt idx="699">
                  <c:v>5.93224518744801</c:v>
                </c:pt>
                <c:pt idx="700">
                  <c:v>5.8916442118257697</c:v>
                </c:pt>
                <c:pt idx="701">
                  <c:v>6.5366915975913003</c:v>
                </c:pt>
                <c:pt idx="702">
                  <c:v>9.6746916933481195</c:v>
                </c:pt>
                <c:pt idx="703">
                  <c:v>10.524274184357299</c:v>
                </c:pt>
                <c:pt idx="704">
                  <c:v>7.0859014643656097</c:v>
                </c:pt>
                <c:pt idx="705">
                  <c:v>6.0137151560428004</c:v>
                </c:pt>
                <c:pt idx="706">
                  <c:v>8.9062917621041002</c:v>
                </c:pt>
                <c:pt idx="707">
                  <c:v>7.6211951628098404</c:v>
                </c:pt>
                <c:pt idx="708">
                  <c:v>6.5827174199865803</c:v>
                </c:pt>
                <c:pt idx="709">
                  <c:v>9.42849818177773</c:v>
                </c:pt>
                <c:pt idx="710">
                  <c:v>5.9375362050824201</c:v>
                </c:pt>
                <c:pt idx="711">
                  <c:v>7.7125183693624102</c:v>
                </c:pt>
                <c:pt idx="712">
                  <c:v>10.101984133075501</c:v>
                </c:pt>
                <c:pt idx="713">
                  <c:v>10.4942614179754</c:v>
                </c:pt>
                <c:pt idx="714">
                  <c:v>5.4131330409766099</c:v>
                </c:pt>
                <c:pt idx="715">
                  <c:v>7.2283884515735997</c:v>
                </c:pt>
                <c:pt idx="716">
                  <c:v>6.2205901700997304</c:v>
                </c:pt>
                <c:pt idx="717">
                  <c:v>9.8865651733401698</c:v>
                </c:pt>
                <c:pt idx="718">
                  <c:v>5.0937502008067597</c:v>
                </c:pt>
                <c:pt idx="719">
                  <c:v>6.6450909695056399</c:v>
                </c:pt>
                <c:pt idx="720">
                  <c:v>11.319165403875401</c:v>
                </c:pt>
                <c:pt idx="721">
                  <c:v>6.5176712729122697</c:v>
                </c:pt>
                <c:pt idx="722">
                  <c:v>6.0450053140360103</c:v>
                </c:pt>
                <c:pt idx="723">
                  <c:v>6.9421567056994604</c:v>
                </c:pt>
                <c:pt idx="724">
                  <c:v>8.6794820944599493</c:v>
                </c:pt>
                <c:pt idx="725">
                  <c:v>8.1845934470088899</c:v>
                </c:pt>
                <c:pt idx="726">
                  <c:v>5.8664680569332903</c:v>
                </c:pt>
                <c:pt idx="727">
                  <c:v>6.6631326959908002</c:v>
                </c:pt>
                <c:pt idx="728">
                  <c:v>4.6347289882296296</c:v>
                </c:pt>
                <c:pt idx="729">
                  <c:v>4.7449321283632502</c:v>
                </c:pt>
                <c:pt idx="730">
                  <c:v>7.3866773537351103</c:v>
                </c:pt>
                <c:pt idx="731">
                  <c:v>7.6381982442857703</c:v>
                </c:pt>
                <c:pt idx="732">
                  <c:v>6.56131351132343</c:v>
                </c:pt>
              </c:numCache>
            </c:numRef>
          </c:yVal>
          <c:smooth val="0"/>
          <c:extLst>
            <c:ext xmlns:c16="http://schemas.microsoft.com/office/drawing/2014/chart" uri="{C3380CC4-5D6E-409C-BE32-E72D297353CC}">
              <c16:uniqueId val="{00000002-CCDC-4C9B-BC6F-D4E5167EE157}"/>
            </c:ext>
          </c:extLst>
        </c:ser>
        <c:dLbls>
          <c:showLegendKey val="0"/>
          <c:showVal val="0"/>
          <c:showCatName val="0"/>
          <c:showSerName val="0"/>
          <c:showPercent val="0"/>
          <c:showBubbleSize val="0"/>
        </c:dLbls>
        <c:axId val="559493570"/>
        <c:axId val="763399729"/>
      </c:scatterChart>
      <c:valAx>
        <c:axId val="559493570"/>
        <c:scaling>
          <c:orientation val="minMax"/>
          <c:max val="15"/>
          <c:min val="0"/>
        </c:scaling>
        <c:delete val="0"/>
        <c:axPos val="b"/>
        <c:title>
          <c:tx>
            <c:rich>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r>
                  <a:rPr lang="zh-CN" altLang="en-US" sz="140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rPr>
                  <a:t>被收藏数</a:t>
                </a:r>
              </a:p>
            </c:rich>
          </c:tx>
          <c:layout>
            <c:manualLayout>
              <c:xMode val="edge"/>
              <c:yMode val="edge"/>
              <c:x val="0.44437068662106499"/>
              <c:y val="0.91548920287923197"/>
            </c:manualLayout>
          </c:layout>
          <c:overlay val="0"/>
          <c:spPr>
            <a:noFill/>
            <a:ln>
              <a:noFill/>
            </a:ln>
            <a:effectLst/>
          </c:spPr>
          <c:txPr>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9.2486443867209594E-3"/>
              <c:y val="0.373568801781194"/>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solidFill>
          <a:schemeClr val="bg1">
            <a:lumMod val="95000"/>
          </a:schemeClr>
        </a:solid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97729124997842"/>
          <c:y val="5.5124493720180877E-2"/>
          <c:w val="0.8037783355993503"/>
          <c:h val="0.76792470636684196"/>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[data.csv]分组数据2!$I$2:$I$785</c:f>
              <c:numCache>
                <c:formatCode>0.000_ </c:formatCode>
                <c:ptCount val="784"/>
                <c:pt idx="0">
                  <c:v>2.3025850929940401</c:v>
                </c:pt>
                <c:pt idx="1">
                  <c:v>2.3025850929940401</c:v>
                </c:pt>
                <c:pt idx="2">
                  <c:v>2.3025850929940401</c:v>
                </c:pt>
                <c:pt idx="3">
                  <c:v>2.3025850929940401</c:v>
                </c:pt>
                <c:pt idx="4">
                  <c:v>2.3025850929940401</c:v>
                </c:pt>
                <c:pt idx="5">
                  <c:v>2.3025850929940401</c:v>
                </c:pt>
                <c:pt idx="6">
                  <c:v>2.3025850929940401</c:v>
                </c:pt>
                <c:pt idx="7">
                  <c:v>2.3025850929940401</c:v>
                </c:pt>
                <c:pt idx="8">
                  <c:v>2.3025850929940401</c:v>
                </c:pt>
                <c:pt idx="9">
                  <c:v>2.3025850929940401</c:v>
                </c:pt>
                <c:pt idx="10">
                  <c:v>2.3025850929940401</c:v>
                </c:pt>
                <c:pt idx="11">
                  <c:v>2.3025850929940401</c:v>
                </c:pt>
                <c:pt idx="12">
                  <c:v>2.3025850929940401</c:v>
                </c:pt>
                <c:pt idx="13">
                  <c:v>2.3025850929940401</c:v>
                </c:pt>
                <c:pt idx="14">
                  <c:v>2.3025850929940401</c:v>
                </c:pt>
                <c:pt idx="15">
                  <c:v>2.3025850929940401</c:v>
                </c:pt>
                <c:pt idx="16">
                  <c:v>2.3978952727983698</c:v>
                </c:pt>
                <c:pt idx="17">
                  <c:v>2.3978952727983698</c:v>
                </c:pt>
                <c:pt idx="18">
                  <c:v>2.3978952727983698</c:v>
                </c:pt>
                <c:pt idx="19">
                  <c:v>2.3978952727983698</c:v>
                </c:pt>
                <c:pt idx="20">
                  <c:v>2.3978952727983698</c:v>
                </c:pt>
                <c:pt idx="21">
                  <c:v>2.3978952727983698</c:v>
                </c:pt>
                <c:pt idx="22">
                  <c:v>2.3978952727983698</c:v>
                </c:pt>
                <c:pt idx="23">
                  <c:v>2.3978952727983698</c:v>
                </c:pt>
                <c:pt idx="24">
                  <c:v>2.3978952727983698</c:v>
                </c:pt>
                <c:pt idx="25">
                  <c:v>2.3978952727983698</c:v>
                </c:pt>
                <c:pt idx="26">
                  <c:v>2.3978952727983698</c:v>
                </c:pt>
                <c:pt idx="27">
                  <c:v>2.3978952727983698</c:v>
                </c:pt>
                <c:pt idx="28">
                  <c:v>2.4849066497879999</c:v>
                </c:pt>
                <c:pt idx="29">
                  <c:v>2.4849066497879999</c:v>
                </c:pt>
                <c:pt idx="30">
                  <c:v>2.4849066497879999</c:v>
                </c:pt>
                <c:pt idx="31">
                  <c:v>2.4849066497879999</c:v>
                </c:pt>
                <c:pt idx="32">
                  <c:v>2.4849066497879999</c:v>
                </c:pt>
                <c:pt idx="33">
                  <c:v>2.4849066497879999</c:v>
                </c:pt>
                <c:pt idx="34">
                  <c:v>2.4849066497879999</c:v>
                </c:pt>
                <c:pt idx="35">
                  <c:v>2.4849066497879999</c:v>
                </c:pt>
                <c:pt idx="36">
                  <c:v>2.5649493574615301</c:v>
                </c:pt>
                <c:pt idx="37">
                  <c:v>2.5649493574615301</c:v>
                </c:pt>
                <c:pt idx="38">
                  <c:v>2.5649493574615301</c:v>
                </c:pt>
                <c:pt idx="39">
                  <c:v>2.5649493574615301</c:v>
                </c:pt>
                <c:pt idx="40">
                  <c:v>2.5649493574615301</c:v>
                </c:pt>
                <c:pt idx="41">
                  <c:v>2.5649493574615301</c:v>
                </c:pt>
                <c:pt idx="42">
                  <c:v>2.5649493574615301</c:v>
                </c:pt>
                <c:pt idx="43">
                  <c:v>2.5649493574615301</c:v>
                </c:pt>
                <c:pt idx="44">
                  <c:v>2.5649493574615301</c:v>
                </c:pt>
                <c:pt idx="45">
                  <c:v>2.63905732961525</c:v>
                </c:pt>
                <c:pt idx="46">
                  <c:v>2.63905732961525</c:v>
                </c:pt>
                <c:pt idx="47">
                  <c:v>2.63905732961525</c:v>
                </c:pt>
                <c:pt idx="48">
                  <c:v>2.63905732961525</c:v>
                </c:pt>
                <c:pt idx="49">
                  <c:v>2.63905732961525</c:v>
                </c:pt>
                <c:pt idx="50">
                  <c:v>2.63905732961525</c:v>
                </c:pt>
                <c:pt idx="51">
                  <c:v>2.63905732961525</c:v>
                </c:pt>
                <c:pt idx="52">
                  <c:v>2.63905732961525</c:v>
                </c:pt>
                <c:pt idx="53">
                  <c:v>2.63905732961525</c:v>
                </c:pt>
                <c:pt idx="54">
                  <c:v>2.63905732961525</c:v>
                </c:pt>
                <c:pt idx="55">
                  <c:v>2.63905732961525</c:v>
                </c:pt>
                <c:pt idx="56">
                  <c:v>2.63905732961525</c:v>
                </c:pt>
                <c:pt idx="57">
                  <c:v>2.7080502011022101</c:v>
                </c:pt>
                <c:pt idx="58">
                  <c:v>2.7080502011022101</c:v>
                </c:pt>
                <c:pt idx="59">
                  <c:v>2.7080502011022101</c:v>
                </c:pt>
                <c:pt idx="60">
                  <c:v>3.9702919135521202</c:v>
                </c:pt>
                <c:pt idx="61">
                  <c:v>3.9702919135521202</c:v>
                </c:pt>
                <c:pt idx="62">
                  <c:v>3.95124371858142</c:v>
                </c:pt>
                <c:pt idx="63">
                  <c:v>3.95124371858142</c:v>
                </c:pt>
                <c:pt idx="64">
                  <c:v>3.93182563272432</c:v>
                </c:pt>
                <c:pt idx="65">
                  <c:v>3.8918202981106198</c:v>
                </c:pt>
                <c:pt idx="66">
                  <c:v>3.8918202981106198</c:v>
                </c:pt>
                <c:pt idx="67">
                  <c:v>3.8918202981106198</c:v>
                </c:pt>
                <c:pt idx="68">
                  <c:v>3.8918202981106198</c:v>
                </c:pt>
                <c:pt idx="69">
                  <c:v>3.8712010109078898</c:v>
                </c:pt>
                <c:pt idx="70">
                  <c:v>3.8712010109078898</c:v>
                </c:pt>
                <c:pt idx="71">
                  <c:v>3.85014760171005</c:v>
                </c:pt>
                <c:pt idx="72">
                  <c:v>3.85014760171005</c:v>
                </c:pt>
                <c:pt idx="73">
                  <c:v>3.8286413964890902</c:v>
                </c:pt>
                <c:pt idx="74">
                  <c:v>3.8286413964890902</c:v>
                </c:pt>
                <c:pt idx="75">
                  <c:v>3.8286413964890902</c:v>
                </c:pt>
                <c:pt idx="76">
                  <c:v>3.8286413964890902</c:v>
                </c:pt>
                <c:pt idx="77">
                  <c:v>3.8066624897703099</c:v>
                </c:pt>
                <c:pt idx="78">
                  <c:v>3.7612001156935602</c:v>
                </c:pt>
                <c:pt idx="79">
                  <c:v>3.7612001156935602</c:v>
                </c:pt>
                <c:pt idx="80">
                  <c:v>3.7612001156935602</c:v>
                </c:pt>
                <c:pt idx="81">
                  <c:v>3.7612001156935602</c:v>
                </c:pt>
                <c:pt idx="82">
                  <c:v>3.73766961828336</c:v>
                </c:pt>
                <c:pt idx="83">
                  <c:v>3.73766961828336</c:v>
                </c:pt>
                <c:pt idx="84">
                  <c:v>3.73766961828336</c:v>
                </c:pt>
                <c:pt idx="85">
                  <c:v>3.73766961828336</c:v>
                </c:pt>
                <c:pt idx="86">
                  <c:v>3.7135720667043</c:v>
                </c:pt>
                <c:pt idx="87">
                  <c:v>3.7135720667043</c:v>
                </c:pt>
                <c:pt idx="88">
                  <c:v>3.7135720667043</c:v>
                </c:pt>
                <c:pt idx="89">
                  <c:v>3.7135720667043</c:v>
                </c:pt>
                <c:pt idx="90">
                  <c:v>3.68887945411393</c:v>
                </c:pt>
                <c:pt idx="91">
                  <c:v>3.68887945411393</c:v>
                </c:pt>
                <c:pt idx="92">
                  <c:v>3.68887945411393</c:v>
                </c:pt>
                <c:pt idx="93">
                  <c:v>3.6635616461296401</c:v>
                </c:pt>
                <c:pt idx="94">
                  <c:v>3.6635616461296401</c:v>
                </c:pt>
                <c:pt idx="95">
                  <c:v>3.6635616461296401</c:v>
                </c:pt>
                <c:pt idx="96">
                  <c:v>3.6375861597263799</c:v>
                </c:pt>
                <c:pt idx="97">
                  <c:v>3.6375861597263799</c:v>
                </c:pt>
                <c:pt idx="98">
                  <c:v>3.6375861597263799</c:v>
                </c:pt>
                <c:pt idx="99">
                  <c:v>3.6375861597263799</c:v>
                </c:pt>
                <c:pt idx="100">
                  <c:v>3.6109179126442199</c:v>
                </c:pt>
                <c:pt idx="101">
                  <c:v>3.6109179126442199</c:v>
                </c:pt>
                <c:pt idx="102">
                  <c:v>3.5835189384561099</c:v>
                </c:pt>
                <c:pt idx="103">
                  <c:v>3.5835189384561099</c:v>
                </c:pt>
                <c:pt idx="104">
                  <c:v>3.5835189384561099</c:v>
                </c:pt>
                <c:pt idx="105">
                  <c:v>3.5835189384561099</c:v>
                </c:pt>
                <c:pt idx="106">
                  <c:v>3.5835189384561099</c:v>
                </c:pt>
                <c:pt idx="107">
                  <c:v>3.55534806148941</c:v>
                </c:pt>
                <c:pt idx="108">
                  <c:v>3.55534806148941</c:v>
                </c:pt>
                <c:pt idx="109">
                  <c:v>3.5263605246161598</c:v>
                </c:pt>
                <c:pt idx="110">
                  <c:v>3.5263605246161598</c:v>
                </c:pt>
                <c:pt idx="111">
                  <c:v>3.5263605246161598</c:v>
                </c:pt>
                <c:pt idx="112">
                  <c:v>3.5263605246161598</c:v>
                </c:pt>
                <c:pt idx="113">
                  <c:v>3.4965075614664798</c:v>
                </c:pt>
                <c:pt idx="114">
                  <c:v>3.4965075614664798</c:v>
                </c:pt>
                <c:pt idx="115">
                  <c:v>3.4657359027997199</c:v>
                </c:pt>
                <c:pt idx="116">
                  <c:v>3.4657359027997199</c:v>
                </c:pt>
                <c:pt idx="117">
                  <c:v>3.4339872044851401</c:v>
                </c:pt>
                <c:pt idx="118">
                  <c:v>3.4339872044851401</c:v>
                </c:pt>
                <c:pt idx="119">
                  <c:v>3.4339872044851401</c:v>
                </c:pt>
                <c:pt idx="120">
                  <c:v>3.4339872044851401</c:v>
                </c:pt>
                <c:pt idx="121">
                  <c:v>3.4339872044851401</c:v>
                </c:pt>
                <c:pt idx="122">
                  <c:v>3.4339872044851401</c:v>
                </c:pt>
                <c:pt idx="123">
                  <c:v>3.4339872044851401</c:v>
                </c:pt>
                <c:pt idx="124">
                  <c:v>3.4339872044851401</c:v>
                </c:pt>
                <c:pt idx="125">
                  <c:v>3.4339872044851401</c:v>
                </c:pt>
                <c:pt idx="126">
                  <c:v>3.4339872044851401</c:v>
                </c:pt>
                <c:pt idx="127">
                  <c:v>3.4011973816621501</c:v>
                </c:pt>
                <c:pt idx="128">
                  <c:v>3.4011973816621501</c:v>
                </c:pt>
                <c:pt idx="129">
                  <c:v>3.3672958299864701</c:v>
                </c:pt>
                <c:pt idx="130">
                  <c:v>3.3672958299864701</c:v>
                </c:pt>
                <c:pt idx="131">
                  <c:v>3.3672958299864701</c:v>
                </c:pt>
                <c:pt idx="132">
                  <c:v>3.3672958299864701</c:v>
                </c:pt>
                <c:pt idx="133">
                  <c:v>3.3672958299864701</c:v>
                </c:pt>
                <c:pt idx="134">
                  <c:v>3.3672958299864701</c:v>
                </c:pt>
                <c:pt idx="135">
                  <c:v>3.3672958299864701</c:v>
                </c:pt>
                <c:pt idx="136">
                  <c:v>3.3672958299864701</c:v>
                </c:pt>
                <c:pt idx="137">
                  <c:v>3.3672958299864701</c:v>
                </c:pt>
                <c:pt idx="138">
                  <c:v>3.3322045101751998</c:v>
                </c:pt>
                <c:pt idx="139">
                  <c:v>3.3322045101751998</c:v>
                </c:pt>
                <c:pt idx="140">
                  <c:v>3.3322045101751998</c:v>
                </c:pt>
                <c:pt idx="141">
                  <c:v>3.3322045101751998</c:v>
                </c:pt>
                <c:pt idx="142">
                  <c:v>3.3322045101751998</c:v>
                </c:pt>
                <c:pt idx="143">
                  <c:v>3.3322045101751998</c:v>
                </c:pt>
                <c:pt idx="144">
                  <c:v>3.3322045101751998</c:v>
                </c:pt>
                <c:pt idx="145">
                  <c:v>3.3322045101751998</c:v>
                </c:pt>
                <c:pt idx="146">
                  <c:v>3.3322045101751998</c:v>
                </c:pt>
                <c:pt idx="147">
                  <c:v>3.3322045101751998</c:v>
                </c:pt>
                <c:pt idx="148">
                  <c:v>3.3322045101751998</c:v>
                </c:pt>
                <c:pt idx="149">
                  <c:v>3.2958368660043198</c:v>
                </c:pt>
                <c:pt idx="150">
                  <c:v>3.2958368660043198</c:v>
                </c:pt>
                <c:pt idx="151">
                  <c:v>3.2958368660043198</c:v>
                </c:pt>
                <c:pt idx="152">
                  <c:v>3.2958368660043198</c:v>
                </c:pt>
                <c:pt idx="153">
                  <c:v>3.2958368660043198</c:v>
                </c:pt>
                <c:pt idx="154">
                  <c:v>3.2958368660043198</c:v>
                </c:pt>
                <c:pt idx="155">
                  <c:v>3.2958368660043198</c:v>
                </c:pt>
                <c:pt idx="156">
                  <c:v>3.2958368660043198</c:v>
                </c:pt>
                <c:pt idx="157">
                  <c:v>3.2580965380214799</c:v>
                </c:pt>
                <c:pt idx="158">
                  <c:v>3.2580965380214799</c:v>
                </c:pt>
                <c:pt idx="159">
                  <c:v>3.2580965380214799</c:v>
                </c:pt>
                <c:pt idx="160">
                  <c:v>3.2580965380214799</c:v>
                </c:pt>
                <c:pt idx="161">
                  <c:v>3.2580965380214799</c:v>
                </c:pt>
                <c:pt idx="162">
                  <c:v>3.2580965380214799</c:v>
                </c:pt>
                <c:pt idx="163">
                  <c:v>3.2580965380214799</c:v>
                </c:pt>
                <c:pt idx="164">
                  <c:v>3.2580965380214799</c:v>
                </c:pt>
                <c:pt idx="165">
                  <c:v>3.2188758248682001</c:v>
                </c:pt>
                <c:pt idx="166">
                  <c:v>3.2188758248682001</c:v>
                </c:pt>
                <c:pt idx="167">
                  <c:v>3.2188758248682001</c:v>
                </c:pt>
                <c:pt idx="168">
                  <c:v>3.2188758248682001</c:v>
                </c:pt>
                <c:pt idx="169">
                  <c:v>3.2188758248682001</c:v>
                </c:pt>
                <c:pt idx="170">
                  <c:v>3.17805383034794</c:v>
                </c:pt>
                <c:pt idx="171">
                  <c:v>3.17805383034794</c:v>
                </c:pt>
                <c:pt idx="172">
                  <c:v>3.17805383034794</c:v>
                </c:pt>
                <c:pt idx="173">
                  <c:v>3.17805383034794</c:v>
                </c:pt>
                <c:pt idx="174">
                  <c:v>3.17805383034794</c:v>
                </c:pt>
                <c:pt idx="175">
                  <c:v>3.17805383034794</c:v>
                </c:pt>
                <c:pt idx="176">
                  <c:v>3.17805383034794</c:v>
                </c:pt>
                <c:pt idx="177">
                  <c:v>3.17805383034794</c:v>
                </c:pt>
                <c:pt idx="178">
                  <c:v>3.17805383034794</c:v>
                </c:pt>
                <c:pt idx="179">
                  <c:v>3.1354942159291399</c:v>
                </c:pt>
                <c:pt idx="180">
                  <c:v>3.1354942159291399</c:v>
                </c:pt>
                <c:pt idx="181">
                  <c:v>3.1354942159291399</c:v>
                </c:pt>
                <c:pt idx="182">
                  <c:v>3.1354942159291399</c:v>
                </c:pt>
                <c:pt idx="183">
                  <c:v>3.1354942159291399</c:v>
                </c:pt>
                <c:pt idx="184">
                  <c:v>3.1354942159291399</c:v>
                </c:pt>
                <c:pt idx="185">
                  <c:v>3.1354942159291399</c:v>
                </c:pt>
                <c:pt idx="186">
                  <c:v>3.1354942159291399</c:v>
                </c:pt>
                <c:pt idx="187">
                  <c:v>3.1354942159291399</c:v>
                </c:pt>
                <c:pt idx="188">
                  <c:v>3.1354942159291399</c:v>
                </c:pt>
                <c:pt idx="189">
                  <c:v>3.0910424533583098</c:v>
                </c:pt>
                <c:pt idx="190">
                  <c:v>3.0910424533583098</c:v>
                </c:pt>
                <c:pt idx="191">
                  <c:v>3.0910424533583098</c:v>
                </c:pt>
                <c:pt idx="192">
                  <c:v>3.0910424533583098</c:v>
                </c:pt>
                <c:pt idx="193">
                  <c:v>3.0910424533583098</c:v>
                </c:pt>
                <c:pt idx="194">
                  <c:v>3.0910424533583098</c:v>
                </c:pt>
                <c:pt idx="195">
                  <c:v>3.0910424533583098</c:v>
                </c:pt>
                <c:pt idx="196">
                  <c:v>3.0910424533583098</c:v>
                </c:pt>
                <c:pt idx="197">
                  <c:v>3.0445224377234199</c:v>
                </c:pt>
                <c:pt idx="198">
                  <c:v>3.0445224377234199</c:v>
                </c:pt>
                <c:pt idx="199">
                  <c:v>3.0445224377234199</c:v>
                </c:pt>
                <c:pt idx="200">
                  <c:v>3.0445224377234199</c:v>
                </c:pt>
                <c:pt idx="201">
                  <c:v>3.0445224377234199</c:v>
                </c:pt>
                <c:pt idx="202">
                  <c:v>2.99573227355399</c:v>
                </c:pt>
                <c:pt idx="203">
                  <c:v>2.99573227355399</c:v>
                </c:pt>
                <c:pt idx="204">
                  <c:v>2.99573227355399</c:v>
                </c:pt>
                <c:pt idx="205">
                  <c:v>2.99573227355399</c:v>
                </c:pt>
                <c:pt idx="206">
                  <c:v>2.99573227355399</c:v>
                </c:pt>
                <c:pt idx="207">
                  <c:v>2.99573227355399</c:v>
                </c:pt>
                <c:pt idx="208">
                  <c:v>2.99573227355399</c:v>
                </c:pt>
                <c:pt idx="209">
                  <c:v>2.99573227355399</c:v>
                </c:pt>
                <c:pt idx="210">
                  <c:v>2.99573227355399</c:v>
                </c:pt>
                <c:pt idx="211">
                  <c:v>2.9444389791664398</c:v>
                </c:pt>
                <c:pt idx="212">
                  <c:v>2.9444389791664398</c:v>
                </c:pt>
                <c:pt idx="213">
                  <c:v>2.9444389791664398</c:v>
                </c:pt>
                <c:pt idx="214">
                  <c:v>2.9444389791664398</c:v>
                </c:pt>
                <c:pt idx="215">
                  <c:v>2.9444389791664398</c:v>
                </c:pt>
                <c:pt idx="216">
                  <c:v>2.9444389791664398</c:v>
                </c:pt>
                <c:pt idx="217">
                  <c:v>2.9444389791664398</c:v>
                </c:pt>
                <c:pt idx="218">
                  <c:v>2.9444389791664398</c:v>
                </c:pt>
                <c:pt idx="219">
                  <c:v>2.9444389791664398</c:v>
                </c:pt>
                <c:pt idx="220">
                  <c:v>2.9444389791664398</c:v>
                </c:pt>
                <c:pt idx="221">
                  <c:v>2.9444389791664398</c:v>
                </c:pt>
                <c:pt idx="222">
                  <c:v>2.9444389791664398</c:v>
                </c:pt>
                <c:pt idx="223">
                  <c:v>2.9444389791664398</c:v>
                </c:pt>
                <c:pt idx="224">
                  <c:v>2.8903717578961601</c:v>
                </c:pt>
                <c:pt idx="225">
                  <c:v>2.8903717578961601</c:v>
                </c:pt>
                <c:pt idx="226">
                  <c:v>2.8903717578961601</c:v>
                </c:pt>
                <c:pt idx="227">
                  <c:v>2.8903717578961601</c:v>
                </c:pt>
                <c:pt idx="228">
                  <c:v>2.8903717578961601</c:v>
                </c:pt>
                <c:pt idx="229">
                  <c:v>2.8903717578961601</c:v>
                </c:pt>
                <c:pt idx="230">
                  <c:v>2.8903717578961601</c:v>
                </c:pt>
                <c:pt idx="231">
                  <c:v>2.8903717578961601</c:v>
                </c:pt>
                <c:pt idx="232">
                  <c:v>2.8903717578961601</c:v>
                </c:pt>
                <c:pt idx="233">
                  <c:v>2.8903717578961601</c:v>
                </c:pt>
                <c:pt idx="234">
                  <c:v>2.8903717578961601</c:v>
                </c:pt>
                <c:pt idx="235">
                  <c:v>2.8903717578961601</c:v>
                </c:pt>
                <c:pt idx="236">
                  <c:v>2.8903717578961601</c:v>
                </c:pt>
                <c:pt idx="237">
                  <c:v>2.8903717578961601</c:v>
                </c:pt>
                <c:pt idx="238">
                  <c:v>2.8332133440562099</c:v>
                </c:pt>
                <c:pt idx="239">
                  <c:v>2.8332133440562099</c:v>
                </c:pt>
                <c:pt idx="240">
                  <c:v>2.8332133440562099</c:v>
                </c:pt>
                <c:pt idx="241">
                  <c:v>2.8332133440562099</c:v>
                </c:pt>
                <c:pt idx="242">
                  <c:v>2.8332133440562099</c:v>
                </c:pt>
                <c:pt idx="243">
                  <c:v>2.8332133440562099</c:v>
                </c:pt>
                <c:pt idx="244">
                  <c:v>2.8332133440562099</c:v>
                </c:pt>
                <c:pt idx="245">
                  <c:v>2.8332133440562099</c:v>
                </c:pt>
                <c:pt idx="246">
                  <c:v>2.8332133440562099</c:v>
                </c:pt>
                <c:pt idx="247">
                  <c:v>2.8332133440562099</c:v>
                </c:pt>
                <c:pt idx="248">
                  <c:v>2.8332133440562099</c:v>
                </c:pt>
                <c:pt idx="249">
                  <c:v>2.8332133440562099</c:v>
                </c:pt>
                <c:pt idx="250">
                  <c:v>2.7725887222397798</c:v>
                </c:pt>
                <c:pt idx="251">
                  <c:v>2.7725887222397798</c:v>
                </c:pt>
                <c:pt idx="252">
                  <c:v>2.7725887222397798</c:v>
                </c:pt>
                <c:pt idx="253">
                  <c:v>2.7725887222397798</c:v>
                </c:pt>
                <c:pt idx="254">
                  <c:v>2.7725887222397798</c:v>
                </c:pt>
                <c:pt idx="255">
                  <c:v>2.7725887222397798</c:v>
                </c:pt>
                <c:pt idx="256">
                  <c:v>2.7725887222397798</c:v>
                </c:pt>
                <c:pt idx="257">
                  <c:v>2.7725887222397798</c:v>
                </c:pt>
                <c:pt idx="258">
                  <c:v>2.7725887222397798</c:v>
                </c:pt>
                <c:pt idx="259">
                  <c:v>2.7725887222397798</c:v>
                </c:pt>
                <c:pt idx="260">
                  <c:v>2.7725887222397798</c:v>
                </c:pt>
                <c:pt idx="261">
                  <c:v>2.7725887222397798</c:v>
                </c:pt>
                <c:pt idx="262">
                  <c:v>2.7080502011022101</c:v>
                </c:pt>
                <c:pt idx="263">
                  <c:v>2.7080502011022101</c:v>
                </c:pt>
                <c:pt idx="264">
                  <c:v>2.7080502011022101</c:v>
                </c:pt>
                <c:pt idx="265">
                  <c:v>2.7080502011022101</c:v>
                </c:pt>
                <c:pt idx="266">
                  <c:v>2.7080502011022101</c:v>
                </c:pt>
                <c:pt idx="267">
                  <c:v>2.7080502011022101</c:v>
                </c:pt>
                <c:pt idx="268">
                  <c:v>2.7080502011022101</c:v>
                </c:pt>
                <c:pt idx="269">
                  <c:v>2.7080502011022101</c:v>
                </c:pt>
                <c:pt idx="270">
                  <c:v>2.7080502011022101</c:v>
                </c:pt>
                <c:pt idx="271">
                  <c:v>2.7080502011022101</c:v>
                </c:pt>
                <c:pt idx="272">
                  <c:v>2.7080502011022101</c:v>
                </c:pt>
                <c:pt idx="273">
                  <c:v>2.7080502011022101</c:v>
                </c:pt>
                <c:pt idx="274">
                  <c:v>2.7080502011022101</c:v>
                </c:pt>
                <c:pt idx="275">
                  <c:v>2.7080502011022101</c:v>
                </c:pt>
                <c:pt idx="276">
                  <c:v>2.7080502011022101</c:v>
                </c:pt>
                <c:pt idx="277">
                  <c:v>2.7080502011022101</c:v>
                </c:pt>
                <c:pt idx="278">
                  <c:v>2.63905732961525</c:v>
                </c:pt>
                <c:pt idx="279">
                  <c:v>2.63905732961525</c:v>
                </c:pt>
                <c:pt idx="280">
                  <c:v>2.63905732961525</c:v>
                </c:pt>
                <c:pt idx="281">
                  <c:v>2.63905732961525</c:v>
                </c:pt>
                <c:pt idx="282">
                  <c:v>2.63905732961525</c:v>
                </c:pt>
                <c:pt idx="283">
                  <c:v>2.63905732961525</c:v>
                </c:pt>
                <c:pt idx="284">
                  <c:v>2.63905732961525</c:v>
                </c:pt>
                <c:pt idx="285">
                  <c:v>2.63905732961525</c:v>
                </c:pt>
                <c:pt idx="286">
                  <c:v>2.63905732961525</c:v>
                </c:pt>
                <c:pt idx="287">
                  <c:v>2.63905732961525</c:v>
                </c:pt>
                <c:pt idx="288">
                  <c:v>2.63905732961525</c:v>
                </c:pt>
                <c:pt idx="289">
                  <c:v>2.63905732961525</c:v>
                </c:pt>
                <c:pt idx="290">
                  <c:v>2.63905732961525</c:v>
                </c:pt>
                <c:pt idx="291">
                  <c:v>2.63905732961525</c:v>
                </c:pt>
                <c:pt idx="292">
                  <c:v>2.5649493574615301</c:v>
                </c:pt>
                <c:pt idx="293">
                  <c:v>2.5649493574615301</c:v>
                </c:pt>
                <c:pt idx="294">
                  <c:v>2.5649493574615301</c:v>
                </c:pt>
                <c:pt idx="295">
                  <c:v>2.5649493574615301</c:v>
                </c:pt>
                <c:pt idx="296">
                  <c:v>2.5649493574615301</c:v>
                </c:pt>
                <c:pt idx="297">
                  <c:v>2.5649493574615301</c:v>
                </c:pt>
                <c:pt idx="298">
                  <c:v>2.5649493574615301</c:v>
                </c:pt>
                <c:pt idx="299">
                  <c:v>2.5649493574615301</c:v>
                </c:pt>
                <c:pt idx="300">
                  <c:v>2.5649493574615301</c:v>
                </c:pt>
                <c:pt idx="301">
                  <c:v>2.5649493574615301</c:v>
                </c:pt>
                <c:pt idx="302">
                  <c:v>2.4849066497879999</c:v>
                </c:pt>
                <c:pt idx="303">
                  <c:v>2.4849066497879999</c:v>
                </c:pt>
                <c:pt idx="304">
                  <c:v>2.4849066497879999</c:v>
                </c:pt>
                <c:pt idx="305">
                  <c:v>2.4849066497879999</c:v>
                </c:pt>
                <c:pt idx="306">
                  <c:v>2.4849066497879999</c:v>
                </c:pt>
                <c:pt idx="307">
                  <c:v>2.4849066497879999</c:v>
                </c:pt>
                <c:pt idx="308">
                  <c:v>2.4849066497879999</c:v>
                </c:pt>
                <c:pt idx="309">
                  <c:v>2.4849066497879999</c:v>
                </c:pt>
                <c:pt idx="310">
                  <c:v>2.4849066497879999</c:v>
                </c:pt>
                <c:pt idx="311">
                  <c:v>2.4849066497879999</c:v>
                </c:pt>
                <c:pt idx="312">
                  <c:v>2.4849066497879999</c:v>
                </c:pt>
                <c:pt idx="313">
                  <c:v>2.4849066497879999</c:v>
                </c:pt>
                <c:pt idx="314">
                  <c:v>2.4849066497879999</c:v>
                </c:pt>
                <c:pt idx="315">
                  <c:v>2.4849066497879999</c:v>
                </c:pt>
                <c:pt idx="316">
                  <c:v>2.4849066497879999</c:v>
                </c:pt>
                <c:pt idx="317">
                  <c:v>2.4849066497879999</c:v>
                </c:pt>
                <c:pt idx="318">
                  <c:v>2.4849066497879999</c:v>
                </c:pt>
                <c:pt idx="319">
                  <c:v>2.4849066497879999</c:v>
                </c:pt>
                <c:pt idx="320">
                  <c:v>2.4849066497879999</c:v>
                </c:pt>
                <c:pt idx="321">
                  <c:v>2.4849066497879999</c:v>
                </c:pt>
                <c:pt idx="322">
                  <c:v>2.4849066497879999</c:v>
                </c:pt>
                <c:pt idx="323">
                  <c:v>2.4849066497879999</c:v>
                </c:pt>
                <c:pt idx="324">
                  <c:v>2.4849066497879999</c:v>
                </c:pt>
                <c:pt idx="325">
                  <c:v>2.4849066497879999</c:v>
                </c:pt>
                <c:pt idx="326">
                  <c:v>2.4849066497879999</c:v>
                </c:pt>
                <c:pt idx="327">
                  <c:v>2.4849066497879999</c:v>
                </c:pt>
                <c:pt idx="328">
                  <c:v>2.3978952727983698</c:v>
                </c:pt>
                <c:pt idx="329">
                  <c:v>2.3978952727983698</c:v>
                </c:pt>
                <c:pt idx="330">
                  <c:v>2.3978952727983698</c:v>
                </c:pt>
                <c:pt idx="331">
                  <c:v>2.3978952727983698</c:v>
                </c:pt>
                <c:pt idx="332">
                  <c:v>2.3978952727983698</c:v>
                </c:pt>
                <c:pt idx="333">
                  <c:v>2.3978952727983698</c:v>
                </c:pt>
                <c:pt idx="334">
                  <c:v>2.3978952727983698</c:v>
                </c:pt>
                <c:pt idx="335">
                  <c:v>2.3978952727983698</c:v>
                </c:pt>
                <c:pt idx="336">
                  <c:v>2.3978952727983698</c:v>
                </c:pt>
                <c:pt idx="337">
                  <c:v>2.3978952727983698</c:v>
                </c:pt>
                <c:pt idx="338">
                  <c:v>2.3978952727983698</c:v>
                </c:pt>
                <c:pt idx="339">
                  <c:v>2.3978952727983698</c:v>
                </c:pt>
                <c:pt idx="340">
                  <c:v>2.3978952727983698</c:v>
                </c:pt>
                <c:pt idx="341">
                  <c:v>2.3978952727983698</c:v>
                </c:pt>
                <c:pt idx="342">
                  <c:v>2.3978952727983698</c:v>
                </c:pt>
                <c:pt idx="343">
                  <c:v>2.3978952727983698</c:v>
                </c:pt>
                <c:pt idx="344">
                  <c:v>2.3978952727983698</c:v>
                </c:pt>
                <c:pt idx="345">
                  <c:v>2.3978952727983698</c:v>
                </c:pt>
                <c:pt idx="346">
                  <c:v>2.3978952727983698</c:v>
                </c:pt>
                <c:pt idx="347">
                  <c:v>2.3978952727983698</c:v>
                </c:pt>
                <c:pt idx="348">
                  <c:v>2.3978952727983698</c:v>
                </c:pt>
                <c:pt idx="349">
                  <c:v>2.3025850929940401</c:v>
                </c:pt>
                <c:pt idx="350">
                  <c:v>2.3025850929940401</c:v>
                </c:pt>
                <c:pt idx="351">
                  <c:v>2.3025850929940401</c:v>
                </c:pt>
                <c:pt idx="352">
                  <c:v>2.3025850929940401</c:v>
                </c:pt>
                <c:pt idx="353">
                  <c:v>2.3025850929940401</c:v>
                </c:pt>
                <c:pt idx="354">
                  <c:v>2.3025850929940401</c:v>
                </c:pt>
                <c:pt idx="355">
                  <c:v>2.3025850929940401</c:v>
                </c:pt>
                <c:pt idx="356">
                  <c:v>2.3025850929940401</c:v>
                </c:pt>
                <c:pt idx="357">
                  <c:v>2.3025850929940401</c:v>
                </c:pt>
                <c:pt idx="358">
                  <c:v>2.3025850929940401</c:v>
                </c:pt>
                <c:pt idx="359">
                  <c:v>2.3025850929940401</c:v>
                </c:pt>
                <c:pt idx="360">
                  <c:v>2.3025850929940401</c:v>
                </c:pt>
                <c:pt idx="361">
                  <c:v>2.3025850929940401</c:v>
                </c:pt>
                <c:pt idx="362">
                  <c:v>2.3025850929940401</c:v>
                </c:pt>
                <c:pt idx="363">
                  <c:v>2.3025850929940401</c:v>
                </c:pt>
                <c:pt idx="364">
                  <c:v>2.3025850929940401</c:v>
                </c:pt>
                <c:pt idx="365">
                  <c:v>2.3025850929940401</c:v>
                </c:pt>
                <c:pt idx="366">
                  <c:v>2.3025850929940401</c:v>
                </c:pt>
                <c:pt idx="367">
                  <c:v>2.3025850929940401</c:v>
                </c:pt>
                <c:pt idx="368">
                  <c:v>2.3025850929940401</c:v>
                </c:pt>
                <c:pt idx="369">
                  <c:v>2.3025850929940401</c:v>
                </c:pt>
                <c:pt idx="370">
                  <c:v>2.1972245773362098</c:v>
                </c:pt>
                <c:pt idx="371">
                  <c:v>2.1972245773362098</c:v>
                </c:pt>
                <c:pt idx="372">
                  <c:v>2.1972245773362098</c:v>
                </c:pt>
                <c:pt idx="373">
                  <c:v>2.1972245773362098</c:v>
                </c:pt>
                <c:pt idx="374">
                  <c:v>2.1972245773362098</c:v>
                </c:pt>
                <c:pt idx="375">
                  <c:v>2.1972245773362098</c:v>
                </c:pt>
                <c:pt idx="376">
                  <c:v>2.1972245773362098</c:v>
                </c:pt>
                <c:pt idx="377">
                  <c:v>2.1972245773362098</c:v>
                </c:pt>
                <c:pt idx="378">
                  <c:v>2.1972245773362098</c:v>
                </c:pt>
                <c:pt idx="379">
                  <c:v>2.1972245773362098</c:v>
                </c:pt>
                <c:pt idx="380">
                  <c:v>2.1972245773362098</c:v>
                </c:pt>
                <c:pt idx="381">
                  <c:v>2.1972245773362098</c:v>
                </c:pt>
                <c:pt idx="382">
                  <c:v>2.1972245773362098</c:v>
                </c:pt>
                <c:pt idx="383">
                  <c:v>2.1972245773362098</c:v>
                </c:pt>
                <c:pt idx="384">
                  <c:v>2.1972245773362098</c:v>
                </c:pt>
                <c:pt idx="385">
                  <c:v>2.1972245773362098</c:v>
                </c:pt>
                <c:pt idx="386">
                  <c:v>2.1972245773362098</c:v>
                </c:pt>
                <c:pt idx="387">
                  <c:v>2.1972245773362098</c:v>
                </c:pt>
                <c:pt idx="388">
                  <c:v>2.1972245773362098</c:v>
                </c:pt>
                <c:pt idx="389">
                  <c:v>2.1972245773362098</c:v>
                </c:pt>
                <c:pt idx="390">
                  <c:v>2.1972245773362098</c:v>
                </c:pt>
                <c:pt idx="391">
                  <c:v>2.1972245773362098</c:v>
                </c:pt>
                <c:pt idx="392">
                  <c:v>2.1972245773362098</c:v>
                </c:pt>
                <c:pt idx="393">
                  <c:v>2.1972245773362098</c:v>
                </c:pt>
                <c:pt idx="394">
                  <c:v>2.1972245773362098</c:v>
                </c:pt>
                <c:pt idx="395">
                  <c:v>2.1972245773362098</c:v>
                </c:pt>
                <c:pt idx="396">
                  <c:v>2.1972245773362098</c:v>
                </c:pt>
                <c:pt idx="397">
                  <c:v>2.1972245773362098</c:v>
                </c:pt>
                <c:pt idx="398">
                  <c:v>2.1972245773362098</c:v>
                </c:pt>
                <c:pt idx="399">
                  <c:v>2.1972245773362098</c:v>
                </c:pt>
                <c:pt idx="400">
                  <c:v>2.1972245773362098</c:v>
                </c:pt>
                <c:pt idx="401">
                  <c:v>2.1972245773362098</c:v>
                </c:pt>
                <c:pt idx="402">
                  <c:v>2.1972245773362098</c:v>
                </c:pt>
                <c:pt idx="403">
                  <c:v>2.1972245773362098</c:v>
                </c:pt>
                <c:pt idx="404">
                  <c:v>2.1972245773362098</c:v>
                </c:pt>
                <c:pt idx="405">
                  <c:v>2.1972245773362098</c:v>
                </c:pt>
                <c:pt idx="406">
                  <c:v>2.1972245773362098</c:v>
                </c:pt>
                <c:pt idx="407">
                  <c:v>2.1972245773362098</c:v>
                </c:pt>
                <c:pt idx="408">
                  <c:v>2.1972245773362098</c:v>
                </c:pt>
                <c:pt idx="409">
                  <c:v>2.1972245773362098</c:v>
                </c:pt>
                <c:pt idx="410">
                  <c:v>2.1972245773362098</c:v>
                </c:pt>
                <c:pt idx="411">
                  <c:v>2.1972245773362098</c:v>
                </c:pt>
                <c:pt idx="412">
                  <c:v>2.1972245773362098</c:v>
                </c:pt>
                <c:pt idx="413">
                  <c:v>2.1972245773362098</c:v>
                </c:pt>
                <c:pt idx="414">
                  <c:v>2.07944154167983</c:v>
                </c:pt>
                <c:pt idx="415">
                  <c:v>2.07944154167983</c:v>
                </c:pt>
                <c:pt idx="416">
                  <c:v>2.07944154167983</c:v>
                </c:pt>
                <c:pt idx="417">
                  <c:v>2.07944154167983</c:v>
                </c:pt>
                <c:pt idx="418">
                  <c:v>2.07944154167983</c:v>
                </c:pt>
                <c:pt idx="419">
                  <c:v>2.07944154167983</c:v>
                </c:pt>
                <c:pt idx="420">
                  <c:v>2.07944154167983</c:v>
                </c:pt>
                <c:pt idx="421">
                  <c:v>2.07944154167983</c:v>
                </c:pt>
                <c:pt idx="422">
                  <c:v>2.07944154167983</c:v>
                </c:pt>
                <c:pt idx="423">
                  <c:v>2.07944154167983</c:v>
                </c:pt>
                <c:pt idx="424">
                  <c:v>2.07944154167983</c:v>
                </c:pt>
                <c:pt idx="425">
                  <c:v>2.07944154167983</c:v>
                </c:pt>
                <c:pt idx="426">
                  <c:v>2.07944154167983</c:v>
                </c:pt>
                <c:pt idx="427">
                  <c:v>2.07944154167983</c:v>
                </c:pt>
                <c:pt idx="428">
                  <c:v>2.07944154167983</c:v>
                </c:pt>
                <c:pt idx="429">
                  <c:v>2.07944154167983</c:v>
                </c:pt>
                <c:pt idx="430">
                  <c:v>2.07944154167983</c:v>
                </c:pt>
                <c:pt idx="431">
                  <c:v>2.07944154167983</c:v>
                </c:pt>
                <c:pt idx="432">
                  <c:v>2.07944154167983</c:v>
                </c:pt>
                <c:pt idx="433">
                  <c:v>2.07944154167983</c:v>
                </c:pt>
                <c:pt idx="434">
                  <c:v>2.07944154167983</c:v>
                </c:pt>
                <c:pt idx="435">
                  <c:v>2.07944154167983</c:v>
                </c:pt>
                <c:pt idx="436">
                  <c:v>2.07944154167983</c:v>
                </c:pt>
                <c:pt idx="437">
                  <c:v>2.07944154167983</c:v>
                </c:pt>
                <c:pt idx="438">
                  <c:v>2.07944154167983</c:v>
                </c:pt>
                <c:pt idx="439">
                  <c:v>2.07944154167983</c:v>
                </c:pt>
                <c:pt idx="440">
                  <c:v>2.07944154167983</c:v>
                </c:pt>
                <c:pt idx="441">
                  <c:v>2.07944154167983</c:v>
                </c:pt>
                <c:pt idx="442">
                  <c:v>2.07944154167983</c:v>
                </c:pt>
                <c:pt idx="443">
                  <c:v>2.07944154167983</c:v>
                </c:pt>
                <c:pt idx="444">
                  <c:v>2.07944154167983</c:v>
                </c:pt>
                <c:pt idx="445">
                  <c:v>2.07944154167983</c:v>
                </c:pt>
                <c:pt idx="446">
                  <c:v>2.07944154167983</c:v>
                </c:pt>
                <c:pt idx="447">
                  <c:v>2.07944154167983</c:v>
                </c:pt>
                <c:pt idx="448">
                  <c:v>2.07944154167983</c:v>
                </c:pt>
                <c:pt idx="449">
                  <c:v>2.07944154167983</c:v>
                </c:pt>
                <c:pt idx="450">
                  <c:v>1.9459101490553099</c:v>
                </c:pt>
                <c:pt idx="451">
                  <c:v>1.9459101490553099</c:v>
                </c:pt>
                <c:pt idx="452">
                  <c:v>1.9459101490553099</c:v>
                </c:pt>
                <c:pt idx="453">
                  <c:v>1.9459101490553099</c:v>
                </c:pt>
                <c:pt idx="454">
                  <c:v>1.9459101490553099</c:v>
                </c:pt>
                <c:pt idx="455">
                  <c:v>1.9459101490553099</c:v>
                </c:pt>
                <c:pt idx="456">
                  <c:v>1.9459101490553099</c:v>
                </c:pt>
                <c:pt idx="457">
                  <c:v>1.9459101490553099</c:v>
                </c:pt>
                <c:pt idx="458">
                  <c:v>1.9459101490553099</c:v>
                </c:pt>
                <c:pt idx="459">
                  <c:v>1.9459101490553099</c:v>
                </c:pt>
                <c:pt idx="460">
                  <c:v>1.9459101490553099</c:v>
                </c:pt>
                <c:pt idx="461">
                  <c:v>1.9459101490553099</c:v>
                </c:pt>
                <c:pt idx="462">
                  <c:v>1.9459101490553099</c:v>
                </c:pt>
                <c:pt idx="463">
                  <c:v>1.9459101490553099</c:v>
                </c:pt>
                <c:pt idx="464">
                  <c:v>1.9459101490553099</c:v>
                </c:pt>
                <c:pt idx="465">
                  <c:v>1.9459101490553099</c:v>
                </c:pt>
                <c:pt idx="466">
                  <c:v>1.9459101490553099</c:v>
                </c:pt>
                <c:pt idx="467">
                  <c:v>1.9459101490553099</c:v>
                </c:pt>
                <c:pt idx="468">
                  <c:v>1.9459101490553099</c:v>
                </c:pt>
                <c:pt idx="469">
                  <c:v>1.9459101490553099</c:v>
                </c:pt>
                <c:pt idx="470">
                  <c:v>1.9459101490553099</c:v>
                </c:pt>
                <c:pt idx="471">
                  <c:v>1.9459101490553099</c:v>
                </c:pt>
                <c:pt idx="472">
                  <c:v>1.9459101490553099</c:v>
                </c:pt>
                <c:pt idx="473">
                  <c:v>1.9459101490553099</c:v>
                </c:pt>
                <c:pt idx="474">
                  <c:v>1.9459101490553099</c:v>
                </c:pt>
                <c:pt idx="475">
                  <c:v>1.9459101490553099</c:v>
                </c:pt>
                <c:pt idx="476">
                  <c:v>1.9459101490553099</c:v>
                </c:pt>
                <c:pt idx="477">
                  <c:v>1.9459101490553099</c:v>
                </c:pt>
                <c:pt idx="478">
                  <c:v>1.9459101490553099</c:v>
                </c:pt>
                <c:pt idx="479">
                  <c:v>1.9459101490553099</c:v>
                </c:pt>
                <c:pt idx="480">
                  <c:v>1.9459101490553099</c:v>
                </c:pt>
                <c:pt idx="481">
                  <c:v>1.9459101490553099</c:v>
                </c:pt>
                <c:pt idx="482">
                  <c:v>1.9459101490553099</c:v>
                </c:pt>
                <c:pt idx="483">
                  <c:v>1.9459101490553099</c:v>
                </c:pt>
                <c:pt idx="484">
                  <c:v>1.9459101490553099</c:v>
                </c:pt>
                <c:pt idx="485">
                  <c:v>1.9459101490553099</c:v>
                </c:pt>
                <c:pt idx="486">
                  <c:v>1.9459101490553099</c:v>
                </c:pt>
                <c:pt idx="487">
                  <c:v>1.9459101490553099</c:v>
                </c:pt>
                <c:pt idx="488">
                  <c:v>1.9459101490553099</c:v>
                </c:pt>
                <c:pt idx="489">
                  <c:v>1.9459101490553099</c:v>
                </c:pt>
                <c:pt idx="490">
                  <c:v>1.9459101490553099</c:v>
                </c:pt>
                <c:pt idx="491">
                  <c:v>1.9459101490553099</c:v>
                </c:pt>
                <c:pt idx="492">
                  <c:v>1.9459101490553099</c:v>
                </c:pt>
                <c:pt idx="493">
                  <c:v>1.7917594692280501</c:v>
                </c:pt>
                <c:pt idx="494">
                  <c:v>1.7917594692280501</c:v>
                </c:pt>
                <c:pt idx="495">
                  <c:v>1.7917594692280501</c:v>
                </c:pt>
                <c:pt idx="496">
                  <c:v>1.7917594692280501</c:v>
                </c:pt>
                <c:pt idx="497">
                  <c:v>1.7917594692280501</c:v>
                </c:pt>
                <c:pt idx="498">
                  <c:v>1.7917594692280501</c:v>
                </c:pt>
                <c:pt idx="499">
                  <c:v>1.7917594692280501</c:v>
                </c:pt>
                <c:pt idx="500">
                  <c:v>1.7917594692280501</c:v>
                </c:pt>
                <c:pt idx="501">
                  <c:v>1.7917594692280501</c:v>
                </c:pt>
                <c:pt idx="502">
                  <c:v>1.7917594692280501</c:v>
                </c:pt>
                <c:pt idx="503">
                  <c:v>1.7917594692280501</c:v>
                </c:pt>
                <c:pt idx="504">
                  <c:v>1.7917594692280501</c:v>
                </c:pt>
                <c:pt idx="505">
                  <c:v>1.7917594692280501</c:v>
                </c:pt>
                <c:pt idx="506">
                  <c:v>1.7917594692280501</c:v>
                </c:pt>
                <c:pt idx="507">
                  <c:v>1.7917594692280501</c:v>
                </c:pt>
                <c:pt idx="508">
                  <c:v>1.7917594692280501</c:v>
                </c:pt>
                <c:pt idx="509">
                  <c:v>1.7917594692280501</c:v>
                </c:pt>
                <c:pt idx="510">
                  <c:v>1.7917594692280501</c:v>
                </c:pt>
                <c:pt idx="511">
                  <c:v>1.7917594692280501</c:v>
                </c:pt>
                <c:pt idx="512">
                  <c:v>1.7917594692280501</c:v>
                </c:pt>
                <c:pt idx="513">
                  <c:v>1.7917594692280501</c:v>
                </c:pt>
                <c:pt idx="514">
                  <c:v>1.7917594692280501</c:v>
                </c:pt>
                <c:pt idx="515">
                  <c:v>1.7917594692280501</c:v>
                </c:pt>
                <c:pt idx="516">
                  <c:v>1.7917594692280501</c:v>
                </c:pt>
                <c:pt idx="517">
                  <c:v>1.7917594692280501</c:v>
                </c:pt>
                <c:pt idx="518">
                  <c:v>1.7917594692280501</c:v>
                </c:pt>
                <c:pt idx="519">
                  <c:v>1.7917594692280501</c:v>
                </c:pt>
                <c:pt idx="520">
                  <c:v>1.7917594692280501</c:v>
                </c:pt>
                <c:pt idx="521">
                  <c:v>1.7917594692280501</c:v>
                </c:pt>
                <c:pt idx="522">
                  <c:v>1.7917594692280501</c:v>
                </c:pt>
                <c:pt idx="523">
                  <c:v>1.7917594692280501</c:v>
                </c:pt>
                <c:pt idx="524">
                  <c:v>1.7917594692280501</c:v>
                </c:pt>
                <c:pt idx="525">
                  <c:v>1.7917594692280501</c:v>
                </c:pt>
                <c:pt idx="526">
                  <c:v>1.7917594692280501</c:v>
                </c:pt>
                <c:pt idx="527">
                  <c:v>1.7917594692280501</c:v>
                </c:pt>
                <c:pt idx="528">
                  <c:v>1.7917594692280501</c:v>
                </c:pt>
                <c:pt idx="529">
                  <c:v>1.7917594692280501</c:v>
                </c:pt>
                <c:pt idx="530">
                  <c:v>1.7917594692280501</c:v>
                </c:pt>
                <c:pt idx="531">
                  <c:v>1.7917594692280501</c:v>
                </c:pt>
                <c:pt idx="532">
                  <c:v>1.6094379124341001</c:v>
                </c:pt>
                <c:pt idx="533">
                  <c:v>1.6094379124341001</c:v>
                </c:pt>
                <c:pt idx="534">
                  <c:v>1.6094379124341001</c:v>
                </c:pt>
                <c:pt idx="535">
                  <c:v>1.6094379124341001</c:v>
                </c:pt>
                <c:pt idx="536">
                  <c:v>1.6094379124341001</c:v>
                </c:pt>
                <c:pt idx="537">
                  <c:v>1.6094379124341001</c:v>
                </c:pt>
                <c:pt idx="538">
                  <c:v>1.6094379124341001</c:v>
                </c:pt>
                <c:pt idx="539">
                  <c:v>1.6094379124341001</c:v>
                </c:pt>
                <c:pt idx="540">
                  <c:v>1.6094379124341001</c:v>
                </c:pt>
                <c:pt idx="541">
                  <c:v>1.6094379124341001</c:v>
                </c:pt>
                <c:pt idx="542">
                  <c:v>1.6094379124341001</c:v>
                </c:pt>
                <c:pt idx="543">
                  <c:v>1.6094379124341001</c:v>
                </c:pt>
                <c:pt idx="544">
                  <c:v>1.6094379124341001</c:v>
                </c:pt>
                <c:pt idx="545">
                  <c:v>1.6094379124341001</c:v>
                </c:pt>
                <c:pt idx="546">
                  <c:v>1.6094379124341001</c:v>
                </c:pt>
                <c:pt idx="547">
                  <c:v>1.6094379124341001</c:v>
                </c:pt>
                <c:pt idx="548">
                  <c:v>1.6094379124341001</c:v>
                </c:pt>
                <c:pt idx="549">
                  <c:v>1.6094379124341001</c:v>
                </c:pt>
                <c:pt idx="550">
                  <c:v>1.6094379124341001</c:v>
                </c:pt>
                <c:pt idx="551">
                  <c:v>1.6094379124341001</c:v>
                </c:pt>
                <c:pt idx="552">
                  <c:v>1.6094379124341001</c:v>
                </c:pt>
                <c:pt idx="553">
                  <c:v>1.6094379124341001</c:v>
                </c:pt>
                <c:pt idx="554">
                  <c:v>1.6094379124341001</c:v>
                </c:pt>
                <c:pt idx="555">
                  <c:v>1.6094379124341001</c:v>
                </c:pt>
                <c:pt idx="556">
                  <c:v>1.6094379124341001</c:v>
                </c:pt>
                <c:pt idx="557">
                  <c:v>1.6094379124341001</c:v>
                </c:pt>
                <c:pt idx="558">
                  <c:v>1.6094379124341001</c:v>
                </c:pt>
                <c:pt idx="559">
                  <c:v>1.6094379124341001</c:v>
                </c:pt>
                <c:pt idx="560">
                  <c:v>1.6094379124341001</c:v>
                </c:pt>
                <c:pt idx="561">
                  <c:v>1.6094379124341001</c:v>
                </c:pt>
                <c:pt idx="562">
                  <c:v>1.6094379124341001</c:v>
                </c:pt>
                <c:pt idx="563">
                  <c:v>1.3862943611198899</c:v>
                </c:pt>
                <c:pt idx="564">
                  <c:v>1.3862943611198899</c:v>
                </c:pt>
                <c:pt idx="565">
                  <c:v>1.3862943611198899</c:v>
                </c:pt>
                <c:pt idx="566">
                  <c:v>1.3862943611198899</c:v>
                </c:pt>
                <c:pt idx="567">
                  <c:v>1.3862943611198899</c:v>
                </c:pt>
                <c:pt idx="568">
                  <c:v>1.3862943611198899</c:v>
                </c:pt>
                <c:pt idx="569">
                  <c:v>1.3862943611198899</c:v>
                </c:pt>
                <c:pt idx="570">
                  <c:v>1.3862943611198899</c:v>
                </c:pt>
                <c:pt idx="571">
                  <c:v>1.3862943611198899</c:v>
                </c:pt>
                <c:pt idx="572">
                  <c:v>1.3862943611198899</c:v>
                </c:pt>
                <c:pt idx="573">
                  <c:v>1.3862943611198899</c:v>
                </c:pt>
                <c:pt idx="574">
                  <c:v>1.3862943611198899</c:v>
                </c:pt>
                <c:pt idx="575">
                  <c:v>1.3862943611198899</c:v>
                </c:pt>
                <c:pt idx="576">
                  <c:v>1.3862943611198899</c:v>
                </c:pt>
                <c:pt idx="577">
                  <c:v>1.3862943611198899</c:v>
                </c:pt>
                <c:pt idx="578">
                  <c:v>1.3862943611198899</c:v>
                </c:pt>
                <c:pt idx="579">
                  <c:v>1.3862943611198899</c:v>
                </c:pt>
                <c:pt idx="580">
                  <c:v>1.3862943611198899</c:v>
                </c:pt>
                <c:pt idx="581">
                  <c:v>1.3862943611198899</c:v>
                </c:pt>
                <c:pt idx="582">
                  <c:v>1.3862943611198899</c:v>
                </c:pt>
                <c:pt idx="583">
                  <c:v>1.3862943611198899</c:v>
                </c:pt>
                <c:pt idx="584">
                  <c:v>1.3862943611198899</c:v>
                </c:pt>
                <c:pt idx="585">
                  <c:v>1.3862943611198899</c:v>
                </c:pt>
                <c:pt idx="586">
                  <c:v>1.3862943611198899</c:v>
                </c:pt>
                <c:pt idx="587">
                  <c:v>1.3862943611198899</c:v>
                </c:pt>
                <c:pt idx="588">
                  <c:v>1.3862943611198899</c:v>
                </c:pt>
                <c:pt idx="589">
                  <c:v>1.3862943611198899</c:v>
                </c:pt>
                <c:pt idx="590">
                  <c:v>1.3862943611198899</c:v>
                </c:pt>
                <c:pt idx="591">
                  <c:v>1.3862943611198899</c:v>
                </c:pt>
                <c:pt idx="592">
                  <c:v>1.3862943611198899</c:v>
                </c:pt>
                <c:pt idx="593">
                  <c:v>1.3862943611198899</c:v>
                </c:pt>
                <c:pt idx="594">
                  <c:v>1.3862943611198899</c:v>
                </c:pt>
                <c:pt idx="595">
                  <c:v>1.3862943611198899</c:v>
                </c:pt>
                <c:pt idx="596">
                  <c:v>1.3862943611198899</c:v>
                </c:pt>
                <c:pt idx="597">
                  <c:v>1.3862943611198899</c:v>
                </c:pt>
                <c:pt idx="598">
                  <c:v>1.3862943611198899</c:v>
                </c:pt>
                <c:pt idx="599">
                  <c:v>1.3862943611198899</c:v>
                </c:pt>
                <c:pt idx="600">
                  <c:v>1.0986122886681</c:v>
                </c:pt>
                <c:pt idx="601">
                  <c:v>1.0986122886681</c:v>
                </c:pt>
                <c:pt idx="602">
                  <c:v>1.0986122886681</c:v>
                </c:pt>
                <c:pt idx="603">
                  <c:v>1.0986122886681</c:v>
                </c:pt>
                <c:pt idx="604">
                  <c:v>1.0986122886681</c:v>
                </c:pt>
                <c:pt idx="605">
                  <c:v>1.0986122886681</c:v>
                </c:pt>
                <c:pt idx="606">
                  <c:v>1.0986122886681</c:v>
                </c:pt>
                <c:pt idx="607">
                  <c:v>1.0986122886681</c:v>
                </c:pt>
                <c:pt idx="608">
                  <c:v>1.0986122886681</c:v>
                </c:pt>
                <c:pt idx="609">
                  <c:v>1.0986122886681</c:v>
                </c:pt>
                <c:pt idx="610">
                  <c:v>1.0986122886681</c:v>
                </c:pt>
                <c:pt idx="611">
                  <c:v>1.0986122886681</c:v>
                </c:pt>
                <c:pt idx="612">
                  <c:v>1.0986122886681</c:v>
                </c:pt>
                <c:pt idx="613">
                  <c:v>1.0986122886681</c:v>
                </c:pt>
                <c:pt idx="614">
                  <c:v>1.0986122886681</c:v>
                </c:pt>
                <c:pt idx="615">
                  <c:v>1.0986122886681</c:v>
                </c:pt>
                <c:pt idx="616">
                  <c:v>1.0986122886681</c:v>
                </c:pt>
                <c:pt idx="617">
                  <c:v>1.0986122886681</c:v>
                </c:pt>
                <c:pt idx="618">
                  <c:v>1.0986122886681</c:v>
                </c:pt>
                <c:pt idx="619">
                  <c:v>1.0986122886681</c:v>
                </c:pt>
                <c:pt idx="620">
                  <c:v>1.0986122886681</c:v>
                </c:pt>
                <c:pt idx="621">
                  <c:v>1.0986122886681</c:v>
                </c:pt>
                <c:pt idx="622">
                  <c:v>1.0986122886681</c:v>
                </c:pt>
                <c:pt idx="623">
                  <c:v>1.0986122886681</c:v>
                </c:pt>
                <c:pt idx="624">
                  <c:v>1.0986122886681</c:v>
                </c:pt>
                <c:pt idx="625">
                  <c:v>1.0986122886681</c:v>
                </c:pt>
                <c:pt idx="626">
                  <c:v>1.0986122886681</c:v>
                </c:pt>
                <c:pt idx="627">
                  <c:v>1.0986122886681</c:v>
                </c:pt>
                <c:pt idx="628">
                  <c:v>1.0986122886681</c:v>
                </c:pt>
                <c:pt idx="629">
                  <c:v>1.0986122886681</c:v>
                </c:pt>
                <c:pt idx="630">
                  <c:v>1.0986122886681</c:v>
                </c:pt>
                <c:pt idx="631">
                  <c:v>1.0986122886681</c:v>
                </c:pt>
                <c:pt idx="632">
                  <c:v>1.0986122886681</c:v>
                </c:pt>
                <c:pt idx="633">
                  <c:v>1.0986122886681</c:v>
                </c:pt>
                <c:pt idx="634">
                  <c:v>1.0986122886681</c:v>
                </c:pt>
                <c:pt idx="635">
                  <c:v>1.0986122886681</c:v>
                </c:pt>
                <c:pt idx="636">
                  <c:v>1.0986122886681</c:v>
                </c:pt>
                <c:pt idx="637">
                  <c:v>1.0986122886681</c:v>
                </c:pt>
                <c:pt idx="638">
                  <c:v>0.69314718055994495</c:v>
                </c:pt>
                <c:pt idx="639">
                  <c:v>0.69314718055994495</c:v>
                </c:pt>
                <c:pt idx="640">
                  <c:v>0.69314718055994495</c:v>
                </c:pt>
                <c:pt idx="641">
                  <c:v>0.69314718055994495</c:v>
                </c:pt>
                <c:pt idx="642">
                  <c:v>0.69314718055994495</c:v>
                </c:pt>
                <c:pt idx="643">
                  <c:v>0.69314718055994495</c:v>
                </c:pt>
                <c:pt idx="644">
                  <c:v>0.69314718055994495</c:v>
                </c:pt>
                <c:pt idx="645">
                  <c:v>0.69314718055994495</c:v>
                </c:pt>
                <c:pt idx="646">
                  <c:v>0.69314718055994495</c:v>
                </c:pt>
                <c:pt idx="647">
                  <c:v>0.69314718055994495</c:v>
                </c:pt>
                <c:pt idx="648">
                  <c:v>0.69314718055994495</c:v>
                </c:pt>
                <c:pt idx="649">
                  <c:v>0.69314718055994495</c:v>
                </c:pt>
                <c:pt idx="650">
                  <c:v>0.69314718055994495</c:v>
                </c:pt>
                <c:pt idx="651">
                  <c:v>0.69314718055994495</c:v>
                </c:pt>
                <c:pt idx="652">
                  <c:v>0.69314718055994495</c:v>
                </c:pt>
                <c:pt idx="653">
                  <c:v>0.69314718055994495</c:v>
                </c:pt>
                <c:pt idx="654">
                  <c:v>0.69314718055994495</c:v>
                </c:pt>
                <c:pt idx="655">
                  <c:v>0.69314718055994495</c:v>
                </c:pt>
                <c:pt idx="656">
                  <c:v>0.69314718055994495</c:v>
                </c:pt>
                <c:pt idx="657">
                  <c:v>0.69314718055994495</c:v>
                </c:pt>
                <c:pt idx="658">
                  <c:v>0.69314718055994495</c:v>
                </c:pt>
                <c:pt idx="659">
                  <c:v>0.69314718055994495</c:v>
                </c:pt>
                <c:pt idx="660">
                  <c:v>0.69314718055994495</c:v>
                </c:pt>
                <c:pt idx="661">
                  <c:v>0.69314718055994495</c:v>
                </c:pt>
                <c:pt idx="662">
                  <c:v>0.69314718055994495</c:v>
                </c:pt>
                <c:pt idx="663">
                  <c:v>0.69314718055994495</c:v>
                </c:pt>
                <c:pt idx="664">
                  <c:v>0.69314718055994495</c:v>
                </c:pt>
                <c:pt idx="665">
                  <c:v>0.69314718055994495</c:v>
                </c:pt>
                <c:pt idx="666">
                  <c:v>0.69314718055994495</c:v>
                </c:pt>
                <c:pt idx="667">
                  <c:v>0.69314718055994495</c:v>
                </c:pt>
                <c:pt idx="668">
                  <c:v>0.69314718055994495</c:v>
                </c:pt>
                <c:pt idx="669">
                  <c:v>0.69314718055994495</c:v>
                </c:pt>
                <c:pt idx="670">
                  <c:v>0.69314718055994495</c:v>
                </c:pt>
                <c:pt idx="671">
                  <c:v>0.69314718055994495</c:v>
                </c:pt>
                <c:pt idx="672">
                  <c:v>0.69314718055994495</c:v>
                </c:pt>
                <c:pt idx="673">
                  <c:v>0.69314718055994495</c:v>
                </c:pt>
                <c:pt idx="674">
                  <c:v>0.69314718055994495</c:v>
                </c:pt>
                <c:pt idx="675">
                  <c:v>0.69314718055994495</c:v>
                </c:pt>
                <c:pt idx="676">
                  <c:v>0.69314718055994495</c:v>
                </c:pt>
                <c:pt idx="677">
                  <c:v>0.69314718055994495</c:v>
                </c:pt>
                <c:pt idx="678">
                  <c:v>0.69314718055994495</c:v>
                </c:pt>
                <c:pt idx="679">
                  <c:v>0.69314718055994495</c:v>
                </c:pt>
                <c:pt idx="680">
                  <c:v>0.69314718055994495</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numCache>
            </c:numRef>
          </c:xVal>
          <c:yVal>
            <c:numRef>
              <c:f>[data.csv]分组数据2!$K$2:$K$785</c:f>
              <c:numCache>
                <c:formatCode>0.000_ </c:formatCode>
                <c:ptCount val="784"/>
                <c:pt idx="0">
                  <c:v>5.4764635519315101</c:v>
                </c:pt>
                <c:pt idx="1">
                  <c:v>6.5220927981701502</c:v>
                </c:pt>
                <c:pt idx="2">
                  <c:v>7.4197231073268997</c:v>
                </c:pt>
                <c:pt idx="3">
                  <c:v>7.1106961229788199</c:v>
                </c:pt>
                <c:pt idx="4">
                  <c:v>6.0282785202306899</c:v>
                </c:pt>
                <c:pt idx="5">
                  <c:v>10.262466506869901</c:v>
                </c:pt>
                <c:pt idx="6">
                  <c:v>5.7397929121792304</c:v>
                </c:pt>
                <c:pt idx="7">
                  <c:v>6.5581978028122601</c:v>
                </c:pt>
                <c:pt idx="8">
                  <c:v>8.1930622643630393</c:v>
                </c:pt>
                <c:pt idx="9">
                  <c:v>6.1654178542314204</c:v>
                </c:pt>
                <c:pt idx="10">
                  <c:v>6.1569789855855497</c:v>
                </c:pt>
                <c:pt idx="11">
                  <c:v>7.22548147278229</c:v>
                </c:pt>
                <c:pt idx="12">
                  <c:v>8.4235416353347805</c:v>
                </c:pt>
                <c:pt idx="13">
                  <c:v>6.0753460310886798</c:v>
                </c:pt>
                <c:pt idx="14">
                  <c:v>7.0859014643656097</c:v>
                </c:pt>
                <c:pt idx="15">
                  <c:v>6.6450909695056399</c:v>
                </c:pt>
                <c:pt idx="16">
                  <c:v>8.1845137530337198</c:v>
                </c:pt>
                <c:pt idx="17">
                  <c:v>7.0133157746426296</c:v>
                </c:pt>
                <c:pt idx="18">
                  <c:v>10.532398388520701</c:v>
                </c:pt>
                <c:pt idx="19">
                  <c:v>3.7135720667043</c:v>
                </c:pt>
                <c:pt idx="20">
                  <c:v>9.1391021243751194</c:v>
                </c:pt>
                <c:pt idx="21">
                  <c:v>11.023667949270999</c:v>
                </c:pt>
                <c:pt idx="22">
                  <c:v>3.6375861597263799</c:v>
                </c:pt>
                <c:pt idx="23">
                  <c:v>7.3015525822226097</c:v>
                </c:pt>
                <c:pt idx="24">
                  <c:v>13.185008826561299</c:v>
                </c:pt>
                <c:pt idx="25">
                  <c:v>3.73766961828336</c:v>
                </c:pt>
                <c:pt idx="26">
                  <c:v>7.5820381418956799</c:v>
                </c:pt>
                <c:pt idx="27">
                  <c:v>6.4735048194422102</c:v>
                </c:pt>
                <c:pt idx="28">
                  <c:v>4.9344739331306897</c:v>
                </c:pt>
                <c:pt idx="29">
                  <c:v>7.5895044145897099</c:v>
                </c:pt>
                <c:pt idx="30">
                  <c:v>4.9308703256273896</c:v>
                </c:pt>
                <c:pt idx="31">
                  <c:v>8.5297144719698998</c:v>
                </c:pt>
                <c:pt idx="32">
                  <c:v>6.1180971980413403</c:v>
                </c:pt>
                <c:pt idx="33">
                  <c:v>7.00940893270863</c:v>
                </c:pt>
                <c:pt idx="34">
                  <c:v>7.7325153463439698</c:v>
                </c:pt>
                <c:pt idx="35">
                  <c:v>7.2624727527700701</c:v>
                </c:pt>
                <c:pt idx="36">
                  <c:v>7.8034350569521598</c:v>
                </c:pt>
                <c:pt idx="37">
                  <c:v>11.007571879295</c:v>
                </c:pt>
                <c:pt idx="38">
                  <c:v>8.8020061518997803</c:v>
                </c:pt>
                <c:pt idx="39">
                  <c:v>4.4998096703302597</c:v>
                </c:pt>
                <c:pt idx="40">
                  <c:v>7.7009740132662898</c:v>
                </c:pt>
                <c:pt idx="41">
                  <c:v>10.777225626489001</c:v>
                </c:pt>
                <c:pt idx="42">
                  <c:v>11.319165403875401</c:v>
                </c:pt>
                <c:pt idx="43">
                  <c:v>4.6347289882296296</c:v>
                </c:pt>
                <c:pt idx="44">
                  <c:v>7.6381982442857703</c:v>
                </c:pt>
                <c:pt idx="45">
                  <c:v>6.0426328336823802</c:v>
                </c:pt>
                <c:pt idx="46">
                  <c:v>11.1208157749092</c:v>
                </c:pt>
                <c:pt idx="47">
                  <c:v>9.2283767344622802</c:v>
                </c:pt>
                <c:pt idx="48">
                  <c:v>7.9327210274819402</c:v>
                </c:pt>
                <c:pt idx="49">
                  <c:v>7.5245612262853596</c:v>
                </c:pt>
                <c:pt idx="50">
                  <c:v>5.7413993382274997</c:v>
                </c:pt>
                <c:pt idx="51">
                  <c:v>6.6633455298747597</c:v>
                </c:pt>
                <c:pt idx="52">
                  <c:v>7.8095413246534102</c:v>
                </c:pt>
                <c:pt idx="53">
                  <c:v>8.7454436800985906</c:v>
                </c:pt>
                <c:pt idx="54">
                  <c:v>8.7820159697219307</c:v>
                </c:pt>
                <c:pt idx="55">
                  <c:v>6.6970342476664797</c:v>
                </c:pt>
                <c:pt idx="56">
                  <c:v>6.8955561715251301</c:v>
                </c:pt>
                <c:pt idx="57">
                  <c:v>7.27609525445137</c:v>
                </c:pt>
                <c:pt idx="58">
                  <c:v>8.8150730888444606</c:v>
                </c:pt>
                <c:pt idx="59">
                  <c:v>7.7738047944195401</c:v>
                </c:pt>
                <c:pt idx="60">
                  <c:v>7.6972348439899001</c:v>
                </c:pt>
                <c:pt idx="61">
                  <c:v>7.1420365747068004</c:v>
                </c:pt>
                <c:pt idx="62">
                  <c:v>5.5803585591097304</c:v>
                </c:pt>
                <c:pt idx="63">
                  <c:v>6.6385677891665198</c:v>
                </c:pt>
                <c:pt idx="64">
                  <c:v>7.4377951216719298</c:v>
                </c:pt>
                <c:pt idx="65">
                  <c:v>9.0996694849255793</c:v>
                </c:pt>
                <c:pt idx="66">
                  <c:v>5.5039756035212202</c:v>
                </c:pt>
                <c:pt idx="67">
                  <c:v>4.7095302013123304</c:v>
                </c:pt>
                <c:pt idx="68">
                  <c:v>5.4595855141441501</c:v>
                </c:pt>
                <c:pt idx="69">
                  <c:v>5.4380793089231902</c:v>
                </c:pt>
                <c:pt idx="70">
                  <c:v>7.2943772992888203</c:v>
                </c:pt>
                <c:pt idx="71">
                  <c:v>7.3806713296749002</c:v>
                </c:pt>
                <c:pt idx="72">
                  <c:v>6.0684255882441098</c:v>
                </c:pt>
                <c:pt idx="73">
                  <c:v>9.8829276385707594</c:v>
                </c:pt>
                <c:pt idx="74">
                  <c:v>5.9506425525877198</c:v>
                </c:pt>
                <c:pt idx="75">
                  <c:v>5.3375380797013099</c:v>
                </c:pt>
                <c:pt idx="76">
                  <c:v>5.5333894887275203</c:v>
                </c:pt>
                <c:pt idx="77">
                  <c:v>4.3820266346738803</c:v>
                </c:pt>
                <c:pt idx="78">
                  <c:v>7.54855597916987</c:v>
                </c:pt>
                <c:pt idx="79">
                  <c:v>7.68294316987829</c:v>
                </c:pt>
                <c:pt idx="80">
                  <c:v>4.5849674786705696</c:v>
                </c:pt>
                <c:pt idx="81">
                  <c:v>6.3716118472318497</c:v>
                </c:pt>
                <c:pt idx="82">
                  <c:v>8.5937837935779502</c:v>
                </c:pt>
                <c:pt idx="83">
                  <c:v>5.7838251823297302</c:v>
                </c:pt>
                <c:pt idx="84">
                  <c:v>7.9434277678763703</c:v>
                </c:pt>
                <c:pt idx="85">
                  <c:v>5.0689042022202297</c:v>
                </c:pt>
                <c:pt idx="86">
                  <c:v>4.3944491546724302</c:v>
                </c:pt>
                <c:pt idx="87">
                  <c:v>5.1199878310236198</c:v>
                </c:pt>
                <c:pt idx="88">
                  <c:v>5.5254529391317799</c:v>
                </c:pt>
                <c:pt idx="89">
                  <c:v>5.2219761332913102</c:v>
                </c:pt>
                <c:pt idx="90">
                  <c:v>5.6362171551604296</c:v>
                </c:pt>
                <c:pt idx="91">
                  <c:v>5.6258209331864801</c:v>
                </c:pt>
                <c:pt idx="92">
                  <c:v>4.6634390941120598</c:v>
                </c:pt>
                <c:pt idx="93">
                  <c:v>4.8520302639196098</c:v>
                </c:pt>
                <c:pt idx="94">
                  <c:v>6.7696419768525002</c:v>
                </c:pt>
                <c:pt idx="95">
                  <c:v>7.6847839435227803</c:v>
                </c:pt>
                <c:pt idx="96">
                  <c:v>5.1704839950381496</c:v>
                </c:pt>
                <c:pt idx="97">
                  <c:v>5.1836544582278901</c:v>
                </c:pt>
                <c:pt idx="98">
                  <c:v>8.4691052806091793</c:v>
                </c:pt>
                <c:pt idx="99">
                  <c:v>10.682090966291</c:v>
                </c:pt>
                <c:pt idx="100">
                  <c:v>5.5333894887275203</c:v>
                </c:pt>
                <c:pt idx="101">
                  <c:v>7.5632005923580703</c:v>
                </c:pt>
                <c:pt idx="102">
                  <c:v>4.7535901911063601</c:v>
                </c:pt>
                <c:pt idx="103">
                  <c:v>6.2304814475784802</c:v>
                </c:pt>
                <c:pt idx="104">
                  <c:v>4.3820266346738803</c:v>
                </c:pt>
                <c:pt idx="105">
                  <c:v>6.0088131854425901</c:v>
                </c:pt>
                <c:pt idx="106">
                  <c:v>6.8478283304017804</c:v>
                </c:pt>
                <c:pt idx="107">
                  <c:v>5.0814043649844596</c:v>
                </c:pt>
                <c:pt idx="108">
                  <c:v>6.4551985633401197</c:v>
                </c:pt>
                <c:pt idx="109">
                  <c:v>5.0562458053482997</c:v>
                </c:pt>
                <c:pt idx="110">
                  <c:v>7.6098622009135504</c:v>
                </c:pt>
                <c:pt idx="111">
                  <c:v>7.5714736488512697</c:v>
                </c:pt>
                <c:pt idx="112">
                  <c:v>4.0253516907351496</c:v>
                </c:pt>
                <c:pt idx="113">
                  <c:v>6.7592552706636901</c:v>
                </c:pt>
                <c:pt idx="114">
                  <c:v>4.4308167988433098</c:v>
                </c:pt>
                <c:pt idx="115">
                  <c:v>4.3567088266895899</c:v>
                </c:pt>
                <c:pt idx="116">
                  <c:v>5.8749307308520304</c:v>
                </c:pt>
                <c:pt idx="117">
                  <c:v>4.6491870714048602</c:v>
                </c:pt>
                <c:pt idx="118">
                  <c:v>7.4927603009223702</c:v>
                </c:pt>
                <c:pt idx="119">
                  <c:v>5.7413993382274997</c:v>
                </c:pt>
                <c:pt idx="120">
                  <c:v>5.27128869416011</c:v>
                </c:pt>
                <c:pt idx="121">
                  <c:v>6.7776465936351098</c:v>
                </c:pt>
                <c:pt idx="122">
                  <c:v>9.0532186162039707</c:v>
                </c:pt>
                <c:pt idx="123">
                  <c:v>4.9052747784384296</c:v>
                </c:pt>
                <c:pt idx="124">
                  <c:v>4.3820266346738803</c:v>
                </c:pt>
                <c:pt idx="125">
                  <c:v>4.9199809258281197</c:v>
                </c:pt>
                <c:pt idx="126">
                  <c:v>5.4038028743940103</c:v>
                </c:pt>
                <c:pt idx="127">
                  <c:v>4.9126548857360497</c:v>
                </c:pt>
                <c:pt idx="128">
                  <c:v>6.2146080984221896</c:v>
                </c:pt>
                <c:pt idx="129">
                  <c:v>6.2934192788464802</c:v>
                </c:pt>
                <c:pt idx="130">
                  <c:v>5.9295891433898902</c:v>
                </c:pt>
                <c:pt idx="131">
                  <c:v>5.6276211136906298</c:v>
                </c:pt>
                <c:pt idx="132">
                  <c:v>6.2409254067395601</c:v>
                </c:pt>
                <c:pt idx="133">
                  <c:v>7.3501949898816603</c:v>
                </c:pt>
                <c:pt idx="134">
                  <c:v>7.8526723396446103</c:v>
                </c:pt>
                <c:pt idx="135">
                  <c:v>6.9255951971104599</c:v>
                </c:pt>
                <c:pt idx="136">
                  <c:v>5.0814043649844596</c:v>
                </c:pt>
                <c:pt idx="137">
                  <c:v>6.7129562006770698</c:v>
                </c:pt>
                <c:pt idx="138">
                  <c:v>9.6109939230871202</c:v>
                </c:pt>
                <c:pt idx="139">
                  <c:v>6.7878449823095703</c:v>
                </c:pt>
                <c:pt idx="140">
                  <c:v>5.9610053396232701</c:v>
                </c:pt>
                <c:pt idx="141">
                  <c:v>5.7037824746562</c:v>
                </c:pt>
                <c:pt idx="142">
                  <c:v>5.9532433342877802</c:v>
                </c:pt>
                <c:pt idx="143">
                  <c:v>6.3421214187211499</c:v>
                </c:pt>
                <c:pt idx="144">
                  <c:v>4.8559289043352702</c:v>
                </c:pt>
                <c:pt idx="145">
                  <c:v>5.5490760848952201</c:v>
                </c:pt>
                <c:pt idx="146">
                  <c:v>6.5439118455647902</c:v>
                </c:pt>
                <c:pt idx="147">
                  <c:v>6.6666386756776701</c:v>
                </c:pt>
                <c:pt idx="148">
                  <c:v>9.2355109191181199</c:v>
                </c:pt>
                <c:pt idx="149">
                  <c:v>8.6199302688673498</c:v>
                </c:pt>
                <c:pt idx="150">
                  <c:v>8.1040990561435802</c:v>
                </c:pt>
                <c:pt idx="151">
                  <c:v>4.8040210447332496</c:v>
                </c:pt>
                <c:pt idx="152">
                  <c:v>4.1820501426411996</c:v>
                </c:pt>
                <c:pt idx="153">
                  <c:v>5.9763509092979303</c:v>
                </c:pt>
                <c:pt idx="154">
                  <c:v>4.3630986247883596</c:v>
                </c:pt>
                <c:pt idx="155">
                  <c:v>9.5473838739656802</c:v>
                </c:pt>
                <c:pt idx="156">
                  <c:v>7.55616656570069</c:v>
                </c:pt>
                <c:pt idx="157">
                  <c:v>5.9076299370286796</c:v>
                </c:pt>
                <c:pt idx="158">
                  <c:v>4.9416424226093003</c:v>
                </c:pt>
                <c:pt idx="159">
                  <c:v>6.1136821798322298</c:v>
                </c:pt>
                <c:pt idx="160">
                  <c:v>5.7268477475871897</c:v>
                </c:pt>
                <c:pt idx="161">
                  <c:v>3.7135720667043</c:v>
                </c:pt>
                <c:pt idx="162">
                  <c:v>7.5595594960076999</c:v>
                </c:pt>
                <c:pt idx="163">
                  <c:v>8.9048110924806103</c:v>
                </c:pt>
                <c:pt idx="164">
                  <c:v>10.0960969169849</c:v>
                </c:pt>
                <c:pt idx="165">
                  <c:v>7.4139702901904396</c:v>
                </c:pt>
                <c:pt idx="166">
                  <c:v>6.8946700394334801</c:v>
                </c:pt>
                <c:pt idx="167">
                  <c:v>7.5852810786391203</c:v>
                </c:pt>
                <c:pt idx="168">
                  <c:v>7.3696007205263996</c:v>
                </c:pt>
                <c:pt idx="169">
                  <c:v>6.7262334023587398</c:v>
                </c:pt>
                <c:pt idx="170">
                  <c:v>6.6783421146543303</c:v>
                </c:pt>
                <c:pt idx="171">
                  <c:v>8.01201823915906</c:v>
                </c:pt>
                <c:pt idx="172">
                  <c:v>4.2121275978784798</c:v>
                </c:pt>
                <c:pt idx="173">
                  <c:v>7.7828072628396896</c:v>
                </c:pt>
                <c:pt idx="174">
                  <c:v>9.15841529911126</c:v>
                </c:pt>
                <c:pt idx="175">
                  <c:v>4.4543472962535002</c:v>
                </c:pt>
                <c:pt idx="176">
                  <c:v>5.4806389233419903</c:v>
                </c:pt>
                <c:pt idx="177">
                  <c:v>4.3040650932041702</c:v>
                </c:pt>
                <c:pt idx="178">
                  <c:v>7.0237589547384403</c:v>
                </c:pt>
                <c:pt idx="179">
                  <c:v>8.5279352879481394</c:v>
                </c:pt>
                <c:pt idx="180">
                  <c:v>7.0273145140397704</c:v>
                </c:pt>
                <c:pt idx="181">
                  <c:v>7.7919359569380502</c:v>
                </c:pt>
                <c:pt idx="182">
                  <c:v>5.9506425525877198</c:v>
                </c:pt>
                <c:pt idx="183">
                  <c:v>5.6801726090170597</c:v>
                </c:pt>
                <c:pt idx="184">
                  <c:v>6.0913098820776899</c:v>
                </c:pt>
                <c:pt idx="185">
                  <c:v>5.5333894887275203</c:v>
                </c:pt>
                <c:pt idx="186">
                  <c:v>6.13988455222625</c:v>
                </c:pt>
                <c:pt idx="187">
                  <c:v>4.7004803657924104</c:v>
                </c:pt>
                <c:pt idx="188">
                  <c:v>5.7446044691764504</c:v>
                </c:pt>
                <c:pt idx="189">
                  <c:v>5.7349580921246499</c:v>
                </c:pt>
                <c:pt idx="190">
                  <c:v>5.6664266881124297</c:v>
                </c:pt>
                <c:pt idx="191">
                  <c:v>5.31320597904178</c:v>
                </c:pt>
                <c:pt idx="192">
                  <c:v>5.5721540321777603</c:v>
                </c:pt>
                <c:pt idx="193">
                  <c:v>6.6359465556866404</c:v>
                </c:pt>
                <c:pt idx="194">
                  <c:v>5.67675380226828</c:v>
                </c:pt>
                <c:pt idx="195">
                  <c:v>5.7462031905401503</c:v>
                </c:pt>
                <c:pt idx="196">
                  <c:v>8.1089241559753393</c:v>
                </c:pt>
                <c:pt idx="197">
                  <c:v>8.89672491749789</c:v>
                </c:pt>
                <c:pt idx="198">
                  <c:v>7.1244782624934198</c:v>
                </c:pt>
                <c:pt idx="199">
                  <c:v>6.3535000972888103</c:v>
                </c:pt>
                <c:pt idx="200">
                  <c:v>7.2997973667581597</c:v>
                </c:pt>
                <c:pt idx="201">
                  <c:v>6.7707894239089796</c:v>
                </c:pt>
                <c:pt idx="202">
                  <c:v>6.6139209870451499</c:v>
                </c:pt>
                <c:pt idx="203">
                  <c:v>6.7056390948600004</c:v>
                </c:pt>
                <c:pt idx="204">
                  <c:v>4.0430512678345503</c:v>
                </c:pt>
                <c:pt idx="205">
                  <c:v>5.0238805208462702</c:v>
                </c:pt>
                <c:pt idx="206">
                  <c:v>5.9375362050824201</c:v>
                </c:pt>
                <c:pt idx="207">
                  <c:v>6.9627168370561101</c:v>
                </c:pt>
                <c:pt idx="208">
                  <c:v>5.9635793436184397</c:v>
                </c:pt>
                <c:pt idx="209">
                  <c:v>8.1839557173049506</c:v>
                </c:pt>
                <c:pt idx="210">
                  <c:v>9.9772623059133299</c:v>
                </c:pt>
                <c:pt idx="211">
                  <c:v>6.1561311686632099</c:v>
                </c:pt>
                <c:pt idx="212">
                  <c:v>6.0567840132286204</c:v>
                </c:pt>
                <c:pt idx="213">
                  <c:v>6.4861607889440798</c:v>
                </c:pt>
                <c:pt idx="214">
                  <c:v>5.1179938124167501</c:v>
                </c:pt>
                <c:pt idx="215">
                  <c:v>6.1543271675372599</c:v>
                </c:pt>
                <c:pt idx="216">
                  <c:v>7.9728107841213998</c:v>
                </c:pt>
                <c:pt idx="217">
                  <c:v>7.3990922261642602</c:v>
                </c:pt>
                <c:pt idx="218">
                  <c:v>4.7791234931115296</c:v>
                </c:pt>
                <c:pt idx="219">
                  <c:v>5.3278761687895804</c:v>
                </c:pt>
                <c:pt idx="220">
                  <c:v>8.94780609305705</c:v>
                </c:pt>
                <c:pt idx="221">
                  <c:v>7.2196420401307302</c:v>
                </c:pt>
                <c:pt idx="222">
                  <c:v>6.7945865808764898</c:v>
                </c:pt>
                <c:pt idx="223">
                  <c:v>6.6437897331476696</c:v>
                </c:pt>
                <c:pt idx="224">
                  <c:v>7.4211775285953898</c:v>
                </c:pt>
                <c:pt idx="225">
                  <c:v>6.5264948595707901</c:v>
                </c:pt>
                <c:pt idx="226">
                  <c:v>3.8712010109078898</c:v>
                </c:pt>
                <c:pt idx="227">
                  <c:v>5.4992153089149198</c:v>
                </c:pt>
                <c:pt idx="228">
                  <c:v>6.1114673395026697</c:v>
                </c:pt>
                <c:pt idx="229">
                  <c:v>7.4854916080307499</c:v>
                </c:pt>
                <c:pt idx="230">
                  <c:v>6.5930445341424297</c:v>
                </c:pt>
                <c:pt idx="231">
                  <c:v>9.0009764440703393</c:v>
                </c:pt>
                <c:pt idx="232">
                  <c:v>7.9434277678763703</c:v>
                </c:pt>
                <c:pt idx="233">
                  <c:v>9.5702500784248397</c:v>
                </c:pt>
                <c:pt idx="234">
                  <c:v>5.8051349689164802</c:v>
                </c:pt>
                <c:pt idx="235">
                  <c:v>7.5927862789398199</c:v>
                </c:pt>
                <c:pt idx="236">
                  <c:v>6.76272950693187</c:v>
                </c:pt>
                <c:pt idx="237">
                  <c:v>2.3025850929940401</c:v>
                </c:pt>
                <c:pt idx="238">
                  <c:v>7.0911873300601096</c:v>
                </c:pt>
                <c:pt idx="239">
                  <c:v>7.3664451483275899</c:v>
                </c:pt>
                <c:pt idx="240">
                  <c:v>6.4216222678065096</c:v>
                </c:pt>
                <c:pt idx="241">
                  <c:v>6.9772813416307402</c:v>
                </c:pt>
                <c:pt idx="242">
                  <c:v>6.3607266065521797</c:v>
                </c:pt>
                <c:pt idx="243">
                  <c:v>5.2574953720277797</c:v>
                </c:pt>
                <c:pt idx="244">
                  <c:v>5.50736199348274</c:v>
                </c:pt>
                <c:pt idx="245">
                  <c:v>8.26204284396694</c:v>
                </c:pt>
                <c:pt idx="246">
                  <c:v>5.3706380281276598</c:v>
                </c:pt>
                <c:pt idx="247">
                  <c:v>8.3758600152995903</c:v>
                </c:pt>
                <c:pt idx="248">
                  <c:v>4.7361984483944903</c:v>
                </c:pt>
                <c:pt idx="249">
                  <c:v>5.3612921657094201</c:v>
                </c:pt>
                <c:pt idx="250">
                  <c:v>5.8805329864007003</c:v>
                </c:pt>
                <c:pt idx="251">
                  <c:v>5.0689042022202297</c:v>
                </c:pt>
                <c:pt idx="252">
                  <c:v>6.81014245011513</c:v>
                </c:pt>
                <c:pt idx="253">
                  <c:v>4.6347289882296296</c:v>
                </c:pt>
                <c:pt idx="254">
                  <c:v>5.7300997829735696</c:v>
                </c:pt>
                <c:pt idx="255">
                  <c:v>7.4336665401661604</c:v>
                </c:pt>
                <c:pt idx="256">
                  <c:v>9.5153956524852994</c:v>
                </c:pt>
                <c:pt idx="257">
                  <c:v>5.9738096118692603</c:v>
                </c:pt>
                <c:pt idx="258">
                  <c:v>5.8021183753770602</c:v>
                </c:pt>
                <c:pt idx="259">
                  <c:v>7.9146177090406704</c:v>
                </c:pt>
                <c:pt idx="260">
                  <c:v>3.5263605246161598</c:v>
                </c:pt>
                <c:pt idx="261">
                  <c:v>4.06902675423781</c:v>
                </c:pt>
                <c:pt idx="262">
                  <c:v>4.7019943706236296</c:v>
                </c:pt>
                <c:pt idx="263">
                  <c:v>4.6395716127054198</c:v>
                </c:pt>
                <c:pt idx="264">
                  <c:v>4.3174881135363101</c:v>
                </c:pt>
                <c:pt idx="265">
                  <c:v>6.8582148334220001</c:v>
                </c:pt>
                <c:pt idx="266">
                  <c:v>5.8051349689164802</c:v>
                </c:pt>
                <c:pt idx="267">
                  <c:v>5.6698809229805196</c:v>
                </c:pt>
                <c:pt idx="268">
                  <c:v>3.8712010109078898</c:v>
                </c:pt>
                <c:pt idx="269">
                  <c:v>4.82028156560503</c:v>
                </c:pt>
                <c:pt idx="270">
                  <c:v>4.7184988712950897</c:v>
                </c:pt>
                <c:pt idx="271">
                  <c:v>6.0402547112774103</c:v>
                </c:pt>
                <c:pt idx="272">
                  <c:v>8.7132532743206994</c:v>
                </c:pt>
                <c:pt idx="273">
                  <c:v>8.3596618034294998</c:v>
                </c:pt>
                <c:pt idx="274">
                  <c:v>7.4558766874918199</c:v>
                </c:pt>
                <c:pt idx="275">
                  <c:v>4.7621739347977501</c:v>
                </c:pt>
                <c:pt idx="276">
                  <c:v>5.7235851019523798</c:v>
                </c:pt>
                <c:pt idx="277">
                  <c:v>4.7184988712950897</c:v>
                </c:pt>
                <c:pt idx="278">
                  <c:v>6.7782159076271498</c:v>
                </c:pt>
                <c:pt idx="279">
                  <c:v>5.5053315359323598</c:v>
                </c:pt>
                <c:pt idx="280">
                  <c:v>6.9488972223133096</c:v>
                </c:pt>
                <c:pt idx="281">
                  <c:v>6.0913098820776899</c:v>
                </c:pt>
                <c:pt idx="282">
                  <c:v>4.3882571844245097</c:v>
                </c:pt>
                <c:pt idx="283">
                  <c:v>8.0274765308604792</c:v>
                </c:pt>
                <c:pt idx="284">
                  <c:v>4.4942386252807998</c:v>
                </c:pt>
                <c:pt idx="285">
                  <c:v>8.1610895128457894</c:v>
                </c:pt>
                <c:pt idx="286">
                  <c:v>6.1896321123520099</c:v>
                </c:pt>
                <c:pt idx="287">
                  <c:v>7.4460014983241196</c:v>
                </c:pt>
                <c:pt idx="288">
                  <c:v>6.9631899858702297</c:v>
                </c:pt>
                <c:pt idx="289">
                  <c:v>3.17805383034794</c:v>
                </c:pt>
                <c:pt idx="290">
                  <c:v>7.4860526178631401</c:v>
                </c:pt>
                <c:pt idx="291">
                  <c:v>6.5206211275586901</c:v>
                </c:pt>
                <c:pt idx="292">
                  <c:v>4.9473404437239399</c:v>
                </c:pt>
                <c:pt idx="293">
                  <c:v>7.6458758251848096</c:v>
                </c:pt>
                <c:pt idx="294">
                  <c:v>6.9488972223133096</c:v>
                </c:pt>
                <c:pt idx="295">
                  <c:v>7.0424450912885002</c:v>
                </c:pt>
                <c:pt idx="296">
                  <c:v>4.4886363697321396</c:v>
                </c:pt>
                <c:pt idx="297">
                  <c:v>4.4426512564903096</c:v>
                </c:pt>
                <c:pt idx="298">
                  <c:v>4.9836066217083301</c:v>
                </c:pt>
                <c:pt idx="299">
                  <c:v>8.1199938277251</c:v>
                </c:pt>
                <c:pt idx="300">
                  <c:v>5.5451774444795596</c:v>
                </c:pt>
                <c:pt idx="301">
                  <c:v>4.4942386252807998</c:v>
                </c:pt>
                <c:pt idx="302">
                  <c:v>6.3543700407973498</c:v>
                </c:pt>
                <c:pt idx="303">
                  <c:v>6.9005628084006299</c:v>
                </c:pt>
                <c:pt idx="304">
                  <c:v>5.85272480937632</c:v>
                </c:pt>
                <c:pt idx="305">
                  <c:v>6.1003189520200598</c:v>
                </c:pt>
                <c:pt idx="306">
                  <c:v>7.4494980053828401</c:v>
                </c:pt>
                <c:pt idx="307">
                  <c:v>5.8111409929766999</c:v>
                </c:pt>
                <c:pt idx="308">
                  <c:v>8.5694060628631696</c:v>
                </c:pt>
                <c:pt idx="309">
                  <c:v>6.4457198193855696</c:v>
                </c:pt>
                <c:pt idx="310">
                  <c:v>6.8156399900743301</c:v>
                </c:pt>
                <c:pt idx="311">
                  <c:v>11.0855802230428</c:v>
                </c:pt>
                <c:pt idx="312">
                  <c:v>5.9080829381689304</c:v>
                </c:pt>
                <c:pt idx="313">
                  <c:v>9.05333562316601</c:v>
                </c:pt>
                <c:pt idx="314">
                  <c:v>5.5909869805108503</c:v>
                </c:pt>
                <c:pt idx="315">
                  <c:v>4.2484952420493496</c:v>
                </c:pt>
                <c:pt idx="316">
                  <c:v>6.0063531596017299</c:v>
                </c:pt>
                <c:pt idx="317">
                  <c:v>5.0369526024136198</c:v>
                </c:pt>
                <c:pt idx="318">
                  <c:v>6.7638849085624297</c:v>
                </c:pt>
                <c:pt idx="319">
                  <c:v>7.4958196830889303</c:v>
                </c:pt>
                <c:pt idx="320">
                  <c:v>7.7393592026890898</c:v>
                </c:pt>
                <c:pt idx="321">
                  <c:v>7.0277087969428598</c:v>
                </c:pt>
                <c:pt idx="322">
                  <c:v>7.3852309230665698</c:v>
                </c:pt>
                <c:pt idx="323">
                  <c:v>6.8741984954532898</c:v>
                </c:pt>
                <c:pt idx="324">
                  <c:v>6.7912214627261802</c:v>
                </c:pt>
                <c:pt idx="325">
                  <c:v>6.6528630293533402</c:v>
                </c:pt>
                <c:pt idx="326">
                  <c:v>4.8283137373022997</c:v>
                </c:pt>
                <c:pt idx="327">
                  <c:v>3.7135720667043</c:v>
                </c:pt>
                <c:pt idx="328">
                  <c:v>6.7897222120705401</c:v>
                </c:pt>
                <c:pt idx="329">
                  <c:v>5.6276211136906298</c:v>
                </c:pt>
                <c:pt idx="330">
                  <c:v>10.0367501590408</c:v>
                </c:pt>
                <c:pt idx="331">
                  <c:v>7.3708601665367102</c:v>
                </c:pt>
                <c:pt idx="332">
                  <c:v>8.5052825403904002</c:v>
                </c:pt>
                <c:pt idx="333">
                  <c:v>6.0282785202306899</c:v>
                </c:pt>
                <c:pt idx="334">
                  <c:v>6.4401487743361203</c:v>
                </c:pt>
                <c:pt idx="335">
                  <c:v>4.9972122737641103</c:v>
                </c:pt>
                <c:pt idx="336">
                  <c:v>6.2595814640649197</c:v>
                </c:pt>
                <c:pt idx="337">
                  <c:v>5.43372200355424</c:v>
                </c:pt>
                <c:pt idx="338">
                  <c:v>5.58537424360589</c:v>
                </c:pt>
                <c:pt idx="339">
                  <c:v>5.4806389233419903</c:v>
                </c:pt>
                <c:pt idx="340">
                  <c:v>5.5947113796018302</c:v>
                </c:pt>
                <c:pt idx="341">
                  <c:v>6.6025878921893302</c:v>
                </c:pt>
                <c:pt idx="342">
                  <c:v>6.87901281011648</c:v>
                </c:pt>
                <c:pt idx="343">
                  <c:v>6.7650389767805397</c:v>
                </c:pt>
                <c:pt idx="344">
                  <c:v>6.21527454296535</c:v>
                </c:pt>
                <c:pt idx="345">
                  <c:v>7.4645098346365204</c:v>
                </c:pt>
                <c:pt idx="346">
                  <c:v>4.3174881135363101</c:v>
                </c:pt>
                <c:pt idx="347">
                  <c:v>5.7384139186258398</c:v>
                </c:pt>
                <c:pt idx="348">
                  <c:v>6.8211074722564602</c:v>
                </c:pt>
                <c:pt idx="349">
                  <c:v>6.2785214241658398</c:v>
                </c:pt>
                <c:pt idx="350">
                  <c:v>6.0913098820776899</c:v>
                </c:pt>
                <c:pt idx="351">
                  <c:v>9.7902628618214997</c:v>
                </c:pt>
                <c:pt idx="352">
                  <c:v>6.4723462945009</c:v>
                </c:pt>
                <c:pt idx="353">
                  <c:v>7.4474598622985004</c:v>
                </c:pt>
                <c:pt idx="354">
                  <c:v>4.4026459218766103</c:v>
                </c:pt>
                <c:pt idx="355">
                  <c:v>8.0003494953246808</c:v>
                </c:pt>
                <c:pt idx="356">
                  <c:v>6.0753460310886798</c:v>
                </c:pt>
                <c:pt idx="357">
                  <c:v>8.0491077213264006</c:v>
                </c:pt>
                <c:pt idx="358">
                  <c:v>7.9905768817439196</c:v>
                </c:pt>
                <c:pt idx="359">
                  <c:v>3.7841896339182601</c:v>
                </c:pt>
                <c:pt idx="360">
                  <c:v>6.6749821786920798</c:v>
                </c:pt>
                <c:pt idx="361">
                  <c:v>7.2189097076190603</c:v>
                </c:pt>
                <c:pt idx="362">
                  <c:v>3.7841896339182601</c:v>
                </c:pt>
                <c:pt idx="363">
                  <c:v>7.6338535596817598</c:v>
                </c:pt>
                <c:pt idx="364">
                  <c:v>5.7525726388256304</c:v>
                </c:pt>
                <c:pt idx="365">
                  <c:v>5.4722706736714697</c:v>
                </c:pt>
                <c:pt idx="366">
                  <c:v>4.9199809258281197</c:v>
                </c:pt>
                <c:pt idx="367">
                  <c:v>5.37527840768416</c:v>
                </c:pt>
                <c:pt idx="368">
                  <c:v>8.0650766304642598</c:v>
                </c:pt>
                <c:pt idx="369">
                  <c:v>4.6913478822291399</c:v>
                </c:pt>
                <c:pt idx="370">
                  <c:v>6.9948499858330697</c:v>
                </c:pt>
                <c:pt idx="371">
                  <c:v>7.0749631979660403</c:v>
                </c:pt>
                <c:pt idx="372">
                  <c:v>8.4417444607074597</c:v>
                </c:pt>
                <c:pt idx="373">
                  <c:v>8.4796989869886499</c:v>
                </c:pt>
                <c:pt idx="374">
                  <c:v>6.9884131819995901</c:v>
                </c:pt>
                <c:pt idx="375">
                  <c:v>7.0791843946096602</c:v>
                </c:pt>
                <c:pt idx="376">
                  <c:v>5.6664266881124297</c:v>
                </c:pt>
                <c:pt idx="377">
                  <c:v>5.7776523232226502</c:v>
                </c:pt>
                <c:pt idx="378">
                  <c:v>5.3518581334760604</c:v>
                </c:pt>
                <c:pt idx="379">
                  <c:v>6.6758232216348397</c:v>
                </c:pt>
                <c:pt idx="380">
                  <c:v>8.4918753834319407</c:v>
                </c:pt>
                <c:pt idx="381">
                  <c:v>7.6039976644493796</c:v>
                </c:pt>
                <c:pt idx="382">
                  <c:v>6.9186952190204698</c:v>
                </c:pt>
                <c:pt idx="383">
                  <c:v>6.48310735145719</c:v>
                </c:pt>
                <c:pt idx="384">
                  <c:v>4.6539603501575204</c:v>
                </c:pt>
                <c:pt idx="385">
                  <c:v>6.5694814204142897</c:v>
                </c:pt>
                <c:pt idx="386">
                  <c:v>8.0562908764168402</c:v>
                </c:pt>
                <c:pt idx="387">
                  <c:v>6.0450053140360103</c:v>
                </c:pt>
                <c:pt idx="388">
                  <c:v>5.2626901889048803</c:v>
                </c:pt>
                <c:pt idx="389">
                  <c:v>5.8971538676367397</c:v>
                </c:pt>
                <c:pt idx="390">
                  <c:v>4.7184988712950897</c:v>
                </c:pt>
                <c:pt idx="391">
                  <c:v>5.94542060860657</c:v>
                </c:pt>
                <c:pt idx="392">
                  <c:v>5.0039463059454503</c:v>
                </c:pt>
                <c:pt idx="393">
                  <c:v>7.7070626553704704</c:v>
                </c:pt>
                <c:pt idx="394">
                  <c:v>6.1964441277945204</c:v>
                </c:pt>
                <c:pt idx="395">
                  <c:v>5.9153031861424097</c:v>
                </c:pt>
                <c:pt idx="396">
                  <c:v>5.1817835502920797</c:v>
                </c:pt>
                <c:pt idx="397">
                  <c:v>7.5275787951232296</c:v>
                </c:pt>
                <c:pt idx="398">
                  <c:v>8.8558059925365598</c:v>
                </c:pt>
                <c:pt idx="399">
                  <c:v>6.8232861223556798</c:v>
                </c:pt>
                <c:pt idx="400">
                  <c:v>4.4830025520138799</c:v>
                </c:pt>
                <c:pt idx="401">
                  <c:v>7.66293785046153</c:v>
                </c:pt>
                <c:pt idx="402">
                  <c:v>9.7656325408124403</c:v>
                </c:pt>
                <c:pt idx="403">
                  <c:v>6.1779441140506002</c:v>
                </c:pt>
                <c:pt idx="404">
                  <c:v>5.80964286535567</c:v>
                </c:pt>
                <c:pt idx="405">
                  <c:v>9.3844617322047892</c:v>
                </c:pt>
                <c:pt idx="406">
                  <c:v>7.4286302386011203</c:v>
                </c:pt>
                <c:pt idx="407">
                  <c:v>6.4377516497364002</c:v>
                </c:pt>
                <c:pt idx="408">
                  <c:v>8.0238799927348694</c:v>
                </c:pt>
                <c:pt idx="409">
                  <c:v>6.2934192788464802</c:v>
                </c:pt>
                <c:pt idx="410">
                  <c:v>7.01750614294125</c:v>
                </c:pt>
                <c:pt idx="411">
                  <c:v>7.9116905207083299</c:v>
                </c:pt>
                <c:pt idx="412">
                  <c:v>6.4645883036899603</c:v>
                </c:pt>
                <c:pt idx="413">
                  <c:v>7.2283884515735997</c:v>
                </c:pt>
                <c:pt idx="414">
                  <c:v>6.4892049313253102</c:v>
                </c:pt>
                <c:pt idx="415">
                  <c:v>7.4454175567016803</c:v>
                </c:pt>
                <c:pt idx="416">
                  <c:v>6.7776465936351098</c:v>
                </c:pt>
                <c:pt idx="417">
                  <c:v>5.9269260259704097</c:v>
                </c:pt>
                <c:pt idx="418">
                  <c:v>7.4133673356952396</c:v>
                </c:pt>
                <c:pt idx="419">
                  <c:v>7.25205395185281</c:v>
                </c:pt>
                <c:pt idx="420">
                  <c:v>6.2822667468960001</c:v>
                </c:pt>
                <c:pt idx="421">
                  <c:v>8.3954774327321395</c:v>
                </c:pt>
                <c:pt idx="422">
                  <c:v>4.6634390941120598</c:v>
                </c:pt>
                <c:pt idx="423">
                  <c:v>4.4308167988433098</c:v>
                </c:pt>
                <c:pt idx="424">
                  <c:v>3.2958368660043198</c:v>
                </c:pt>
                <c:pt idx="425">
                  <c:v>7.2751723194527704</c:v>
                </c:pt>
                <c:pt idx="426">
                  <c:v>4.4485163759427104</c:v>
                </c:pt>
                <c:pt idx="427">
                  <c:v>5.2882670306945299</c:v>
                </c:pt>
                <c:pt idx="428">
                  <c:v>9.0549389102472695</c:v>
                </c:pt>
                <c:pt idx="429">
                  <c:v>6.9867974863220903</c:v>
                </c:pt>
                <c:pt idx="430">
                  <c:v>8.9729711133979908</c:v>
                </c:pt>
                <c:pt idx="431">
                  <c:v>4.1588830833596697</c:v>
                </c:pt>
                <c:pt idx="432">
                  <c:v>7.00033446027523</c:v>
                </c:pt>
                <c:pt idx="433">
                  <c:v>4.8283137373022997</c:v>
                </c:pt>
                <c:pt idx="434">
                  <c:v>6.6982680541154096</c:v>
                </c:pt>
                <c:pt idx="435">
                  <c:v>8.8400010658433903</c:v>
                </c:pt>
                <c:pt idx="436">
                  <c:v>7.5683792678365203</c:v>
                </c:pt>
                <c:pt idx="437">
                  <c:v>5.3612921657094201</c:v>
                </c:pt>
                <c:pt idx="438">
                  <c:v>6.0844994130751697</c:v>
                </c:pt>
                <c:pt idx="439">
                  <c:v>8.7698178720526094</c:v>
                </c:pt>
                <c:pt idx="440">
                  <c:v>5.6914849468457902</c:v>
                </c:pt>
                <c:pt idx="441">
                  <c:v>6.5722825426940004</c:v>
                </c:pt>
                <c:pt idx="442">
                  <c:v>6.1463292576688904</c:v>
                </c:pt>
                <c:pt idx="443">
                  <c:v>6.50428817353664</c:v>
                </c:pt>
                <c:pt idx="444">
                  <c:v>10.759065325358799</c:v>
                </c:pt>
                <c:pt idx="445">
                  <c:v>8.70184536354847</c:v>
                </c:pt>
                <c:pt idx="446">
                  <c:v>5.8260001073804499</c:v>
                </c:pt>
                <c:pt idx="447">
                  <c:v>6.4907235345025001</c:v>
                </c:pt>
                <c:pt idx="448">
                  <c:v>6.6187389835172104</c:v>
                </c:pt>
                <c:pt idx="449">
                  <c:v>5.0172798368149198</c:v>
                </c:pt>
                <c:pt idx="450">
                  <c:v>4.7004803657924104</c:v>
                </c:pt>
                <c:pt idx="451">
                  <c:v>9.1279365457213597</c:v>
                </c:pt>
                <c:pt idx="452">
                  <c:v>7.6525456926939199</c:v>
                </c:pt>
                <c:pt idx="453">
                  <c:v>5.0205856249494198</c:v>
                </c:pt>
                <c:pt idx="454">
                  <c:v>4.5951198501345898</c:v>
                </c:pt>
                <c:pt idx="455">
                  <c:v>5.8888779583328796</c:v>
                </c:pt>
                <c:pt idx="456">
                  <c:v>6.6093492431673804</c:v>
                </c:pt>
                <c:pt idx="457">
                  <c:v>5.4293456289544402</c:v>
                </c:pt>
                <c:pt idx="458">
                  <c:v>5.3612921657094201</c:v>
                </c:pt>
                <c:pt idx="459">
                  <c:v>7.1838707150624499</c:v>
                </c:pt>
                <c:pt idx="460">
                  <c:v>6.3421214187211499</c:v>
                </c:pt>
                <c:pt idx="461">
                  <c:v>6.2422232654551602</c:v>
                </c:pt>
                <c:pt idx="462">
                  <c:v>6.7563508248229001</c:v>
                </c:pt>
                <c:pt idx="463">
                  <c:v>6.3595738686723697</c:v>
                </c:pt>
                <c:pt idx="464">
                  <c:v>7.1340937211928601</c:v>
                </c:pt>
                <c:pt idx="465">
                  <c:v>5.4930614433405403</c:v>
                </c:pt>
                <c:pt idx="466">
                  <c:v>7.6468313914304797</c:v>
                </c:pt>
                <c:pt idx="467">
                  <c:v>6.9591610670420296</c:v>
                </c:pt>
                <c:pt idx="468">
                  <c:v>5.6167710976665699</c:v>
                </c:pt>
                <c:pt idx="469">
                  <c:v>8.1958853913147909</c:v>
                </c:pt>
                <c:pt idx="470">
                  <c:v>4.8040210447332496</c:v>
                </c:pt>
                <c:pt idx="471">
                  <c:v>9.7595017020077393</c:v>
                </c:pt>
                <c:pt idx="472">
                  <c:v>8.1799006184111196</c:v>
                </c:pt>
                <c:pt idx="473">
                  <c:v>3.95124371858142</c:v>
                </c:pt>
                <c:pt idx="474">
                  <c:v>5.7235851019523798</c:v>
                </c:pt>
                <c:pt idx="475">
                  <c:v>8.7272920292096394</c:v>
                </c:pt>
                <c:pt idx="476">
                  <c:v>6.9275579062783104</c:v>
                </c:pt>
                <c:pt idx="477">
                  <c:v>5.4467373716663099</c:v>
                </c:pt>
                <c:pt idx="478">
                  <c:v>7.4804283060741996</c:v>
                </c:pt>
                <c:pt idx="479">
                  <c:v>7.29369772060143</c:v>
                </c:pt>
                <c:pt idx="480">
                  <c:v>5.1179938124167501</c:v>
                </c:pt>
                <c:pt idx="481">
                  <c:v>5.0369526024136198</c:v>
                </c:pt>
                <c:pt idx="482">
                  <c:v>6.8834625864130903</c:v>
                </c:pt>
                <c:pt idx="483">
                  <c:v>6.7357800142423203</c:v>
                </c:pt>
                <c:pt idx="484">
                  <c:v>6.8721281013389799</c:v>
                </c:pt>
                <c:pt idx="485">
                  <c:v>6.8112443786012902</c:v>
                </c:pt>
                <c:pt idx="486">
                  <c:v>7.4187808827507897</c:v>
                </c:pt>
                <c:pt idx="487">
                  <c:v>6.1882641230825897</c:v>
                </c:pt>
                <c:pt idx="488">
                  <c:v>4.2626798770413101</c:v>
                </c:pt>
                <c:pt idx="489">
                  <c:v>8.2377438038909307</c:v>
                </c:pt>
                <c:pt idx="490">
                  <c:v>6.1136821798322298</c:v>
                </c:pt>
                <c:pt idx="491">
                  <c:v>6.7696419768525002</c:v>
                </c:pt>
                <c:pt idx="492">
                  <c:v>5.6312117818213601</c:v>
                </c:pt>
                <c:pt idx="493">
                  <c:v>5.3913522325152199</c:v>
                </c:pt>
                <c:pt idx="494">
                  <c:v>7.58375630070711</c:v>
                </c:pt>
                <c:pt idx="495">
                  <c:v>6.14846829591764</c:v>
                </c:pt>
                <c:pt idx="496">
                  <c:v>4.9126548857360497</c:v>
                </c:pt>
                <c:pt idx="497">
                  <c:v>5.8998973535824897</c:v>
                </c:pt>
                <c:pt idx="498">
                  <c:v>5.2522734280466299</c:v>
                </c:pt>
                <c:pt idx="499">
                  <c:v>8.7876782390394901</c:v>
                </c:pt>
                <c:pt idx="500">
                  <c:v>5.42053499927228</c:v>
                </c:pt>
                <c:pt idx="501">
                  <c:v>6.0014148779611496</c:v>
                </c:pt>
                <c:pt idx="502">
                  <c:v>4.3174881135363101</c:v>
                </c:pt>
                <c:pt idx="503">
                  <c:v>7.2896105214511602</c:v>
                </c:pt>
                <c:pt idx="504">
                  <c:v>7.1236727852046</c:v>
                </c:pt>
                <c:pt idx="505">
                  <c:v>7.5585167430456401</c:v>
                </c:pt>
                <c:pt idx="506">
                  <c:v>5.7960577507653701</c:v>
                </c:pt>
                <c:pt idx="507">
                  <c:v>6.21860011969172</c:v>
                </c:pt>
                <c:pt idx="508">
                  <c:v>4.60517018598809</c:v>
                </c:pt>
                <c:pt idx="509">
                  <c:v>5.7004435733906798</c:v>
                </c:pt>
                <c:pt idx="510">
                  <c:v>6.47389069635227</c:v>
                </c:pt>
                <c:pt idx="511">
                  <c:v>7.1631723908466398</c:v>
                </c:pt>
                <c:pt idx="512">
                  <c:v>6.3977626415200302</c:v>
                </c:pt>
                <c:pt idx="513">
                  <c:v>5.1532915944977704</c:v>
                </c:pt>
                <c:pt idx="514">
                  <c:v>5.9674279692797398</c:v>
                </c:pt>
                <c:pt idx="515">
                  <c:v>7.3375877435385899</c:v>
                </c:pt>
                <c:pt idx="516">
                  <c:v>7.8529832607508796</c:v>
                </c:pt>
                <c:pt idx="517">
                  <c:v>5.4510384535657002</c:v>
                </c:pt>
                <c:pt idx="518">
                  <c:v>6.6541525201832101</c:v>
                </c:pt>
                <c:pt idx="519">
                  <c:v>5.6801726090170597</c:v>
                </c:pt>
                <c:pt idx="520">
                  <c:v>6.2522891653898798</c:v>
                </c:pt>
                <c:pt idx="521">
                  <c:v>6.4777412979525604</c:v>
                </c:pt>
                <c:pt idx="522">
                  <c:v>5.1357984370502603</c:v>
                </c:pt>
                <c:pt idx="523">
                  <c:v>5.4638318050256096</c:v>
                </c:pt>
                <c:pt idx="524">
                  <c:v>4.81218435537241</c:v>
                </c:pt>
                <c:pt idx="525">
                  <c:v>6.8068293603921699</c:v>
                </c:pt>
                <c:pt idx="526">
                  <c:v>7.7075121946003398</c:v>
                </c:pt>
                <c:pt idx="527">
                  <c:v>6.7226297948554397</c:v>
                </c:pt>
                <c:pt idx="528">
                  <c:v>6.1717005974109096</c:v>
                </c:pt>
                <c:pt idx="529">
                  <c:v>9.4597233064937605</c:v>
                </c:pt>
                <c:pt idx="530">
                  <c:v>5.4131330409766099</c:v>
                </c:pt>
                <c:pt idx="531">
                  <c:v>5.0937502008067597</c:v>
                </c:pt>
                <c:pt idx="532">
                  <c:v>6.2645404671704004</c:v>
                </c:pt>
                <c:pt idx="533">
                  <c:v>8.8751473168533508</c:v>
                </c:pt>
                <c:pt idx="534">
                  <c:v>9.0994088112688996</c:v>
                </c:pt>
                <c:pt idx="535">
                  <c:v>7.86068096623511</c:v>
                </c:pt>
                <c:pt idx="536">
                  <c:v>6.3385940782031804</c:v>
                </c:pt>
                <c:pt idx="537">
                  <c:v>7.3601039729891502</c:v>
                </c:pt>
                <c:pt idx="538">
                  <c:v>6.3297209055226897</c:v>
                </c:pt>
                <c:pt idx="539">
                  <c:v>6.0890448754468398</c:v>
                </c:pt>
                <c:pt idx="540">
                  <c:v>5.2417470150596399</c:v>
                </c:pt>
                <c:pt idx="541">
                  <c:v>6.3473892096560096</c:v>
                </c:pt>
                <c:pt idx="542">
                  <c:v>2.9444389791664398</c:v>
                </c:pt>
                <c:pt idx="543">
                  <c:v>6.8700534117981196</c:v>
                </c:pt>
                <c:pt idx="544">
                  <c:v>7.1163941440934604</c:v>
                </c:pt>
                <c:pt idx="545">
                  <c:v>6.4488893941468497</c:v>
                </c:pt>
                <c:pt idx="546">
                  <c:v>7.1884127364969501</c:v>
                </c:pt>
                <c:pt idx="547">
                  <c:v>7.2710085382809897</c:v>
                </c:pt>
                <c:pt idx="548">
                  <c:v>7.3401868353201101</c:v>
                </c:pt>
                <c:pt idx="549">
                  <c:v>5.6204008657171496</c:v>
                </c:pt>
                <c:pt idx="550">
                  <c:v>8.8392766905853506</c:v>
                </c:pt>
                <c:pt idx="551">
                  <c:v>7.1762545320171398</c:v>
                </c:pt>
                <c:pt idx="552">
                  <c:v>6.2285110035911799</c:v>
                </c:pt>
                <c:pt idx="553">
                  <c:v>5.6835797673386796</c:v>
                </c:pt>
                <c:pt idx="554">
                  <c:v>7.4018415787438299</c:v>
                </c:pt>
                <c:pt idx="555">
                  <c:v>7.8477625374736002</c:v>
                </c:pt>
                <c:pt idx="556">
                  <c:v>4.8040210447332496</c:v>
                </c:pt>
                <c:pt idx="557">
                  <c:v>8.1737634742275205</c:v>
                </c:pt>
                <c:pt idx="558">
                  <c:v>6.0958245624322203</c:v>
                </c:pt>
                <c:pt idx="559">
                  <c:v>5.3659760150218503</c:v>
                </c:pt>
                <c:pt idx="560">
                  <c:v>6.7210240136994797</c:v>
                </c:pt>
                <c:pt idx="561">
                  <c:v>7.4966524381682804</c:v>
                </c:pt>
                <c:pt idx="562">
                  <c:v>6.5500083320820597</c:v>
                </c:pt>
                <c:pt idx="563">
                  <c:v>5.52279336309602</c:v>
                </c:pt>
                <c:pt idx="564">
                  <c:v>4.9904325867787298</c:v>
                </c:pt>
                <c:pt idx="565">
                  <c:v>7.95085485771998</c:v>
                </c:pt>
                <c:pt idx="566">
                  <c:v>9.7469068392343203</c:v>
                </c:pt>
                <c:pt idx="567">
                  <c:v>7.5073241125825101</c:v>
                </c:pt>
                <c:pt idx="568">
                  <c:v>7.80588204022862</c:v>
                </c:pt>
                <c:pt idx="569">
                  <c:v>7.1090621356871697</c:v>
                </c:pt>
                <c:pt idx="570">
                  <c:v>6.7274317248508497</c:v>
                </c:pt>
                <c:pt idx="571">
                  <c:v>7.9269635448629696</c:v>
                </c:pt>
                <c:pt idx="572">
                  <c:v>6.4997870406558498</c:v>
                </c:pt>
                <c:pt idx="573">
                  <c:v>5.1059454739005803</c:v>
                </c:pt>
                <c:pt idx="574">
                  <c:v>6.1463292576688904</c:v>
                </c:pt>
                <c:pt idx="575">
                  <c:v>6.9027427371585901</c:v>
                </c:pt>
                <c:pt idx="576">
                  <c:v>8.8980923455791494</c:v>
                </c:pt>
                <c:pt idx="577">
                  <c:v>7.1236727852046</c:v>
                </c:pt>
                <c:pt idx="578">
                  <c:v>8.2337687092170899</c:v>
                </c:pt>
                <c:pt idx="579">
                  <c:v>6.8762646118907602</c:v>
                </c:pt>
                <c:pt idx="580">
                  <c:v>6.2791466195597598</c:v>
                </c:pt>
                <c:pt idx="581">
                  <c:v>6.2225762680713599</c:v>
                </c:pt>
                <c:pt idx="582">
                  <c:v>6.48310735145719</c:v>
                </c:pt>
                <c:pt idx="583">
                  <c:v>7.0237589547384403</c:v>
                </c:pt>
                <c:pt idx="584">
                  <c:v>5.4722706736714697</c:v>
                </c:pt>
                <c:pt idx="585">
                  <c:v>6.4318677065774201</c:v>
                </c:pt>
                <c:pt idx="586">
                  <c:v>6.3368257311464404</c:v>
                </c:pt>
                <c:pt idx="587">
                  <c:v>5.8377304471659297</c:v>
                </c:pt>
                <c:pt idx="588">
                  <c:v>7.2152399787300903</c:v>
                </c:pt>
                <c:pt idx="589">
                  <c:v>5.7589017738772803</c:v>
                </c:pt>
                <c:pt idx="590">
                  <c:v>9.1504842048228099</c:v>
                </c:pt>
                <c:pt idx="591">
                  <c:v>6.34563636082859</c:v>
                </c:pt>
                <c:pt idx="592">
                  <c:v>7.5459181512093201</c:v>
                </c:pt>
                <c:pt idx="593">
                  <c:v>5.3351313396707498</c:v>
                </c:pt>
                <c:pt idx="594">
                  <c:v>7.54855597916987</c:v>
                </c:pt>
                <c:pt idx="595">
                  <c:v>6.9603477291012998</c:v>
                </c:pt>
                <c:pt idx="596">
                  <c:v>11.1675154047373</c:v>
                </c:pt>
                <c:pt idx="597">
                  <c:v>7.6907431635418702</c:v>
                </c:pt>
                <c:pt idx="598">
                  <c:v>7.2672462541803498</c:v>
                </c:pt>
                <c:pt idx="599">
                  <c:v>7.4030610910900903</c:v>
                </c:pt>
                <c:pt idx="600">
                  <c:v>6.2166061010848601</c:v>
                </c:pt>
                <c:pt idx="601">
                  <c:v>7.2806971953847404</c:v>
                </c:pt>
                <c:pt idx="602">
                  <c:v>6.8658910748834296</c:v>
                </c:pt>
                <c:pt idx="603">
                  <c:v>5.31320597904178</c:v>
                </c:pt>
                <c:pt idx="604">
                  <c:v>5.7868973813666997</c:v>
                </c:pt>
                <c:pt idx="605">
                  <c:v>5.0845051426627101</c:v>
                </c:pt>
                <c:pt idx="606">
                  <c:v>5.9914645471079799</c:v>
                </c:pt>
                <c:pt idx="607">
                  <c:v>6.8847425046730599</c:v>
                </c:pt>
                <c:pt idx="608">
                  <c:v>6.4052284580308401</c:v>
                </c:pt>
                <c:pt idx="609">
                  <c:v>5.3936275463523602</c:v>
                </c:pt>
                <c:pt idx="610">
                  <c:v>5.5606816310155196</c:v>
                </c:pt>
                <c:pt idx="611">
                  <c:v>4.7621739347977501</c:v>
                </c:pt>
                <c:pt idx="612">
                  <c:v>5.4467373716663099</c:v>
                </c:pt>
                <c:pt idx="613">
                  <c:v>6.0614569189280099</c:v>
                </c:pt>
                <c:pt idx="614">
                  <c:v>9.5012173353244798</c:v>
                </c:pt>
                <c:pt idx="615">
                  <c:v>6.8123450941774699</c:v>
                </c:pt>
                <c:pt idx="616">
                  <c:v>6.9426396808356303</c:v>
                </c:pt>
                <c:pt idx="617">
                  <c:v>4.6913478822291399</c:v>
                </c:pt>
                <c:pt idx="618">
                  <c:v>8.3882228101192702</c:v>
                </c:pt>
                <c:pt idx="619">
                  <c:v>7.3178761986264904</c:v>
                </c:pt>
                <c:pt idx="620">
                  <c:v>8.4392316499465192</c:v>
                </c:pt>
                <c:pt idx="621">
                  <c:v>6.3473892096560096</c:v>
                </c:pt>
                <c:pt idx="622">
                  <c:v>6.9411900550683701</c:v>
                </c:pt>
                <c:pt idx="623">
                  <c:v>6.2025355171879202</c:v>
                </c:pt>
                <c:pt idx="624">
                  <c:v>7.2122944685003398</c:v>
                </c:pt>
                <c:pt idx="625">
                  <c:v>7.03702761468627</c:v>
                </c:pt>
                <c:pt idx="626">
                  <c:v>6.6754027885826099</c:v>
                </c:pt>
                <c:pt idx="627">
                  <c:v>7.00033446027523</c:v>
                </c:pt>
                <c:pt idx="628">
                  <c:v>5.5333894887275203</c:v>
                </c:pt>
                <c:pt idx="629">
                  <c:v>5.5012582105447203</c:v>
                </c:pt>
                <c:pt idx="630">
                  <c:v>8.8187485828005201</c:v>
                </c:pt>
                <c:pt idx="631">
                  <c:v>4.5538768916005399</c:v>
                </c:pt>
                <c:pt idx="632">
                  <c:v>7.3251489579555704</c:v>
                </c:pt>
                <c:pt idx="633">
                  <c:v>8.4007717283989791</c:v>
                </c:pt>
                <c:pt idx="634">
                  <c:v>5.7397929121792304</c:v>
                </c:pt>
                <c:pt idx="635">
                  <c:v>5.3471075307174596</c:v>
                </c:pt>
                <c:pt idx="636">
                  <c:v>5.7071102647488701</c:v>
                </c:pt>
                <c:pt idx="637">
                  <c:v>6.5694814204142897</c:v>
                </c:pt>
                <c:pt idx="638">
                  <c:v>8.7218305546936001</c:v>
                </c:pt>
                <c:pt idx="639">
                  <c:v>7.3045159464601497</c:v>
                </c:pt>
                <c:pt idx="640">
                  <c:v>5.7300997829735696</c:v>
                </c:pt>
                <c:pt idx="641">
                  <c:v>7.6610563823618296</c:v>
                </c:pt>
                <c:pt idx="642">
                  <c:v>6.93537044601511</c:v>
                </c:pt>
                <c:pt idx="643">
                  <c:v>5.3447237393621903</c:v>
                </c:pt>
                <c:pt idx="644">
                  <c:v>7.2348984203148303</c:v>
                </c:pt>
                <c:pt idx="645">
                  <c:v>9.0721122526927402</c:v>
                </c:pt>
                <c:pt idx="646">
                  <c:v>4.7957905455967396</c:v>
                </c:pt>
                <c:pt idx="647">
                  <c:v>5.6365737249627497</c:v>
                </c:pt>
                <c:pt idx="648">
                  <c:v>5.7745515455443996</c:v>
                </c:pt>
                <c:pt idx="649">
                  <c:v>6.8762646118907602</c:v>
                </c:pt>
                <c:pt idx="650">
                  <c:v>6.6187389835172104</c:v>
                </c:pt>
                <c:pt idx="651">
                  <c:v>7.7945142082502503</c:v>
                </c:pt>
                <c:pt idx="652">
                  <c:v>5.3033049080590704</c:v>
                </c:pt>
                <c:pt idx="653">
                  <c:v>7.1639466843425401</c:v>
                </c:pt>
                <c:pt idx="654">
                  <c:v>4.6539603501575204</c:v>
                </c:pt>
                <c:pt idx="655">
                  <c:v>5.6559918108198497</c:v>
                </c:pt>
                <c:pt idx="656">
                  <c:v>6.7661917146603496</c:v>
                </c:pt>
                <c:pt idx="657">
                  <c:v>5.8435444170313602</c:v>
                </c:pt>
                <c:pt idx="658">
                  <c:v>4.4308167988433098</c:v>
                </c:pt>
                <c:pt idx="659">
                  <c:v>8.5952647268363904</c:v>
                </c:pt>
                <c:pt idx="660">
                  <c:v>7.6934816408351701</c:v>
                </c:pt>
                <c:pt idx="661">
                  <c:v>6.8700534117981196</c:v>
                </c:pt>
                <c:pt idx="662">
                  <c:v>5.5134287461649798</c:v>
                </c:pt>
                <c:pt idx="663">
                  <c:v>6.2402758451707596</c:v>
                </c:pt>
                <c:pt idx="664">
                  <c:v>7.6468313914304797</c:v>
                </c:pt>
                <c:pt idx="665">
                  <c:v>6.0306852602612597</c:v>
                </c:pt>
                <c:pt idx="666">
                  <c:v>6.7546040994879597</c:v>
                </c:pt>
                <c:pt idx="667">
                  <c:v>5.4467373716663099</c:v>
                </c:pt>
                <c:pt idx="668">
                  <c:v>7.7323692222843796</c:v>
                </c:pt>
                <c:pt idx="669">
                  <c:v>5.9362160728775004</c:v>
                </c:pt>
                <c:pt idx="670">
                  <c:v>8.2511421390907493</c:v>
                </c:pt>
                <c:pt idx="671">
                  <c:v>6.69950034016167</c:v>
                </c:pt>
                <c:pt idx="672">
                  <c:v>4.8520302639196098</c:v>
                </c:pt>
                <c:pt idx="673">
                  <c:v>7.3258075025957696</c:v>
                </c:pt>
                <c:pt idx="674">
                  <c:v>4.9698132995759998</c:v>
                </c:pt>
                <c:pt idx="675">
                  <c:v>6.3647507568519099</c:v>
                </c:pt>
                <c:pt idx="676">
                  <c:v>11.3883141697202</c:v>
                </c:pt>
                <c:pt idx="677">
                  <c:v>12.7625119652565</c:v>
                </c:pt>
                <c:pt idx="678">
                  <c:v>5.82304589548301</c:v>
                </c:pt>
                <c:pt idx="679">
                  <c:v>5.6970934865054002</c:v>
                </c:pt>
                <c:pt idx="680">
                  <c:v>5.7300997829735696</c:v>
                </c:pt>
                <c:pt idx="681">
                  <c:v>5.4722706736714697</c:v>
                </c:pt>
                <c:pt idx="682">
                  <c:v>4.4886363697321396</c:v>
                </c:pt>
                <c:pt idx="683">
                  <c:v>4.8441870864585903</c:v>
                </c:pt>
                <c:pt idx="684">
                  <c:v>6.3681871863504904</c:v>
                </c:pt>
                <c:pt idx="685">
                  <c:v>6.4488893941468497</c:v>
                </c:pt>
                <c:pt idx="686">
                  <c:v>7.0466472778487503</c:v>
                </c:pt>
                <c:pt idx="687">
                  <c:v>11.4260268089</c:v>
                </c:pt>
                <c:pt idx="688">
                  <c:v>7.3556411029742499</c:v>
                </c:pt>
                <c:pt idx="689">
                  <c:v>5.1590552992145202</c:v>
                </c:pt>
                <c:pt idx="690">
                  <c:v>9.0523211077051897</c:v>
                </c:pt>
                <c:pt idx="691">
                  <c:v>6.9157234486313097</c:v>
                </c:pt>
                <c:pt idx="692">
                  <c:v>4.4773368144781998</c:v>
                </c:pt>
                <c:pt idx="693">
                  <c:v>6.3026189757448998</c:v>
                </c:pt>
                <c:pt idx="694">
                  <c:v>6.7202201551352898</c:v>
                </c:pt>
                <c:pt idx="695">
                  <c:v>5.1179938124167501</c:v>
                </c:pt>
                <c:pt idx="696">
                  <c:v>6.7696419768525002</c:v>
                </c:pt>
                <c:pt idx="697">
                  <c:v>4.8675344504555804</c:v>
                </c:pt>
                <c:pt idx="698">
                  <c:v>8.7172455139070397</c:v>
                </c:pt>
                <c:pt idx="699">
                  <c:v>5.8861040314501496</c:v>
                </c:pt>
                <c:pt idx="700">
                  <c:v>3.6635616461296401</c:v>
                </c:pt>
                <c:pt idx="701">
                  <c:v>5.6869753563398202</c:v>
                </c:pt>
                <c:pt idx="702">
                  <c:v>6.3315018498936899</c:v>
                </c:pt>
                <c:pt idx="703">
                  <c:v>6.9469759921354104</c:v>
                </c:pt>
                <c:pt idx="704">
                  <c:v>8.1758290087145902</c:v>
                </c:pt>
                <c:pt idx="705">
                  <c:v>5.7071102647488701</c:v>
                </c:pt>
                <c:pt idx="706">
                  <c:v>6.1393456139216402</c:v>
                </c:pt>
                <c:pt idx="707">
                  <c:v>7.3852309230665698</c:v>
                </c:pt>
                <c:pt idx="708">
                  <c:v>6.7511014689367599</c:v>
                </c:pt>
                <c:pt idx="709">
                  <c:v>7.53689712956617</c:v>
                </c:pt>
                <c:pt idx="710">
                  <c:v>7.3218497137883496</c:v>
                </c:pt>
                <c:pt idx="711">
                  <c:v>7.0379059634471801</c:v>
                </c:pt>
                <c:pt idx="712">
                  <c:v>4.76643833358421</c:v>
                </c:pt>
                <c:pt idx="713">
                  <c:v>4.5747109785033802</c:v>
                </c:pt>
                <c:pt idx="714">
                  <c:v>9.2562693038645794</c:v>
                </c:pt>
                <c:pt idx="715">
                  <c:v>6.2106000770246501</c:v>
                </c:pt>
                <c:pt idx="716">
                  <c:v>5.8406416573733901</c:v>
                </c:pt>
                <c:pt idx="717">
                  <c:v>5.8971538676367397</c:v>
                </c:pt>
                <c:pt idx="718">
                  <c:v>6.0330862217987997</c:v>
                </c:pt>
                <c:pt idx="719">
                  <c:v>6.62140565176413</c:v>
                </c:pt>
                <c:pt idx="720">
                  <c:v>7.5740450053721897</c:v>
                </c:pt>
                <c:pt idx="721">
                  <c:v>7.2882444010201199</c:v>
                </c:pt>
                <c:pt idx="722">
                  <c:v>8.9694146508661703</c:v>
                </c:pt>
                <c:pt idx="723">
                  <c:v>5.6733232671714902</c:v>
                </c:pt>
                <c:pt idx="724">
                  <c:v>6.8057225534169801</c:v>
                </c:pt>
                <c:pt idx="725">
                  <c:v>6.1047932324149796</c:v>
                </c:pt>
                <c:pt idx="726">
                  <c:v>4.6728288344618996</c:v>
                </c:pt>
                <c:pt idx="727">
                  <c:v>5.2770937300964098</c:v>
                </c:pt>
                <c:pt idx="728">
                  <c:v>5.6021188208797001</c:v>
                </c:pt>
                <c:pt idx="729">
                  <c:v>4.1896547420264199</c:v>
                </c:pt>
                <c:pt idx="730">
                  <c:v>5.7137328055093599</c:v>
                </c:pt>
                <c:pt idx="731">
                  <c:v>4.27666611901605</c:v>
                </c:pt>
                <c:pt idx="732">
                  <c:v>5.8464387750577202</c:v>
                </c:pt>
                <c:pt idx="733">
                  <c:v>7.0166096838942096</c:v>
                </c:pt>
                <c:pt idx="734">
                  <c:v>9.6176038620257192</c:v>
                </c:pt>
                <c:pt idx="735">
                  <c:v>4.9698132995759998</c:v>
                </c:pt>
                <c:pt idx="736">
                  <c:v>8.0426994968976295</c:v>
                </c:pt>
                <c:pt idx="737">
                  <c:v>5.8833223884882697</c:v>
                </c:pt>
                <c:pt idx="738">
                  <c:v>5.5333894887275203</c:v>
                </c:pt>
                <c:pt idx="739">
                  <c:v>6.6682282484173996</c:v>
                </c:pt>
                <c:pt idx="740">
                  <c:v>4.6539603501575204</c:v>
                </c:pt>
                <c:pt idx="741">
                  <c:v>5.9997633499226701</c:v>
                </c:pt>
                <c:pt idx="742">
                  <c:v>5.1179938124167501</c:v>
                </c:pt>
                <c:pt idx="743">
                  <c:v>7.4960973451759498</c:v>
                </c:pt>
                <c:pt idx="744">
                  <c:v>4.3307333402863302</c:v>
                </c:pt>
                <c:pt idx="745">
                  <c:v>8.6606872910549608</c:v>
                </c:pt>
                <c:pt idx="746">
                  <c:v>7.2100796281707797</c:v>
                </c:pt>
                <c:pt idx="747">
                  <c:v>5.6454468976432297</c:v>
                </c:pt>
                <c:pt idx="748">
                  <c:v>7.9824163468277298</c:v>
                </c:pt>
                <c:pt idx="749">
                  <c:v>7.75245793801085</c:v>
                </c:pt>
                <c:pt idx="750">
                  <c:v>4.9972122737641103</c:v>
                </c:pt>
                <c:pt idx="751">
                  <c:v>7.6406038263936296</c:v>
                </c:pt>
                <c:pt idx="752">
                  <c:v>7.8363697605451197</c:v>
                </c:pt>
                <c:pt idx="753">
                  <c:v>6.8662385987791996</c:v>
                </c:pt>
                <c:pt idx="754">
                  <c:v>7.0527210492323196</c:v>
                </c:pt>
                <c:pt idx="755">
                  <c:v>6.74758652682931</c:v>
                </c:pt>
                <c:pt idx="756">
                  <c:v>8.2427563457144704</c:v>
                </c:pt>
                <c:pt idx="757">
                  <c:v>7.9105906122564704</c:v>
                </c:pt>
                <c:pt idx="758">
                  <c:v>12.2396137989368</c:v>
                </c:pt>
                <c:pt idx="759">
                  <c:v>9.6841492520628893</c:v>
                </c:pt>
                <c:pt idx="760">
                  <c:v>5.8916442118257697</c:v>
                </c:pt>
                <c:pt idx="761">
                  <c:v>8.5145898055461195</c:v>
                </c:pt>
                <c:pt idx="762">
                  <c:v>6.9017372066565699</c:v>
                </c:pt>
                <c:pt idx="763">
                  <c:v>6.5381398237676702</c:v>
                </c:pt>
                <c:pt idx="764">
                  <c:v>5.0751738152338204</c:v>
                </c:pt>
                <c:pt idx="765">
                  <c:v>3.8918202981106198</c:v>
                </c:pt>
                <c:pt idx="766">
                  <c:v>5.2781146592305097</c:v>
                </c:pt>
                <c:pt idx="767">
                  <c:v>8.9100457614735493</c:v>
                </c:pt>
                <c:pt idx="768">
                  <c:v>6.2065759267249199</c:v>
                </c:pt>
                <c:pt idx="769">
                  <c:v>8.6436496153687905</c:v>
                </c:pt>
                <c:pt idx="770">
                  <c:v>7.3617565507503597</c:v>
                </c:pt>
                <c:pt idx="771">
                  <c:v>7.60688453121963</c:v>
                </c:pt>
                <c:pt idx="772">
                  <c:v>5.2933048247244896</c:v>
                </c:pt>
                <c:pt idx="773">
                  <c:v>6.6096187486264899</c:v>
                </c:pt>
                <c:pt idx="774">
                  <c:v>6.7334018918373504</c:v>
                </c:pt>
                <c:pt idx="775">
                  <c:v>9.2635019200904107</c:v>
                </c:pt>
                <c:pt idx="776">
                  <c:v>6.3885614055456301</c:v>
                </c:pt>
                <c:pt idx="777">
                  <c:v>7.1869010204116304</c:v>
                </c:pt>
                <c:pt idx="778">
                  <c:v>5.2417470150596399</c:v>
                </c:pt>
                <c:pt idx="779">
                  <c:v>5.4764635519315101</c:v>
                </c:pt>
                <c:pt idx="780">
                  <c:v>4.9972122737641103</c:v>
                </c:pt>
                <c:pt idx="781">
                  <c:v>6.6758232216348397</c:v>
                </c:pt>
                <c:pt idx="782">
                  <c:v>6.5778613577210399</c:v>
                </c:pt>
                <c:pt idx="783">
                  <c:v>5.3936275463523602</c:v>
                </c:pt>
              </c:numCache>
            </c:numRef>
          </c:yVal>
          <c:smooth val="0"/>
          <c:extLst>
            <c:ext xmlns:c16="http://schemas.microsoft.com/office/drawing/2014/chart" uri="{C3380CC4-5D6E-409C-BE32-E72D297353CC}">
              <c16:uniqueId val="{00000000-0B11-4BEE-BBD5-A1DBB805BE8E}"/>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[data.csv]分组数据2!$I$786:$I$1227</c:f>
              <c:numCache>
                <c:formatCode>0.000_ </c:formatCode>
                <c:ptCount val="4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2.1972245773362098</c:v>
                </c:pt>
                <c:pt idx="34">
                  <c:v>2.1972245773362098</c:v>
                </c:pt>
                <c:pt idx="35">
                  <c:v>2.1972245773362098</c:v>
                </c:pt>
                <c:pt idx="36">
                  <c:v>2.1972245773362098</c:v>
                </c:pt>
                <c:pt idx="37">
                  <c:v>2.07944154167983</c:v>
                </c:pt>
                <c:pt idx="38">
                  <c:v>2.07944154167983</c:v>
                </c:pt>
                <c:pt idx="39">
                  <c:v>2.07944154167983</c:v>
                </c:pt>
                <c:pt idx="40">
                  <c:v>2.07944154167983</c:v>
                </c:pt>
                <c:pt idx="41">
                  <c:v>2.07944154167983</c:v>
                </c:pt>
                <c:pt idx="42">
                  <c:v>2.07944154167983</c:v>
                </c:pt>
                <c:pt idx="43">
                  <c:v>2.07944154167983</c:v>
                </c:pt>
                <c:pt idx="44">
                  <c:v>2.07944154167983</c:v>
                </c:pt>
                <c:pt idx="45">
                  <c:v>1.9459101490553099</c:v>
                </c:pt>
                <c:pt idx="46">
                  <c:v>1.9459101490553099</c:v>
                </c:pt>
                <c:pt idx="47">
                  <c:v>1.9459101490553099</c:v>
                </c:pt>
                <c:pt idx="48">
                  <c:v>1.9459101490553099</c:v>
                </c:pt>
                <c:pt idx="49">
                  <c:v>1.9459101490553099</c:v>
                </c:pt>
                <c:pt idx="50">
                  <c:v>1.7917594692280501</c:v>
                </c:pt>
                <c:pt idx="51">
                  <c:v>1.7917594692280501</c:v>
                </c:pt>
                <c:pt idx="52">
                  <c:v>1.7917594692280501</c:v>
                </c:pt>
                <c:pt idx="53">
                  <c:v>1.7917594692280501</c:v>
                </c:pt>
                <c:pt idx="54">
                  <c:v>1.7917594692280501</c:v>
                </c:pt>
                <c:pt idx="55">
                  <c:v>1.7917594692280501</c:v>
                </c:pt>
                <c:pt idx="56">
                  <c:v>1.7917594692280501</c:v>
                </c:pt>
                <c:pt idx="57">
                  <c:v>1.7917594692280501</c:v>
                </c:pt>
                <c:pt idx="58">
                  <c:v>1.7917594692280501</c:v>
                </c:pt>
                <c:pt idx="59">
                  <c:v>1.7917594692280501</c:v>
                </c:pt>
                <c:pt idx="60">
                  <c:v>1.7917594692280501</c:v>
                </c:pt>
                <c:pt idx="61">
                  <c:v>1.6094379124341001</c:v>
                </c:pt>
                <c:pt idx="62">
                  <c:v>1.6094379124341001</c:v>
                </c:pt>
                <c:pt idx="63">
                  <c:v>1.6094379124341001</c:v>
                </c:pt>
                <c:pt idx="64">
                  <c:v>1.6094379124341001</c:v>
                </c:pt>
                <c:pt idx="65">
                  <c:v>1.6094379124341001</c:v>
                </c:pt>
                <c:pt idx="66">
                  <c:v>1.6094379124341001</c:v>
                </c:pt>
                <c:pt idx="67">
                  <c:v>1.6094379124341001</c:v>
                </c:pt>
                <c:pt idx="68">
                  <c:v>1.6094379124341001</c:v>
                </c:pt>
                <c:pt idx="69">
                  <c:v>1.6094379124341001</c:v>
                </c:pt>
                <c:pt idx="70">
                  <c:v>1.6094379124341001</c:v>
                </c:pt>
                <c:pt idx="71">
                  <c:v>1.6094379124341001</c:v>
                </c:pt>
                <c:pt idx="72">
                  <c:v>1.6094379124341001</c:v>
                </c:pt>
                <c:pt idx="73">
                  <c:v>1.6094379124341001</c:v>
                </c:pt>
                <c:pt idx="74">
                  <c:v>1.6094379124341001</c:v>
                </c:pt>
                <c:pt idx="75">
                  <c:v>1.6094379124341001</c:v>
                </c:pt>
                <c:pt idx="76">
                  <c:v>1.6094379124341001</c:v>
                </c:pt>
                <c:pt idx="77">
                  <c:v>1.6094379124341001</c:v>
                </c:pt>
                <c:pt idx="78">
                  <c:v>1.6094379124341001</c:v>
                </c:pt>
                <c:pt idx="79">
                  <c:v>1.6094379124341001</c:v>
                </c:pt>
                <c:pt idx="80">
                  <c:v>1.6094379124341001</c:v>
                </c:pt>
                <c:pt idx="81">
                  <c:v>1.6094379124341001</c:v>
                </c:pt>
                <c:pt idx="82">
                  <c:v>1.3862943611198899</c:v>
                </c:pt>
                <c:pt idx="83">
                  <c:v>1.3862943611198899</c:v>
                </c:pt>
                <c:pt idx="84">
                  <c:v>1.3862943611198899</c:v>
                </c:pt>
                <c:pt idx="85">
                  <c:v>1.3862943611198899</c:v>
                </c:pt>
                <c:pt idx="86">
                  <c:v>1.3862943611198899</c:v>
                </c:pt>
                <c:pt idx="87">
                  <c:v>1.3862943611198899</c:v>
                </c:pt>
                <c:pt idx="88">
                  <c:v>1.3862943611198899</c:v>
                </c:pt>
                <c:pt idx="89">
                  <c:v>1.3862943611198899</c:v>
                </c:pt>
                <c:pt idx="90">
                  <c:v>1.3862943611198899</c:v>
                </c:pt>
                <c:pt idx="91">
                  <c:v>1.3862943611198899</c:v>
                </c:pt>
                <c:pt idx="92">
                  <c:v>1.3862943611198899</c:v>
                </c:pt>
                <c:pt idx="93">
                  <c:v>1.3862943611198899</c:v>
                </c:pt>
                <c:pt idx="94">
                  <c:v>1.3862943611198899</c:v>
                </c:pt>
                <c:pt idx="95">
                  <c:v>1.3862943611198899</c:v>
                </c:pt>
                <c:pt idx="96">
                  <c:v>1.3862943611198899</c:v>
                </c:pt>
                <c:pt idx="97">
                  <c:v>1.3862943611198899</c:v>
                </c:pt>
                <c:pt idx="98">
                  <c:v>1.3862943611198899</c:v>
                </c:pt>
                <c:pt idx="99">
                  <c:v>1.3862943611198899</c:v>
                </c:pt>
                <c:pt idx="100">
                  <c:v>1.3862943611198899</c:v>
                </c:pt>
                <c:pt idx="101">
                  <c:v>1.3862943611198899</c:v>
                </c:pt>
                <c:pt idx="102">
                  <c:v>1.0986122886681</c:v>
                </c:pt>
                <c:pt idx="103">
                  <c:v>1.0986122886681</c:v>
                </c:pt>
                <c:pt idx="104">
                  <c:v>1.0986122886681</c:v>
                </c:pt>
                <c:pt idx="105">
                  <c:v>1.0986122886681</c:v>
                </c:pt>
                <c:pt idx="106">
                  <c:v>1.0986122886681</c:v>
                </c:pt>
                <c:pt idx="107">
                  <c:v>1.0986122886681</c:v>
                </c:pt>
                <c:pt idx="108">
                  <c:v>1.0986122886681</c:v>
                </c:pt>
                <c:pt idx="109">
                  <c:v>1.0986122886681</c:v>
                </c:pt>
                <c:pt idx="110">
                  <c:v>1.0986122886681</c:v>
                </c:pt>
                <c:pt idx="111">
                  <c:v>1.0986122886681</c:v>
                </c:pt>
                <c:pt idx="112">
                  <c:v>1.0986122886681</c:v>
                </c:pt>
                <c:pt idx="113">
                  <c:v>1.0986122886681</c:v>
                </c:pt>
                <c:pt idx="114">
                  <c:v>1.0986122886681</c:v>
                </c:pt>
                <c:pt idx="115">
                  <c:v>1.0986122886681</c:v>
                </c:pt>
                <c:pt idx="116">
                  <c:v>1.0986122886681</c:v>
                </c:pt>
                <c:pt idx="117">
                  <c:v>1.0986122886681</c:v>
                </c:pt>
                <c:pt idx="118">
                  <c:v>1.0986122886681</c:v>
                </c:pt>
                <c:pt idx="119">
                  <c:v>1.0986122886681</c:v>
                </c:pt>
                <c:pt idx="120">
                  <c:v>1.0986122886681</c:v>
                </c:pt>
                <c:pt idx="121">
                  <c:v>1.0986122886681</c:v>
                </c:pt>
                <c:pt idx="122">
                  <c:v>1.0986122886681</c:v>
                </c:pt>
                <c:pt idx="123">
                  <c:v>1.0986122886681</c:v>
                </c:pt>
                <c:pt idx="124">
                  <c:v>1.0986122886681</c:v>
                </c:pt>
                <c:pt idx="125">
                  <c:v>1.0986122886681</c:v>
                </c:pt>
                <c:pt idx="126">
                  <c:v>1.0986122886681</c:v>
                </c:pt>
                <c:pt idx="127">
                  <c:v>1.0986122886681</c:v>
                </c:pt>
                <c:pt idx="128">
                  <c:v>1.0986122886681</c:v>
                </c:pt>
                <c:pt idx="129">
                  <c:v>1.0986122886681</c:v>
                </c:pt>
                <c:pt idx="130">
                  <c:v>1.0986122886681</c:v>
                </c:pt>
                <c:pt idx="131">
                  <c:v>1.0986122886681</c:v>
                </c:pt>
                <c:pt idx="132">
                  <c:v>1.0986122886681</c:v>
                </c:pt>
                <c:pt idx="133">
                  <c:v>1.0986122886681</c:v>
                </c:pt>
                <c:pt idx="134">
                  <c:v>1.0986122886681</c:v>
                </c:pt>
                <c:pt idx="135">
                  <c:v>1.0986122886681</c:v>
                </c:pt>
                <c:pt idx="136">
                  <c:v>0.69314718055994495</c:v>
                </c:pt>
                <c:pt idx="137">
                  <c:v>0.69314718055994495</c:v>
                </c:pt>
                <c:pt idx="138">
                  <c:v>0.69314718055994495</c:v>
                </c:pt>
                <c:pt idx="139">
                  <c:v>0.69314718055994495</c:v>
                </c:pt>
                <c:pt idx="140">
                  <c:v>0.69314718055994495</c:v>
                </c:pt>
                <c:pt idx="141">
                  <c:v>0.69314718055994495</c:v>
                </c:pt>
                <c:pt idx="142">
                  <c:v>0.69314718055994495</c:v>
                </c:pt>
                <c:pt idx="143">
                  <c:v>0.69314718055994495</c:v>
                </c:pt>
                <c:pt idx="144">
                  <c:v>0.69314718055994495</c:v>
                </c:pt>
                <c:pt idx="145">
                  <c:v>0.69314718055994495</c:v>
                </c:pt>
                <c:pt idx="146">
                  <c:v>0.69314718055994495</c:v>
                </c:pt>
                <c:pt idx="147">
                  <c:v>0.69314718055994495</c:v>
                </c:pt>
                <c:pt idx="148">
                  <c:v>0.69314718055994495</c:v>
                </c:pt>
                <c:pt idx="149">
                  <c:v>0.69314718055994495</c:v>
                </c:pt>
                <c:pt idx="150">
                  <c:v>0.69314718055994495</c:v>
                </c:pt>
                <c:pt idx="151">
                  <c:v>0.69314718055994495</c:v>
                </c:pt>
                <c:pt idx="152">
                  <c:v>0.69314718055994495</c:v>
                </c:pt>
                <c:pt idx="153">
                  <c:v>0.69314718055994495</c:v>
                </c:pt>
                <c:pt idx="154">
                  <c:v>0.69314718055994495</c:v>
                </c:pt>
                <c:pt idx="155">
                  <c:v>0.69314718055994495</c:v>
                </c:pt>
                <c:pt idx="156">
                  <c:v>0.69314718055994495</c:v>
                </c:pt>
                <c:pt idx="157">
                  <c:v>0.69314718055994495</c:v>
                </c:pt>
                <c:pt idx="158">
                  <c:v>0.69314718055994495</c:v>
                </c:pt>
                <c:pt idx="159">
                  <c:v>0.69314718055994495</c:v>
                </c:pt>
                <c:pt idx="160">
                  <c:v>0.69314718055994495</c:v>
                </c:pt>
                <c:pt idx="161">
                  <c:v>0.69314718055994495</c:v>
                </c:pt>
                <c:pt idx="162">
                  <c:v>0.69314718055994495</c:v>
                </c:pt>
                <c:pt idx="163">
                  <c:v>0.69314718055994495</c:v>
                </c:pt>
                <c:pt idx="164">
                  <c:v>0.69314718055994495</c:v>
                </c:pt>
                <c:pt idx="165">
                  <c:v>0.69314718055994495</c:v>
                </c:pt>
                <c:pt idx="166">
                  <c:v>0.69314718055994495</c:v>
                </c:pt>
                <c:pt idx="167">
                  <c:v>0.69314718055994495</c:v>
                </c:pt>
                <c:pt idx="168">
                  <c:v>0.69314718055994495</c:v>
                </c:pt>
                <c:pt idx="169">
                  <c:v>0.69314718055994495</c:v>
                </c:pt>
                <c:pt idx="170">
                  <c:v>0.69314718055994495</c:v>
                </c:pt>
                <c:pt idx="171">
                  <c:v>0.69314718055994495</c:v>
                </c:pt>
                <c:pt idx="172">
                  <c:v>0.69314718055994495</c:v>
                </c:pt>
                <c:pt idx="173">
                  <c:v>0.69314718055994495</c:v>
                </c:pt>
                <c:pt idx="174">
                  <c:v>0.69314718055994495</c:v>
                </c:pt>
                <c:pt idx="175">
                  <c:v>0.69314718055994495</c:v>
                </c:pt>
                <c:pt idx="176">
                  <c:v>0.69314718055994495</c:v>
                </c:pt>
                <c:pt idx="177">
                  <c:v>0.69314718055994495</c:v>
                </c:pt>
                <c:pt idx="178">
                  <c:v>0.69314718055994495</c:v>
                </c:pt>
                <c:pt idx="179">
                  <c:v>0.69314718055994495</c:v>
                </c:pt>
                <c:pt idx="180">
                  <c:v>0.69314718055994495</c:v>
                </c:pt>
                <c:pt idx="181">
                  <c:v>0.69314718055994495</c:v>
                </c:pt>
                <c:pt idx="182">
                  <c:v>0.69314718055994495</c:v>
                </c:pt>
                <c:pt idx="183">
                  <c:v>0.69314718055994495</c:v>
                </c:pt>
                <c:pt idx="184">
                  <c:v>0.69314718055994495</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numCache>
            </c:numRef>
          </c:xVal>
          <c:yVal>
            <c:numRef>
              <c:f>[data.csv]分组数据2!$K$786:$K$1227</c:f>
              <c:numCache>
                <c:formatCode>0.000_ </c:formatCode>
                <c:ptCount val="442"/>
                <c:pt idx="0">
                  <c:v>6.7190131543852596</c:v>
                </c:pt>
                <c:pt idx="1">
                  <c:v>4.7184988712950897</c:v>
                </c:pt>
                <c:pt idx="2">
                  <c:v>9.4420074942312695</c:v>
                </c:pt>
                <c:pt idx="3">
                  <c:v>7.4036702900123696</c:v>
                </c:pt>
                <c:pt idx="4">
                  <c:v>5.0039463059454503</c:v>
                </c:pt>
                <c:pt idx="5">
                  <c:v>7.1292975489293697</c:v>
                </c:pt>
                <c:pt idx="6">
                  <c:v>8.1881334145104692</c:v>
                </c:pt>
                <c:pt idx="7">
                  <c:v>7.0544496581329401</c:v>
                </c:pt>
                <c:pt idx="8">
                  <c:v>8.7209500289302504</c:v>
                </c:pt>
                <c:pt idx="9">
                  <c:v>5.9939614273065596</c:v>
                </c:pt>
                <c:pt idx="10">
                  <c:v>7.6296981412776201</c:v>
                </c:pt>
                <c:pt idx="11">
                  <c:v>8.4311994782492601</c:v>
                </c:pt>
                <c:pt idx="12">
                  <c:v>5.9712618397904604</c:v>
                </c:pt>
                <c:pt idx="13">
                  <c:v>12.8604010321564</c:v>
                </c:pt>
                <c:pt idx="14">
                  <c:v>5.6454468976432297</c:v>
                </c:pt>
                <c:pt idx="15">
                  <c:v>15.2494878037792</c:v>
                </c:pt>
                <c:pt idx="16">
                  <c:v>5.8944028342648496</c:v>
                </c:pt>
                <c:pt idx="17">
                  <c:v>5.2417470150596399</c:v>
                </c:pt>
                <c:pt idx="18">
                  <c:v>7.99539087693661</c:v>
                </c:pt>
                <c:pt idx="19">
                  <c:v>5.1984970312658199</c:v>
                </c:pt>
                <c:pt idx="20">
                  <c:v>6.5453496603344199</c:v>
                </c:pt>
                <c:pt idx="21">
                  <c:v>5.7620513827801698</c:v>
                </c:pt>
                <c:pt idx="22">
                  <c:v>9.2942218559568808</c:v>
                </c:pt>
                <c:pt idx="23">
                  <c:v>7.1974353540965899</c:v>
                </c:pt>
                <c:pt idx="24">
                  <c:v>6.6476883735633203</c:v>
                </c:pt>
                <c:pt idx="25">
                  <c:v>6.9911768871212097</c:v>
                </c:pt>
                <c:pt idx="26">
                  <c:v>4.9416424226093003</c:v>
                </c:pt>
                <c:pt idx="27">
                  <c:v>6.8585650347913596</c:v>
                </c:pt>
                <c:pt idx="28">
                  <c:v>4.5747109785033802</c:v>
                </c:pt>
                <c:pt idx="29">
                  <c:v>7.2492150571143803</c:v>
                </c:pt>
                <c:pt idx="30">
                  <c:v>7.4241652810420202</c:v>
                </c:pt>
                <c:pt idx="31">
                  <c:v>5.5645204073226902</c:v>
                </c:pt>
                <c:pt idx="32">
                  <c:v>4.8978397999509102</c:v>
                </c:pt>
                <c:pt idx="33">
                  <c:v>5.7960577507653701</c:v>
                </c:pt>
                <c:pt idx="34">
                  <c:v>8.1519098729408999</c:v>
                </c:pt>
                <c:pt idx="35">
                  <c:v>3.5835189384561099</c:v>
                </c:pt>
                <c:pt idx="36">
                  <c:v>5.4510384535657002</c:v>
                </c:pt>
                <c:pt idx="37">
                  <c:v>4.8675344504555804</c:v>
                </c:pt>
                <c:pt idx="38">
                  <c:v>6.1675164908883398</c:v>
                </c:pt>
                <c:pt idx="39">
                  <c:v>5.6249196262304704</c:v>
                </c:pt>
                <c:pt idx="40">
                  <c:v>4.4886363697321396</c:v>
                </c:pt>
                <c:pt idx="41">
                  <c:v>5.6347896031692404</c:v>
                </c:pt>
                <c:pt idx="42">
                  <c:v>5.0455733454575302</c:v>
                </c:pt>
                <c:pt idx="43">
                  <c:v>6.3630281035404597</c:v>
                </c:pt>
                <c:pt idx="44">
                  <c:v>6.2705157303604802</c:v>
                </c:pt>
                <c:pt idx="45">
                  <c:v>3.86072971104059</c:v>
                </c:pt>
                <c:pt idx="46">
                  <c:v>6.5294188382622202</c:v>
                </c:pt>
                <c:pt idx="47">
                  <c:v>5.6204008657171496</c:v>
                </c:pt>
                <c:pt idx="48">
                  <c:v>6.0124919143000497</c:v>
                </c:pt>
                <c:pt idx="49">
                  <c:v>8.1327064896932608</c:v>
                </c:pt>
                <c:pt idx="50">
                  <c:v>5.6524891802686499</c:v>
                </c:pt>
                <c:pt idx="51">
                  <c:v>6.8921338980791802</c:v>
                </c:pt>
                <c:pt idx="52">
                  <c:v>5.0689042022202297</c:v>
                </c:pt>
                <c:pt idx="53">
                  <c:v>3.9120230054281402</c:v>
                </c:pt>
                <c:pt idx="54">
                  <c:v>5.7714411231300096</c:v>
                </c:pt>
                <c:pt idx="55">
                  <c:v>6.8906091201471602</c:v>
                </c:pt>
                <c:pt idx="56">
                  <c:v>5.0998664278241899</c:v>
                </c:pt>
                <c:pt idx="57">
                  <c:v>4.9487598903781604</c:v>
                </c:pt>
                <c:pt idx="58">
                  <c:v>4.5849674786705696</c:v>
                </c:pt>
                <c:pt idx="59">
                  <c:v>5.5619628611715699</c:v>
                </c:pt>
                <c:pt idx="60">
                  <c:v>4.8520302639196098</c:v>
                </c:pt>
                <c:pt idx="61">
                  <c:v>4.3174881135363101</c:v>
                </c:pt>
                <c:pt idx="62">
                  <c:v>3.8918202981106198</c:v>
                </c:pt>
                <c:pt idx="63">
                  <c:v>4.27666611901605</c:v>
                </c:pt>
                <c:pt idx="64">
                  <c:v>6.88516878030934</c:v>
                </c:pt>
                <c:pt idx="65">
                  <c:v>7.0414116637948103</c:v>
                </c:pt>
                <c:pt idx="66">
                  <c:v>5.2933048247244896</c:v>
                </c:pt>
                <c:pt idx="67">
                  <c:v>6.3153580015223296</c:v>
                </c:pt>
                <c:pt idx="68">
                  <c:v>5.7589017738772803</c:v>
                </c:pt>
                <c:pt idx="69">
                  <c:v>4.9767337424205698</c:v>
                </c:pt>
                <c:pt idx="70">
                  <c:v>8.2101244051642599</c:v>
                </c:pt>
                <c:pt idx="71">
                  <c:v>4.7621739347977501</c:v>
                </c:pt>
                <c:pt idx="72">
                  <c:v>8.2738469327844992</c:v>
                </c:pt>
                <c:pt idx="73">
                  <c:v>4.3944491546724302</c:v>
                </c:pt>
                <c:pt idx="74">
                  <c:v>7.7782114745124904</c:v>
                </c:pt>
                <c:pt idx="75">
                  <c:v>6.1923624894748697</c:v>
                </c:pt>
                <c:pt idx="76">
                  <c:v>5.5451774444795596</c:v>
                </c:pt>
                <c:pt idx="77">
                  <c:v>5.0875963352323801</c:v>
                </c:pt>
                <c:pt idx="78">
                  <c:v>6.34563636082859</c:v>
                </c:pt>
                <c:pt idx="79">
                  <c:v>4.4308167988433098</c:v>
                </c:pt>
                <c:pt idx="80">
                  <c:v>5.7268477475871897</c:v>
                </c:pt>
                <c:pt idx="81">
                  <c:v>6.6720329454610603</c:v>
                </c:pt>
                <c:pt idx="82">
                  <c:v>6.1923624894748697</c:v>
                </c:pt>
                <c:pt idx="83">
                  <c:v>3.0910424533583098</c:v>
                </c:pt>
                <c:pt idx="84">
                  <c:v>6.7659996839348402</c:v>
                </c:pt>
                <c:pt idx="85">
                  <c:v>5.6312117818213601</c:v>
                </c:pt>
                <c:pt idx="86">
                  <c:v>4.7791234931115296</c:v>
                </c:pt>
                <c:pt idx="87">
                  <c:v>6.8448154792082603</c:v>
                </c:pt>
                <c:pt idx="88">
                  <c:v>3.0445224377234199</c:v>
                </c:pt>
                <c:pt idx="89">
                  <c:v>5.4889377261566796</c:v>
                </c:pt>
                <c:pt idx="90">
                  <c:v>5.9061400582105703</c:v>
                </c:pt>
                <c:pt idx="91">
                  <c:v>5.6312117818213601</c:v>
                </c:pt>
                <c:pt idx="92">
                  <c:v>4.5432947822700003</c:v>
                </c:pt>
                <c:pt idx="93">
                  <c:v>5.0998664278241899</c:v>
                </c:pt>
                <c:pt idx="94">
                  <c:v>6.8554087986099201</c:v>
                </c:pt>
                <c:pt idx="95">
                  <c:v>6.9351272257779799</c:v>
                </c:pt>
                <c:pt idx="96">
                  <c:v>5.9242557974145296</c:v>
                </c:pt>
                <c:pt idx="97">
                  <c:v>7.1747243098363702</c:v>
                </c:pt>
                <c:pt idx="98">
                  <c:v>7.3699157307668397</c:v>
                </c:pt>
                <c:pt idx="99">
                  <c:v>5.6383546693337401</c:v>
                </c:pt>
                <c:pt idx="100">
                  <c:v>5.5746856790995398</c:v>
                </c:pt>
                <c:pt idx="101">
                  <c:v>6.2461067654815601</c:v>
                </c:pt>
                <c:pt idx="102">
                  <c:v>7.9997345063471403</c:v>
                </c:pt>
                <c:pt idx="103">
                  <c:v>5.8522024797744701</c:v>
                </c:pt>
                <c:pt idx="104">
                  <c:v>2.8903717578961601</c:v>
                </c:pt>
                <c:pt idx="105">
                  <c:v>5.3565862746720097</c:v>
                </c:pt>
                <c:pt idx="106">
                  <c:v>7.6152983398258103</c:v>
                </c:pt>
                <c:pt idx="107">
                  <c:v>5.4806389233419903</c:v>
                </c:pt>
                <c:pt idx="108">
                  <c:v>8.2244315732211497</c:v>
                </c:pt>
                <c:pt idx="109">
                  <c:v>6.0340449946431001</c:v>
                </c:pt>
                <c:pt idx="110">
                  <c:v>6.0258659738253098</c:v>
                </c:pt>
                <c:pt idx="111">
                  <c:v>5.5134287461649798</c:v>
                </c:pt>
                <c:pt idx="112">
                  <c:v>4.8675344504555804</c:v>
                </c:pt>
                <c:pt idx="113">
                  <c:v>6.7363736622265096</c:v>
                </c:pt>
                <c:pt idx="114">
                  <c:v>6.0426328336823802</c:v>
                </c:pt>
                <c:pt idx="115">
                  <c:v>4.7791234931115296</c:v>
                </c:pt>
                <c:pt idx="116">
                  <c:v>9.0651989863065108</c:v>
                </c:pt>
                <c:pt idx="117">
                  <c:v>4.2121275978784798</c:v>
                </c:pt>
                <c:pt idx="118">
                  <c:v>8.0430208852982794</c:v>
                </c:pt>
                <c:pt idx="119">
                  <c:v>6.0730445341003998</c:v>
                </c:pt>
                <c:pt idx="120">
                  <c:v>6.2989492468559396</c:v>
                </c:pt>
                <c:pt idx="121">
                  <c:v>4.6249728132842698</c:v>
                </c:pt>
                <c:pt idx="122">
                  <c:v>7.9312847615258901</c:v>
                </c:pt>
                <c:pt idx="123">
                  <c:v>6.3001739867518296</c:v>
                </c:pt>
                <c:pt idx="124">
                  <c:v>7.4524024512236302</c:v>
                </c:pt>
                <c:pt idx="125">
                  <c:v>6.9517721643989097</c:v>
                </c:pt>
                <c:pt idx="126">
                  <c:v>8.3624089776153703</c:v>
                </c:pt>
                <c:pt idx="127">
                  <c:v>5.5606816310155196</c:v>
                </c:pt>
                <c:pt idx="128">
                  <c:v>5.5412635451584196</c:v>
                </c:pt>
                <c:pt idx="129">
                  <c:v>7.1522688560325296</c:v>
                </c:pt>
                <c:pt idx="130">
                  <c:v>6.6694980898578704</c:v>
                </c:pt>
                <c:pt idx="131">
                  <c:v>8.3740154217398999</c:v>
                </c:pt>
                <c:pt idx="132">
                  <c:v>9.8617276182878904</c:v>
                </c:pt>
                <c:pt idx="133">
                  <c:v>6.9226438914758797</c:v>
                </c:pt>
                <c:pt idx="134">
                  <c:v>9.2165212310512601</c:v>
                </c:pt>
                <c:pt idx="135">
                  <c:v>5.93224518744801</c:v>
                </c:pt>
                <c:pt idx="136">
                  <c:v>4.7095302013123304</c:v>
                </c:pt>
                <c:pt idx="137">
                  <c:v>4.7874917427820396</c:v>
                </c:pt>
                <c:pt idx="138">
                  <c:v>5.2882670306945299</c:v>
                </c:pt>
                <c:pt idx="139">
                  <c:v>7.09423484592475</c:v>
                </c:pt>
                <c:pt idx="140">
                  <c:v>5.9889614168898602</c:v>
                </c:pt>
                <c:pt idx="141">
                  <c:v>6.0980742821662401</c:v>
                </c:pt>
                <c:pt idx="142">
                  <c:v>4.2046926193909604</c:v>
                </c:pt>
                <c:pt idx="143">
                  <c:v>4.8040210447332496</c:v>
                </c:pt>
                <c:pt idx="144">
                  <c:v>6.5117453296447199</c:v>
                </c:pt>
                <c:pt idx="145">
                  <c:v>4.4886363697321396</c:v>
                </c:pt>
                <c:pt idx="146">
                  <c:v>5.8406416573733901</c:v>
                </c:pt>
                <c:pt idx="147">
                  <c:v>3.4011973816621501</c:v>
                </c:pt>
                <c:pt idx="148">
                  <c:v>4.2484952420493496</c:v>
                </c:pt>
                <c:pt idx="149">
                  <c:v>5.7493929859082504</c:v>
                </c:pt>
                <c:pt idx="150">
                  <c:v>4.5951198501345898</c:v>
                </c:pt>
                <c:pt idx="151">
                  <c:v>5.34233425196481</c:v>
                </c:pt>
                <c:pt idx="152">
                  <c:v>7.8528278122817401</c:v>
                </c:pt>
                <c:pt idx="153">
                  <c:v>6.0185932144962297</c:v>
                </c:pt>
                <c:pt idx="154">
                  <c:v>5.5668166195830402</c:v>
                </c:pt>
                <c:pt idx="155">
                  <c:v>7.8339963417094598</c:v>
                </c:pt>
                <c:pt idx="156">
                  <c:v>5.6347896031692404</c:v>
                </c:pt>
                <c:pt idx="157">
                  <c:v>6.4907235345025001</c:v>
                </c:pt>
                <c:pt idx="158">
                  <c:v>6.5294188382622202</c:v>
                </c:pt>
                <c:pt idx="159">
                  <c:v>5.03043792139243</c:v>
                </c:pt>
                <c:pt idx="160">
                  <c:v>7.49331724886214</c:v>
                </c:pt>
                <c:pt idx="161">
                  <c:v>6.0958245624322203</c:v>
                </c:pt>
                <c:pt idx="162">
                  <c:v>6.4118182677098901</c:v>
                </c:pt>
                <c:pt idx="163">
                  <c:v>6.2079191102713898</c:v>
                </c:pt>
                <c:pt idx="164">
                  <c:v>7.6463537224459897</c:v>
                </c:pt>
                <c:pt idx="165">
                  <c:v>6.62140565176413</c:v>
                </c:pt>
                <c:pt idx="166">
                  <c:v>5.4595855141441501</c:v>
                </c:pt>
                <c:pt idx="167">
                  <c:v>7.3861610114920104</c:v>
                </c:pt>
                <c:pt idx="168">
                  <c:v>6.7765069923721803</c:v>
                </c:pt>
                <c:pt idx="169">
                  <c:v>4.83628190695147</c:v>
                </c:pt>
                <c:pt idx="170">
                  <c:v>4.8828019225863697</c:v>
                </c:pt>
                <c:pt idx="171">
                  <c:v>5.0562458053482997</c:v>
                </c:pt>
                <c:pt idx="172">
                  <c:v>9.8948694889930309</c:v>
                </c:pt>
                <c:pt idx="173">
                  <c:v>5.3518581334760604</c:v>
                </c:pt>
                <c:pt idx="174">
                  <c:v>6.6476883735633203</c:v>
                </c:pt>
                <c:pt idx="175">
                  <c:v>5.7037824746562</c:v>
                </c:pt>
                <c:pt idx="176">
                  <c:v>7.0057890192535002</c:v>
                </c:pt>
                <c:pt idx="177">
                  <c:v>7.9764809339000404</c:v>
                </c:pt>
                <c:pt idx="178">
                  <c:v>3.4011973816621501</c:v>
                </c:pt>
                <c:pt idx="179">
                  <c:v>7.4054956631994697</c:v>
                </c:pt>
                <c:pt idx="180">
                  <c:v>5.67675380226828</c:v>
                </c:pt>
                <c:pt idx="181">
                  <c:v>5.5451774444795596</c:v>
                </c:pt>
                <c:pt idx="182">
                  <c:v>6.8068293603921699</c:v>
                </c:pt>
                <c:pt idx="183">
                  <c:v>4.9511211665638397</c:v>
                </c:pt>
                <c:pt idx="184">
                  <c:v>8.5769703954520899</c:v>
                </c:pt>
                <c:pt idx="185">
                  <c:v>8.0426994968976295</c:v>
                </c:pt>
                <c:pt idx="186">
                  <c:v>5.2678581590633202</c:v>
                </c:pt>
                <c:pt idx="187">
                  <c:v>4.0604430105464102</c:v>
                </c:pt>
                <c:pt idx="188">
                  <c:v>6.3368257311464404</c:v>
                </c:pt>
                <c:pt idx="189">
                  <c:v>6.3647507568519099</c:v>
                </c:pt>
                <c:pt idx="190">
                  <c:v>6.8814113036425297</c:v>
                </c:pt>
                <c:pt idx="191">
                  <c:v>4.3567088266895899</c:v>
                </c:pt>
                <c:pt idx="192">
                  <c:v>5.5721540321777603</c:v>
                </c:pt>
                <c:pt idx="193">
                  <c:v>8.1062990872274394</c:v>
                </c:pt>
                <c:pt idx="194">
                  <c:v>3.8712010109078898</c:v>
                </c:pt>
                <c:pt idx="195">
                  <c:v>6.5722825426940004</c:v>
                </c:pt>
                <c:pt idx="196">
                  <c:v>5.0369526024136198</c:v>
                </c:pt>
                <c:pt idx="197">
                  <c:v>4.6821312271242199</c:v>
                </c:pt>
                <c:pt idx="198">
                  <c:v>6.5424719605068002</c:v>
                </c:pt>
                <c:pt idx="199">
                  <c:v>7.7570511420320098</c:v>
                </c:pt>
                <c:pt idx="200">
                  <c:v>7.6182510978766897</c:v>
                </c:pt>
                <c:pt idx="201">
                  <c:v>7.2930176797727801</c:v>
                </c:pt>
                <c:pt idx="202">
                  <c:v>6.1675164908883398</c:v>
                </c:pt>
                <c:pt idx="203">
                  <c:v>5.5568280616995303</c:v>
                </c:pt>
                <c:pt idx="204">
                  <c:v>4.6539603501575204</c:v>
                </c:pt>
                <c:pt idx="205">
                  <c:v>3.4657359027997199</c:v>
                </c:pt>
                <c:pt idx="206">
                  <c:v>5.22035582507832</c:v>
                </c:pt>
                <c:pt idx="207">
                  <c:v>5.03043792139243</c:v>
                </c:pt>
                <c:pt idx="208">
                  <c:v>4.6443908991413698</c:v>
                </c:pt>
                <c:pt idx="209">
                  <c:v>5.2040066870767898</c:v>
                </c:pt>
                <c:pt idx="210">
                  <c:v>5.0562458053482997</c:v>
                </c:pt>
                <c:pt idx="211">
                  <c:v>4.6913478822291399</c:v>
                </c:pt>
                <c:pt idx="212">
                  <c:v>6.69208374250662</c:v>
                </c:pt>
                <c:pt idx="213">
                  <c:v>6.1820849067166304</c:v>
                </c:pt>
                <c:pt idx="214">
                  <c:v>7.0707241072602702</c:v>
                </c:pt>
                <c:pt idx="215">
                  <c:v>4.3694478524670197</c:v>
                </c:pt>
                <c:pt idx="216">
                  <c:v>4.6821312271242199</c:v>
                </c:pt>
                <c:pt idx="217">
                  <c:v>6.7580945044277296</c:v>
                </c:pt>
                <c:pt idx="218">
                  <c:v>6.1727438943234896</c:v>
                </c:pt>
                <c:pt idx="219">
                  <c:v>6.0038870671065299</c:v>
                </c:pt>
                <c:pt idx="220">
                  <c:v>5.6131281063880696</c:v>
                </c:pt>
                <c:pt idx="221">
                  <c:v>7.4535618716433696</c:v>
                </c:pt>
                <c:pt idx="222">
                  <c:v>4.4426512564903096</c:v>
                </c:pt>
                <c:pt idx="223">
                  <c:v>7.7146774738009203</c:v>
                </c:pt>
                <c:pt idx="224">
                  <c:v>4.2626798770413101</c:v>
                </c:pt>
                <c:pt idx="225">
                  <c:v>7.1372784372603801</c:v>
                </c:pt>
                <c:pt idx="226">
                  <c:v>7.03085747611612</c:v>
                </c:pt>
                <c:pt idx="227">
                  <c:v>4.3820266346738803</c:v>
                </c:pt>
                <c:pt idx="228">
                  <c:v>5.5984219589983697</c:v>
                </c:pt>
                <c:pt idx="229">
                  <c:v>6.1070228877422501</c:v>
                </c:pt>
                <c:pt idx="230">
                  <c:v>5.8493247799468504</c:v>
                </c:pt>
                <c:pt idx="231">
                  <c:v>4.9199809258281197</c:v>
                </c:pt>
                <c:pt idx="232">
                  <c:v>6.1862086239004901</c:v>
                </c:pt>
                <c:pt idx="233">
                  <c:v>6.14846829591764</c:v>
                </c:pt>
                <c:pt idx="234">
                  <c:v>6.5176712729122697</c:v>
                </c:pt>
                <c:pt idx="235">
                  <c:v>9.4164598322845894</c:v>
                </c:pt>
                <c:pt idx="236">
                  <c:v>6.3026189757448998</c:v>
                </c:pt>
                <c:pt idx="237">
                  <c:v>5.5053315359323598</c:v>
                </c:pt>
                <c:pt idx="238">
                  <c:v>6.6385677891665198</c:v>
                </c:pt>
                <c:pt idx="239">
                  <c:v>4.5108595065168497</c:v>
                </c:pt>
                <c:pt idx="240">
                  <c:v>7.3920315675145902</c:v>
                </c:pt>
                <c:pt idx="241">
                  <c:v>5.7930136083841397</c:v>
                </c:pt>
                <c:pt idx="242">
                  <c:v>5.1239639794032499</c:v>
                </c:pt>
                <c:pt idx="243">
                  <c:v>7.6572827929781901</c:v>
                </c:pt>
                <c:pt idx="244">
                  <c:v>4.9487598903781604</c:v>
                </c:pt>
                <c:pt idx="245">
                  <c:v>5.5645204073226902</c:v>
                </c:pt>
                <c:pt idx="246">
                  <c:v>5.8738065036397398</c:v>
                </c:pt>
                <c:pt idx="247">
                  <c:v>6.2285110035911799</c:v>
                </c:pt>
                <c:pt idx="248">
                  <c:v>4.9126548857360497</c:v>
                </c:pt>
                <c:pt idx="249">
                  <c:v>6.6476883735633203</c:v>
                </c:pt>
                <c:pt idx="250">
                  <c:v>5.0369526024136198</c:v>
                </c:pt>
                <c:pt idx="251">
                  <c:v>5.2983173665480301</c:v>
                </c:pt>
                <c:pt idx="252">
                  <c:v>5.1416635565026603</c:v>
                </c:pt>
                <c:pt idx="253">
                  <c:v>6.2402758451707596</c:v>
                </c:pt>
                <c:pt idx="254">
                  <c:v>6.9726062513017499</c:v>
                </c:pt>
                <c:pt idx="255">
                  <c:v>4.83628190695147</c:v>
                </c:pt>
                <c:pt idx="256">
                  <c:v>6.5998704992128303</c:v>
                </c:pt>
                <c:pt idx="257">
                  <c:v>5.1179938124167501</c:v>
                </c:pt>
                <c:pt idx="258">
                  <c:v>5.3375380797013099</c:v>
                </c:pt>
                <c:pt idx="259">
                  <c:v>5.1761497325738199</c:v>
                </c:pt>
                <c:pt idx="260">
                  <c:v>5.8111409929766999</c:v>
                </c:pt>
                <c:pt idx="261">
                  <c:v>6.6476883735633203</c:v>
                </c:pt>
                <c:pt idx="262">
                  <c:v>4.3694478524670197</c:v>
                </c:pt>
                <c:pt idx="263">
                  <c:v>5.9401712527204298</c:v>
                </c:pt>
                <c:pt idx="264">
                  <c:v>6.50428817353664</c:v>
                </c:pt>
                <c:pt idx="265">
                  <c:v>9.32847889999322</c:v>
                </c:pt>
                <c:pt idx="266">
                  <c:v>6.4567696555721596</c:v>
                </c:pt>
                <c:pt idx="267">
                  <c:v>6.2672005485413598</c:v>
                </c:pt>
                <c:pt idx="268">
                  <c:v>4.4308167988433098</c:v>
                </c:pt>
                <c:pt idx="269">
                  <c:v>6.1506027684462703</c:v>
                </c:pt>
                <c:pt idx="270">
                  <c:v>6.7900972355139002</c:v>
                </c:pt>
                <c:pt idx="271">
                  <c:v>4.4773368144781998</c:v>
                </c:pt>
                <c:pt idx="272">
                  <c:v>6.9874902470009896</c:v>
                </c:pt>
                <c:pt idx="273">
                  <c:v>5.5333894887275203</c:v>
                </c:pt>
                <c:pt idx="274">
                  <c:v>5.16478597392351</c:v>
                </c:pt>
                <c:pt idx="275">
                  <c:v>6.8772960714974198</c:v>
                </c:pt>
                <c:pt idx="276">
                  <c:v>5.0265086432525399</c:v>
                </c:pt>
                <c:pt idx="277">
                  <c:v>5.8607862234658601</c:v>
                </c:pt>
                <c:pt idx="278">
                  <c:v>4.9836066217083301</c:v>
                </c:pt>
                <c:pt idx="279">
                  <c:v>4.5217885770490396</c:v>
                </c:pt>
                <c:pt idx="280">
                  <c:v>6.8035052576083297</c:v>
                </c:pt>
                <c:pt idx="281">
                  <c:v>7.8669522318667404</c:v>
                </c:pt>
                <c:pt idx="282">
                  <c:v>9.1679546554797398</c:v>
                </c:pt>
                <c:pt idx="283">
                  <c:v>5.7930136083841397</c:v>
                </c:pt>
                <c:pt idx="284">
                  <c:v>4.8675344504555804</c:v>
                </c:pt>
                <c:pt idx="285">
                  <c:v>5.3447237393621903</c:v>
                </c:pt>
                <c:pt idx="286">
                  <c:v>6.1420374055873497</c:v>
                </c:pt>
                <c:pt idx="287">
                  <c:v>2.3025850929940401</c:v>
                </c:pt>
                <c:pt idx="288">
                  <c:v>5.2626901889048803</c:v>
                </c:pt>
                <c:pt idx="289">
                  <c:v>6.8208348069514297</c:v>
                </c:pt>
                <c:pt idx="290">
                  <c:v>5.3798973535404597</c:v>
                </c:pt>
                <c:pt idx="291">
                  <c:v>5.5034820809942397</c:v>
                </c:pt>
                <c:pt idx="292">
                  <c:v>5.4249500174814003</c:v>
                </c:pt>
                <c:pt idx="293">
                  <c:v>6.8679744089702899</c:v>
                </c:pt>
                <c:pt idx="294">
                  <c:v>5.9712618397904604</c:v>
                </c:pt>
                <c:pt idx="295">
                  <c:v>3.9702919135521202</c:v>
                </c:pt>
                <c:pt idx="296">
                  <c:v>5.0562458053482997</c:v>
                </c:pt>
                <c:pt idx="297">
                  <c:v>13.0300419268958</c:v>
                </c:pt>
                <c:pt idx="298">
                  <c:v>5.6454468976432297</c:v>
                </c:pt>
                <c:pt idx="299">
                  <c:v>4.5325994931532501</c:v>
                </c:pt>
                <c:pt idx="300">
                  <c:v>4.6249728132842698</c:v>
                </c:pt>
                <c:pt idx="301">
                  <c:v>5.3278761687895804</c:v>
                </c:pt>
                <c:pt idx="302">
                  <c:v>6.0330862217987997</c:v>
                </c:pt>
                <c:pt idx="303">
                  <c:v>4.6539603501575204</c:v>
                </c:pt>
                <c:pt idx="304">
                  <c:v>5.8348107370626003</c:v>
                </c:pt>
                <c:pt idx="305">
                  <c:v>6.7274317248508497</c:v>
                </c:pt>
                <c:pt idx="306">
                  <c:v>11.641125169372</c:v>
                </c:pt>
                <c:pt idx="307">
                  <c:v>7.0535857271936697</c:v>
                </c:pt>
                <c:pt idx="308">
                  <c:v>6.8977049431286304</c:v>
                </c:pt>
                <c:pt idx="309">
                  <c:v>4.5643481914678299</c:v>
                </c:pt>
                <c:pt idx="310">
                  <c:v>4.6821312271242199</c:v>
                </c:pt>
                <c:pt idx="311">
                  <c:v>5.7037824746562</c:v>
                </c:pt>
                <c:pt idx="312">
                  <c:v>7.6294899163939904</c:v>
                </c:pt>
                <c:pt idx="313">
                  <c:v>4.5538768916005399</c:v>
                </c:pt>
                <c:pt idx="314">
                  <c:v>7.2696167496081596</c:v>
                </c:pt>
                <c:pt idx="315">
                  <c:v>5.9026333334013596</c:v>
                </c:pt>
                <c:pt idx="316">
                  <c:v>4.8283137373022997</c:v>
                </c:pt>
                <c:pt idx="317">
                  <c:v>2.1972245773362098</c:v>
                </c:pt>
                <c:pt idx="318">
                  <c:v>6.0306852602612597</c:v>
                </c:pt>
                <c:pt idx="319">
                  <c:v>5.6131281063880696</c:v>
                </c:pt>
                <c:pt idx="320">
                  <c:v>5.4764635519315101</c:v>
                </c:pt>
                <c:pt idx="321">
                  <c:v>6.0330862217987997</c:v>
                </c:pt>
                <c:pt idx="322">
                  <c:v>5.8377304471659297</c:v>
                </c:pt>
                <c:pt idx="323">
                  <c:v>5.34233425196481</c:v>
                </c:pt>
                <c:pt idx="324">
                  <c:v>7.8636512654486497</c:v>
                </c:pt>
                <c:pt idx="325">
                  <c:v>4.5217885770490396</c:v>
                </c:pt>
                <c:pt idx="326">
                  <c:v>6.9641356124182403</c:v>
                </c:pt>
                <c:pt idx="327">
                  <c:v>4.4188406077965903</c:v>
                </c:pt>
                <c:pt idx="328">
                  <c:v>6.4997870406558498</c:v>
                </c:pt>
                <c:pt idx="329">
                  <c:v>5.8081424899804404</c:v>
                </c:pt>
                <c:pt idx="330">
                  <c:v>5.4380793089231902</c:v>
                </c:pt>
                <c:pt idx="331">
                  <c:v>5.8579331544834501</c:v>
                </c:pt>
                <c:pt idx="332">
                  <c:v>5.5012582105447203</c:v>
                </c:pt>
                <c:pt idx="333">
                  <c:v>4.3307333402863302</c:v>
                </c:pt>
                <c:pt idx="334">
                  <c:v>6.4692503167957698</c:v>
                </c:pt>
                <c:pt idx="335">
                  <c:v>6.0591231955817904</c:v>
                </c:pt>
                <c:pt idx="336">
                  <c:v>5.2149357576089796</c:v>
                </c:pt>
                <c:pt idx="337">
                  <c:v>5.1761497325738199</c:v>
                </c:pt>
                <c:pt idx="338">
                  <c:v>5.6524891802686499</c:v>
                </c:pt>
                <c:pt idx="339">
                  <c:v>6.5279579176225502</c:v>
                </c:pt>
                <c:pt idx="340">
                  <c:v>4.0253516907351496</c:v>
                </c:pt>
                <c:pt idx="341">
                  <c:v>6.0890448754468398</c:v>
                </c:pt>
                <c:pt idx="342">
                  <c:v>2.7725887222397798</c:v>
                </c:pt>
                <c:pt idx="343">
                  <c:v>4.8903491282217502</c:v>
                </c:pt>
                <c:pt idx="344">
                  <c:v>6.3868793193626399</c:v>
                </c:pt>
                <c:pt idx="345">
                  <c:v>6.5875500148247896</c:v>
                </c:pt>
                <c:pt idx="346">
                  <c:v>4.3861846448225403</c:v>
                </c:pt>
                <c:pt idx="347">
                  <c:v>4.7791234931115296</c:v>
                </c:pt>
                <c:pt idx="348">
                  <c:v>5.9964520886190202</c:v>
                </c:pt>
                <c:pt idx="349">
                  <c:v>5.4701676234746897</c:v>
                </c:pt>
                <c:pt idx="350">
                  <c:v>5.2983173665480301</c:v>
                </c:pt>
                <c:pt idx="351">
                  <c:v>4.7184988712950897</c:v>
                </c:pt>
                <c:pt idx="352">
                  <c:v>8.7884409574045907</c:v>
                </c:pt>
                <c:pt idx="353">
                  <c:v>7.5822291942764597</c:v>
                </c:pt>
                <c:pt idx="354">
                  <c:v>6.7487595474916704</c:v>
                </c:pt>
                <c:pt idx="355">
                  <c:v>6.70196036600254</c:v>
                </c:pt>
                <c:pt idx="356">
                  <c:v>5.6167710976665699</c:v>
                </c:pt>
                <c:pt idx="357">
                  <c:v>7.41758040241454</c:v>
                </c:pt>
                <c:pt idx="358">
                  <c:v>7.6962126393463999</c:v>
                </c:pt>
                <c:pt idx="359">
                  <c:v>4.8828019225863697</c:v>
                </c:pt>
                <c:pt idx="360">
                  <c:v>6.7499311937885702</c:v>
                </c:pt>
                <c:pt idx="361">
                  <c:v>9.0706184288010405</c:v>
                </c:pt>
                <c:pt idx="362">
                  <c:v>6.7638849085624297</c:v>
                </c:pt>
                <c:pt idx="363">
                  <c:v>4.6347289882296296</c:v>
                </c:pt>
                <c:pt idx="364">
                  <c:v>5.9661467391236904</c:v>
                </c:pt>
                <c:pt idx="365">
                  <c:v>7.53689712956617</c:v>
                </c:pt>
                <c:pt idx="366">
                  <c:v>5.4467373716663099</c:v>
                </c:pt>
                <c:pt idx="367">
                  <c:v>5.8304151255895604</c:v>
                </c:pt>
                <c:pt idx="368">
                  <c:v>6.2728770065461603</c:v>
                </c:pt>
                <c:pt idx="369">
                  <c:v>4.0163830207523796</c:v>
                </c:pt>
                <c:pt idx="370">
                  <c:v>7.8811822022270999</c:v>
                </c:pt>
                <c:pt idx="371">
                  <c:v>5.91889385427314</c:v>
                </c:pt>
                <c:pt idx="372">
                  <c:v>3.9982007016691901</c:v>
                </c:pt>
                <c:pt idx="373">
                  <c:v>4.9052747784384296</c:v>
                </c:pt>
                <c:pt idx="374">
                  <c:v>5.3890717298165001</c:v>
                </c:pt>
                <c:pt idx="375">
                  <c:v>6.44094654063292</c:v>
                </c:pt>
                <c:pt idx="376">
                  <c:v>6.2841341610708001</c:v>
                </c:pt>
                <c:pt idx="377">
                  <c:v>6.0753460310886798</c:v>
                </c:pt>
                <c:pt idx="378">
                  <c:v>5.7930136083841397</c:v>
                </c:pt>
                <c:pt idx="379">
                  <c:v>7.2492150571143803</c:v>
                </c:pt>
                <c:pt idx="380">
                  <c:v>5.1929568508902104</c:v>
                </c:pt>
                <c:pt idx="381">
                  <c:v>4.5538768916005399</c:v>
                </c:pt>
                <c:pt idx="382">
                  <c:v>4.1743872698956297</c:v>
                </c:pt>
                <c:pt idx="383">
                  <c:v>6.3153580015223296</c:v>
                </c:pt>
                <c:pt idx="384">
                  <c:v>5.6903594543240601</c:v>
                </c:pt>
                <c:pt idx="385">
                  <c:v>7.51752085060303</c:v>
                </c:pt>
                <c:pt idx="386">
                  <c:v>6.1590953884919299</c:v>
                </c:pt>
                <c:pt idx="387">
                  <c:v>5.6559918108198497</c:v>
                </c:pt>
                <c:pt idx="388">
                  <c:v>5.8998973535824897</c:v>
                </c:pt>
                <c:pt idx="389">
                  <c:v>5.0172798368149198</c:v>
                </c:pt>
                <c:pt idx="390">
                  <c:v>6.4150969591715903</c:v>
                </c:pt>
                <c:pt idx="391">
                  <c:v>3.55534806148941</c:v>
                </c:pt>
                <c:pt idx="392">
                  <c:v>4.5849674786705696</c:v>
                </c:pt>
                <c:pt idx="393">
                  <c:v>7.3901814282264198</c:v>
                </c:pt>
                <c:pt idx="394">
                  <c:v>7.5958899177185302</c:v>
                </c:pt>
                <c:pt idx="395">
                  <c:v>13.8498008673971</c:v>
                </c:pt>
                <c:pt idx="396">
                  <c:v>6.47697236288968</c:v>
                </c:pt>
                <c:pt idx="397">
                  <c:v>4.0943445622221004</c:v>
                </c:pt>
                <c:pt idx="398">
                  <c:v>5.93489419561958</c:v>
                </c:pt>
                <c:pt idx="399">
                  <c:v>5.7203117766074101</c:v>
                </c:pt>
                <c:pt idx="400">
                  <c:v>8.2656501655803201</c:v>
                </c:pt>
                <c:pt idx="401">
                  <c:v>5.9375362050824201</c:v>
                </c:pt>
                <c:pt idx="402">
                  <c:v>6.2915691395583204</c:v>
                </c:pt>
                <c:pt idx="403">
                  <c:v>5.9480349891806403</c:v>
                </c:pt>
                <c:pt idx="404">
                  <c:v>6.91473089271856</c:v>
                </c:pt>
                <c:pt idx="405">
                  <c:v>8.7137463304569103</c:v>
                </c:pt>
                <c:pt idx="406">
                  <c:v>5.7397929121792304</c:v>
                </c:pt>
                <c:pt idx="407">
                  <c:v>6.4536249988926899</c:v>
                </c:pt>
                <c:pt idx="408">
                  <c:v>6.3767269478986197</c:v>
                </c:pt>
                <c:pt idx="409">
                  <c:v>7.4312996751559002</c:v>
                </c:pt>
                <c:pt idx="410">
                  <c:v>6.36990098282822</c:v>
                </c:pt>
                <c:pt idx="411">
                  <c:v>4.6539603501575204</c:v>
                </c:pt>
                <c:pt idx="412">
                  <c:v>5.7365722974791904</c:v>
                </c:pt>
                <c:pt idx="413">
                  <c:v>7.8081980152247503</c:v>
                </c:pt>
                <c:pt idx="414">
                  <c:v>7.8739783796045</c:v>
                </c:pt>
                <c:pt idx="415">
                  <c:v>5.2094861528414196</c:v>
                </c:pt>
                <c:pt idx="416">
                  <c:v>6.9295167707636498</c:v>
                </c:pt>
                <c:pt idx="417">
                  <c:v>9.3798299499547593</c:v>
                </c:pt>
                <c:pt idx="418">
                  <c:v>6.1675164908883398</c:v>
                </c:pt>
                <c:pt idx="419">
                  <c:v>5.93224518744801</c:v>
                </c:pt>
                <c:pt idx="420">
                  <c:v>7.6209501548458602</c:v>
                </c:pt>
                <c:pt idx="421">
                  <c:v>6.5916737320086503</c:v>
                </c:pt>
                <c:pt idx="422">
                  <c:v>4.4659081186545802</c:v>
                </c:pt>
                <c:pt idx="423">
                  <c:v>4.5432947822700003</c:v>
                </c:pt>
                <c:pt idx="424">
                  <c:v>7.87169266432364</c:v>
                </c:pt>
                <c:pt idx="425">
                  <c:v>9.9082263068833001</c:v>
                </c:pt>
                <c:pt idx="426">
                  <c:v>8.6772691392628705</c:v>
                </c:pt>
                <c:pt idx="427">
                  <c:v>6.4183649359362098</c:v>
                </c:pt>
                <c:pt idx="428">
                  <c:v>7.7164608001763497</c:v>
                </c:pt>
                <c:pt idx="429">
                  <c:v>8.2710368657929507</c:v>
                </c:pt>
                <c:pt idx="430">
                  <c:v>5.7071102647488701</c:v>
                </c:pt>
                <c:pt idx="431">
                  <c:v>6.8432167578445604</c:v>
                </c:pt>
                <c:pt idx="432">
                  <c:v>8.0248621502864097</c:v>
                </c:pt>
                <c:pt idx="433">
                  <c:v>4.6151205168412597</c:v>
                </c:pt>
                <c:pt idx="434">
                  <c:v>3.7841896339182601</c:v>
                </c:pt>
                <c:pt idx="435">
                  <c:v>8.5073448553614206</c:v>
                </c:pt>
                <c:pt idx="436">
                  <c:v>8.5227775697101293</c:v>
                </c:pt>
                <c:pt idx="437">
                  <c:v>8.1050055375472407</c:v>
                </c:pt>
                <c:pt idx="438">
                  <c:v>8.2697569475329793</c:v>
                </c:pt>
                <c:pt idx="439">
                  <c:v>6.3135480462770897</c:v>
                </c:pt>
                <c:pt idx="440">
                  <c:v>6.3952615981154404</c:v>
                </c:pt>
                <c:pt idx="441">
                  <c:v>7.6525456926939199</c:v>
                </c:pt>
              </c:numCache>
            </c:numRef>
          </c:yVal>
          <c:smooth val="0"/>
          <c:extLst>
            <c:ext xmlns:c16="http://schemas.microsoft.com/office/drawing/2014/chart" uri="{C3380CC4-5D6E-409C-BE32-E72D297353CC}">
              <c16:uniqueId val="{00000001-0B11-4BEE-BBD5-A1DBB805BE8E}"/>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80000"/>
                </a:schemeClr>
              </a:solidFill>
              <a:ln w="9525">
                <a:noFill/>
              </a:ln>
              <a:effectLst/>
            </c:spPr>
          </c:marker>
          <c:xVal>
            <c:numRef>
              <c:f>[data.csv]分组数据2!$I$1228:$I$1960</c:f>
              <c:numCache>
                <c:formatCode>0.000_ </c:formatCode>
                <c:ptCount val="733"/>
                <c:pt idx="0">
                  <c:v>2.7080502011022101</c:v>
                </c:pt>
                <c:pt idx="1">
                  <c:v>2.7080502011022101</c:v>
                </c:pt>
                <c:pt idx="2">
                  <c:v>2.7080502011022101</c:v>
                </c:pt>
                <c:pt idx="3">
                  <c:v>2.7080502011022101</c:v>
                </c:pt>
                <c:pt idx="4">
                  <c:v>2.7080502011022101</c:v>
                </c:pt>
                <c:pt idx="5">
                  <c:v>2.7080502011022101</c:v>
                </c:pt>
                <c:pt idx="6">
                  <c:v>2.7080502011022101</c:v>
                </c:pt>
                <c:pt idx="7">
                  <c:v>2.7080502011022101</c:v>
                </c:pt>
                <c:pt idx="8">
                  <c:v>2.7725887222397798</c:v>
                </c:pt>
                <c:pt idx="9">
                  <c:v>2.7725887222397798</c:v>
                </c:pt>
                <c:pt idx="10">
                  <c:v>2.7725887222397798</c:v>
                </c:pt>
                <c:pt idx="11">
                  <c:v>2.7725887222397798</c:v>
                </c:pt>
                <c:pt idx="12">
                  <c:v>2.7725887222397798</c:v>
                </c:pt>
                <c:pt idx="13">
                  <c:v>2.7725887222397798</c:v>
                </c:pt>
                <c:pt idx="14">
                  <c:v>2.7725887222397798</c:v>
                </c:pt>
                <c:pt idx="15">
                  <c:v>2.7725887222397798</c:v>
                </c:pt>
                <c:pt idx="16">
                  <c:v>2.7725887222397798</c:v>
                </c:pt>
                <c:pt idx="17">
                  <c:v>2.7725887222397798</c:v>
                </c:pt>
                <c:pt idx="18">
                  <c:v>2.7725887222397798</c:v>
                </c:pt>
                <c:pt idx="19">
                  <c:v>2.7725887222397798</c:v>
                </c:pt>
                <c:pt idx="20">
                  <c:v>2.7725887222397798</c:v>
                </c:pt>
                <c:pt idx="21">
                  <c:v>2.8332133440562099</c:v>
                </c:pt>
                <c:pt idx="22">
                  <c:v>2.8332133440562099</c:v>
                </c:pt>
                <c:pt idx="23">
                  <c:v>2.8332133440562099</c:v>
                </c:pt>
                <c:pt idx="24">
                  <c:v>2.8332133440562099</c:v>
                </c:pt>
                <c:pt idx="25">
                  <c:v>2.8332133440562099</c:v>
                </c:pt>
                <c:pt idx="26">
                  <c:v>2.8332133440562099</c:v>
                </c:pt>
                <c:pt idx="27">
                  <c:v>2.8332133440562099</c:v>
                </c:pt>
                <c:pt idx="28">
                  <c:v>2.8332133440562099</c:v>
                </c:pt>
                <c:pt idx="29">
                  <c:v>2.8332133440562099</c:v>
                </c:pt>
                <c:pt idx="30">
                  <c:v>2.8332133440562099</c:v>
                </c:pt>
                <c:pt idx="31">
                  <c:v>2.8332133440562099</c:v>
                </c:pt>
                <c:pt idx="32">
                  <c:v>2.8332133440562099</c:v>
                </c:pt>
                <c:pt idx="33">
                  <c:v>2.8332133440562099</c:v>
                </c:pt>
                <c:pt idx="34">
                  <c:v>2.8903717578961601</c:v>
                </c:pt>
                <c:pt idx="35">
                  <c:v>2.8903717578961601</c:v>
                </c:pt>
                <c:pt idx="36">
                  <c:v>2.8903717578961601</c:v>
                </c:pt>
                <c:pt idx="37">
                  <c:v>2.8903717578961601</c:v>
                </c:pt>
                <c:pt idx="38">
                  <c:v>2.8903717578961601</c:v>
                </c:pt>
                <c:pt idx="39">
                  <c:v>2.8903717578961601</c:v>
                </c:pt>
                <c:pt idx="40">
                  <c:v>2.8903717578961601</c:v>
                </c:pt>
                <c:pt idx="41">
                  <c:v>2.9444389791664398</c:v>
                </c:pt>
                <c:pt idx="42">
                  <c:v>2.9444389791664398</c:v>
                </c:pt>
                <c:pt idx="43">
                  <c:v>2.9444389791664398</c:v>
                </c:pt>
                <c:pt idx="44">
                  <c:v>2.9444389791664398</c:v>
                </c:pt>
                <c:pt idx="45">
                  <c:v>2.9444389791664398</c:v>
                </c:pt>
                <c:pt idx="46">
                  <c:v>2.9444389791664398</c:v>
                </c:pt>
                <c:pt idx="47">
                  <c:v>2.99573227355399</c:v>
                </c:pt>
                <c:pt idx="48">
                  <c:v>2.99573227355399</c:v>
                </c:pt>
                <c:pt idx="49">
                  <c:v>2.99573227355399</c:v>
                </c:pt>
                <c:pt idx="50">
                  <c:v>2.99573227355399</c:v>
                </c:pt>
                <c:pt idx="51">
                  <c:v>2.99573227355399</c:v>
                </c:pt>
                <c:pt idx="52">
                  <c:v>2.99573227355399</c:v>
                </c:pt>
                <c:pt idx="53">
                  <c:v>2.99573227355399</c:v>
                </c:pt>
                <c:pt idx="54">
                  <c:v>2.99573227355399</c:v>
                </c:pt>
                <c:pt idx="55">
                  <c:v>2.99573227355399</c:v>
                </c:pt>
                <c:pt idx="56">
                  <c:v>2.99573227355399</c:v>
                </c:pt>
                <c:pt idx="57">
                  <c:v>2.99573227355399</c:v>
                </c:pt>
                <c:pt idx="58">
                  <c:v>2.99573227355399</c:v>
                </c:pt>
                <c:pt idx="59">
                  <c:v>2.99573227355399</c:v>
                </c:pt>
                <c:pt idx="60">
                  <c:v>2.99573227355399</c:v>
                </c:pt>
                <c:pt idx="61">
                  <c:v>2.99573227355399</c:v>
                </c:pt>
                <c:pt idx="62">
                  <c:v>2.99573227355399</c:v>
                </c:pt>
                <c:pt idx="63">
                  <c:v>3.0445224377234199</c:v>
                </c:pt>
                <c:pt idx="64">
                  <c:v>3.0445224377234199</c:v>
                </c:pt>
                <c:pt idx="65">
                  <c:v>3.0445224377234199</c:v>
                </c:pt>
                <c:pt idx="66">
                  <c:v>3.0445224377234199</c:v>
                </c:pt>
                <c:pt idx="67">
                  <c:v>3.0445224377234199</c:v>
                </c:pt>
                <c:pt idx="68">
                  <c:v>3.0445224377234199</c:v>
                </c:pt>
                <c:pt idx="69">
                  <c:v>3.0445224377234199</c:v>
                </c:pt>
                <c:pt idx="70">
                  <c:v>3.0445224377234199</c:v>
                </c:pt>
                <c:pt idx="71">
                  <c:v>3.0445224377234199</c:v>
                </c:pt>
                <c:pt idx="72">
                  <c:v>3.0445224377234199</c:v>
                </c:pt>
                <c:pt idx="73">
                  <c:v>3.0445224377234199</c:v>
                </c:pt>
                <c:pt idx="74">
                  <c:v>3.0445224377234199</c:v>
                </c:pt>
                <c:pt idx="75">
                  <c:v>3.0445224377234199</c:v>
                </c:pt>
                <c:pt idx="76">
                  <c:v>3.0445224377234199</c:v>
                </c:pt>
                <c:pt idx="77">
                  <c:v>3.0445224377234199</c:v>
                </c:pt>
                <c:pt idx="78">
                  <c:v>3.0445224377234199</c:v>
                </c:pt>
                <c:pt idx="79">
                  <c:v>3.0910424533583098</c:v>
                </c:pt>
                <c:pt idx="80">
                  <c:v>3.0910424533583098</c:v>
                </c:pt>
                <c:pt idx="81">
                  <c:v>3.0910424533583098</c:v>
                </c:pt>
                <c:pt idx="82">
                  <c:v>3.0910424533583098</c:v>
                </c:pt>
                <c:pt idx="83">
                  <c:v>3.0910424533583098</c:v>
                </c:pt>
                <c:pt idx="84">
                  <c:v>3.0910424533583098</c:v>
                </c:pt>
                <c:pt idx="85">
                  <c:v>3.0910424533583098</c:v>
                </c:pt>
                <c:pt idx="86">
                  <c:v>3.0910424533583098</c:v>
                </c:pt>
                <c:pt idx="87">
                  <c:v>3.0910424533583098</c:v>
                </c:pt>
                <c:pt idx="88">
                  <c:v>3.0910424533583098</c:v>
                </c:pt>
                <c:pt idx="89">
                  <c:v>3.1354942159291399</c:v>
                </c:pt>
                <c:pt idx="90">
                  <c:v>3.1354942159291399</c:v>
                </c:pt>
                <c:pt idx="91">
                  <c:v>3.1354942159291399</c:v>
                </c:pt>
                <c:pt idx="92">
                  <c:v>3.1354942159291399</c:v>
                </c:pt>
                <c:pt idx="93">
                  <c:v>3.1354942159291399</c:v>
                </c:pt>
                <c:pt idx="94">
                  <c:v>3.1354942159291399</c:v>
                </c:pt>
                <c:pt idx="95">
                  <c:v>3.1354942159291399</c:v>
                </c:pt>
                <c:pt idx="96">
                  <c:v>3.17805383034794</c:v>
                </c:pt>
                <c:pt idx="97">
                  <c:v>3.17805383034794</c:v>
                </c:pt>
                <c:pt idx="98">
                  <c:v>3.17805383034794</c:v>
                </c:pt>
                <c:pt idx="99">
                  <c:v>3.17805383034794</c:v>
                </c:pt>
                <c:pt idx="100">
                  <c:v>3.17805383034794</c:v>
                </c:pt>
                <c:pt idx="101">
                  <c:v>3.17805383034794</c:v>
                </c:pt>
                <c:pt idx="102">
                  <c:v>3.2188758248682001</c:v>
                </c:pt>
                <c:pt idx="103">
                  <c:v>3.2188758248682001</c:v>
                </c:pt>
                <c:pt idx="104">
                  <c:v>3.2188758248682001</c:v>
                </c:pt>
                <c:pt idx="105">
                  <c:v>3.2188758248682001</c:v>
                </c:pt>
                <c:pt idx="106">
                  <c:v>3.2188758248682001</c:v>
                </c:pt>
                <c:pt idx="107">
                  <c:v>3.2188758248682001</c:v>
                </c:pt>
                <c:pt idx="108">
                  <c:v>3.2580965380214799</c:v>
                </c:pt>
                <c:pt idx="109">
                  <c:v>3.2580965380214799</c:v>
                </c:pt>
                <c:pt idx="110">
                  <c:v>3.2580965380214799</c:v>
                </c:pt>
                <c:pt idx="111">
                  <c:v>3.2580965380214799</c:v>
                </c:pt>
                <c:pt idx="112">
                  <c:v>3.2580965380214799</c:v>
                </c:pt>
                <c:pt idx="113">
                  <c:v>3.2580965380214799</c:v>
                </c:pt>
                <c:pt idx="114">
                  <c:v>3.2580965380214799</c:v>
                </c:pt>
                <c:pt idx="115">
                  <c:v>3.2580965380214799</c:v>
                </c:pt>
                <c:pt idx="116">
                  <c:v>3.2580965380214799</c:v>
                </c:pt>
                <c:pt idx="117">
                  <c:v>3.2580965380214799</c:v>
                </c:pt>
                <c:pt idx="118">
                  <c:v>3.2580965380214799</c:v>
                </c:pt>
                <c:pt idx="119">
                  <c:v>3.2580965380214799</c:v>
                </c:pt>
                <c:pt idx="120">
                  <c:v>3.2958368660043198</c:v>
                </c:pt>
                <c:pt idx="121">
                  <c:v>3.2958368660043198</c:v>
                </c:pt>
                <c:pt idx="122">
                  <c:v>3.2958368660043198</c:v>
                </c:pt>
                <c:pt idx="123">
                  <c:v>3.2958368660043198</c:v>
                </c:pt>
                <c:pt idx="124">
                  <c:v>3.2958368660043198</c:v>
                </c:pt>
                <c:pt idx="125">
                  <c:v>3.2958368660043198</c:v>
                </c:pt>
                <c:pt idx="126">
                  <c:v>3.3322045101751998</c:v>
                </c:pt>
                <c:pt idx="127">
                  <c:v>3.3322045101751998</c:v>
                </c:pt>
                <c:pt idx="128">
                  <c:v>3.3322045101751998</c:v>
                </c:pt>
                <c:pt idx="129">
                  <c:v>3.3322045101751998</c:v>
                </c:pt>
                <c:pt idx="130">
                  <c:v>3.3322045101751998</c:v>
                </c:pt>
                <c:pt idx="131">
                  <c:v>3.3322045101751998</c:v>
                </c:pt>
                <c:pt idx="132">
                  <c:v>3.3322045101751998</c:v>
                </c:pt>
                <c:pt idx="133">
                  <c:v>3.3322045101751998</c:v>
                </c:pt>
                <c:pt idx="134">
                  <c:v>3.3322045101751998</c:v>
                </c:pt>
                <c:pt idx="135">
                  <c:v>3.3322045101751998</c:v>
                </c:pt>
                <c:pt idx="136">
                  <c:v>3.3322045101751998</c:v>
                </c:pt>
                <c:pt idx="137">
                  <c:v>3.3672958299864701</c:v>
                </c:pt>
                <c:pt idx="138">
                  <c:v>3.3672958299864701</c:v>
                </c:pt>
                <c:pt idx="139">
                  <c:v>3.3672958299864701</c:v>
                </c:pt>
                <c:pt idx="140">
                  <c:v>3.3672958299864701</c:v>
                </c:pt>
                <c:pt idx="141">
                  <c:v>3.3672958299864701</c:v>
                </c:pt>
                <c:pt idx="142">
                  <c:v>3.3672958299864701</c:v>
                </c:pt>
                <c:pt idx="143">
                  <c:v>3.3672958299864701</c:v>
                </c:pt>
                <c:pt idx="144">
                  <c:v>3.3672958299864701</c:v>
                </c:pt>
                <c:pt idx="145">
                  <c:v>3.3672958299864701</c:v>
                </c:pt>
                <c:pt idx="146">
                  <c:v>3.3672958299864701</c:v>
                </c:pt>
                <c:pt idx="147">
                  <c:v>3.3672958299864701</c:v>
                </c:pt>
                <c:pt idx="148">
                  <c:v>3.4011973816621501</c:v>
                </c:pt>
                <c:pt idx="149">
                  <c:v>3.4011973816621501</c:v>
                </c:pt>
                <c:pt idx="150">
                  <c:v>3.4011973816621501</c:v>
                </c:pt>
                <c:pt idx="151">
                  <c:v>3.4011973816621501</c:v>
                </c:pt>
                <c:pt idx="152">
                  <c:v>3.4011973816621501</c:v>
                </c:pt>
                <c:pt idx="153">
                  <c:v>3.4011973816621501</c:v>
                </c:pt>
                <c:pt idx="154">
                  <c:v>3.4011973816621501</c:v>
                </c:pt>
                <c:pt idx="155">
                  <c:v>3.4011973816621501</c:v>
                </c:pt>
                <c:pt idx="156">
                  <c:v>3.4011973816621501</c:v>
                </c:pt>
                <c:pt idx="157">
                  <c:v>3.4339872044851401</c:v>
                </c:pt>
                <c:pt idx="158">
                  <c:v>3.4339872044851401</c:v>
                </c:pt>
                <c:pt idx="159">
                  <c:v>3.4339872044851401</c:v>
                </c:pt>
                <c:pt idx="160">
                  <c:v>3.4339872044851401</c:v>
                </c:pt>
                <c:pt idx="161">
                  <c:v>3.4339872044851401</c:v>
                </c:pt>
                <c:pt idx="162">
                  <c:v>3.4339872044851401</c:v>
                </c:pt>
                <c:pt idx="163">
                  <c:v>3.4339872044851401</c:v>
                </c:pt>
                <c:pt idx="164">
                  <c:v>3.4339872044851401</c:v>
                </c:pt>
                <c:pt idx="165">
                  <c:v>3.4339872044851401</c:v>
                </c:pt>
                <c:pt idx="166">
                  <c:v>3.4339872044851401</c:v>
                </c:pt>
                <c:pt idx="167">
                  <c:v>3.4339872044851401</c:v>
                </c:pt>
                <c:pt idx="168">
                  <c:v>3.4339872044851401</c:v>
                </c:pt>
                <c:pt idx="169">
                  <c:v>3.4339872044851401</c:v>
                </c:pt>
                <c:pt idx="170">
                  <c:v>3.4339872044851401</c:v>
                </c:pt>
                <c:pt idx="171">
                  <c:v>3.4339872044851401</c:v>
                </c:pt>
                <c:pt idx="172">
                  <c:v>3.4657359027997199</c:v>
                </c:pt>
                <c:pt idx="173">
                  <c:v>3.4657359027997199</c:v>
                </c:pt>
                <c:pt idx="174">
                  <c:v>3.4657359027997199</c:v>
                </c:pt>
                <c:pt idx="175">
                  <c:v>3.4657359027997199</c:v>
                </c:pt>
                <c:pt idx="176">
                  <c:v>3.4657359027997199</c:v>
                </c:pt>
                <c:pt idx="177">
                  <c:v>3.4657359027997199</c:v>
                </c:pt>
                <c:pt idx="178">
                  <c:v>3.4965075614664798</c:v>
                </c:pt>
                <c:pt idx="179">
                  <c:v>3.4965075614664798</c:v>
                </c:pt>
                <c:pt idx="180">
                  <c:v>3.4965075614664798</c:v>
                </c:pt>
                <c:pt idx="181">
                  <c:v>3.4965075614664798</c:v>
                </c:pt>
                <c:pt idx="182">
                  <c:v>3.4965075614664798</c:v>
                </c:pt>
                <c:pt idx="183">
                  <c:v>3.4965075614664798</c:v>
                </c:pt>
                <c:pt idx="184">
                  <c:v>3.5263605246161598</c:v>
                </c:pt>
                <c:pt idx="185">
                  <c:v>3.5263605246161598</c:v>
                </c:pt>
                <c:pt idx="186">
                  <c:v>3.5263605246161598</c:v>
                </c:pt>
                <c:pt idx="187">
                  <c:v>3.5263605246161598</c:v>
                </c:pt>
                <c:pt idx="188">
                  <c:v>3.5263605246161598</c:v>
                </c:pt>
                <c:pt idx="189">
                  <c:v>3.55534806148941</c:v>
                </c:pt>
                <c:pt idx="190">
                  <c:v>3.55534806148941</c:v>
                </c:pt>
                <c:pt idx="191">
                  <c:v>3.55534806148941</c:v>
                </c:pt>
                <c:pt idx="192">
                  <c:v>3.55534806148941</c:v>
                </c:pt>
                <c:pt idx="193">
                  <c:v>3.55534806148941</c:v>
                </c:pt>
                <c:pt idx="194">
                  <c:v>3.55534806148941</c:v>
                </c:pt>
                <c:pt idx="195">
                  <c:v>3.55534806148941</c:v>
                </c:pt>
                <c:pt idx="196">
                  <c:v>3.55534806148941</c:v>
                </c:pt>
                <c:pt idx="197">
                  <c:v>3.55534806148941</c:v>
                </c:pt>
                <c:pt idx="198">
                  <c:v>3.5835189384561099</c:v>
                </c:pt>
                <c:pt idx="199">
                  <c:v>3.5835189384561099</c:v>
                </c:pt>
                <c:pt idx="200">
                  <c:v>3.5835189384561099</c:v>
                </c:pt>
                <c:pt idx="201">
                  <c:v>3.5835189384561099</c:v>
                </c:pt>
                <c:pt idx="202">
                  <c:v>3.5835189384561099</c:v>
                </c:pt>
                <c:pt idx="203">
                  <c:v>3.5835189384561099</c:v>
                </c:pt>
                <c:pt idx="204">
                  <c:v>3.6109179126442199</c:v>
                </c:pt>
                <c:pt idx="205">
                  <c:v>3.6109179126442199</c:v>
                </c:pt>
                <c:pt idx="206">
                  <c:v>3.6109179126442199</c:v>
                </c:pt>
                <c:pt idx="207">
                  <c:v>3.6109179126442199</c:v>
                </c:pt>
                <c:pt idx="208">
                  <c:v>3.6109179126442199</c:v>
                </c:pt>
                <c:pt idx="209">
                  <c:v>3.6109179126442199</c:v>
                </c:pt>
                <c:pt idx="210">
                  <c:v>3.6375861597263799</c:v>
                </c:pt>
                <c:pt idx="211">
                  <c:v>3.6375861597263799</c:v>
                </c:pt>
                <c:pt idx="212">
                  <c:v>3.6375861597263799</c:v>
                </c:pt>
                <c:pt idx="213">
                  <c:v>3.6375861597263799</c:v>
                </c:pt>
                <c:pt idx="214">
                  <c:v>3.6375861597263799</c:v>
                </c:pt>
                <c:pt idx="215">
                  <c:v>3.6375861597263799</c:v>
                </c:pt>
                <c:pt idx="216">
                  <c:v>3.6635616461296401</c:v>
                </c:pt>
                <c:pt idx="217">
                  <c:v>3.6635616461296401</c:v>
                </c:pt>
                <c:pt idx="218">
                  <c:v>3.6635616461296401</c:v>
                </c:pt>
                <c:pt idx="219">
                  <c:v>3.6635616461296401</c:v>
                </c:pt>
                <c:pt idx="220">
                  <c:v>3.6635616461296401</c:v>
                </c:pt>
                <c:pt idx="221">
                  <c:v>3.6635616461296401</c:v>
                </c:pt>
                <c:pt idx="222">
                  <c:v>3.6635616461296401</c:v>
                </c:pt>
                <c:pt idx="223">
                  <c:v>3.68887945411393</c:v>
                </c:pt>
                <c:pt idx="224">
                  <c:v>3.68887945411393</c:v>
                </c:pt>
                <c:pt idx="225">
                  <c:v>3.7135720667043</c:v>
                </c:pt>
                <c:pt idx="226">
                  <c:v>3.7135720667043</c:v>
                </c:pt>
                <c:pt idx="227">
                  <c:v>3.7135720667043</c:v>
                </c:pt>
                <c:pt idx="228">
                  <c:v>3.7135720667043</c:v>
                </c:pt>
                <c:pt idx="229">
                  <c:v>3.7135720667043</c:v>
                </c:pt>
                <c:pt idx="230">
                  <c:v>3.7135720667043</c:v>
                </c:pt>
                <c:pt idx="231">
                  <c:v>3.7135720667043</c:v>
                </c:pt>
                <c:pt idx="232">
                  <c:v>3.7135720667043</c:v>
                </c:pt>
                <c:pt idx="233">
                  <c:v>3.7135720667043</c:v>
                </c:pt>
                <c:pt idx="234">
                  <c:v>3.7135720667043</c:v>
                </c:pt>
                <c:pt idx="235">
                  <c:v>3.73766961828336</c:v>
                </c:pt>
                <c:pt idx="236">
                  <c:v>3.73766961828336</c:v>
                </c:pt>
                <c:pt idx="237">
                  <c:v>3.73766961828336</c:v>
                </c:pt>
                <c:pt idx="238">
                  <c:v>3.73766961828336</c:v>
                </c:pt>
                <c:pt idx="239">
                  <c:v>3.73766961828336</c:v>
                </c:pt>
                <c:pt idx="240">
                  <c:v>3.73766961828336</c:v>
                </c:pt>
                <c:pt idx="241">
                  <c:v>3.73766961828336</c:v>
                </c:pt>
                <c:pt idx="242">
                  <c:v>3.73766961828336</c:v>
                </c:pt>
                <c:pt idx="243">
                  <c:v>3.73766961828336</c:v>
                </c:pt>
                <c:pt idx="244">
                  <c:v>3.73766961828336</c:v>
                </c:pt>
                <c:pt idx="245">
                  <c:v>3.7612001156935602</c:v>
                </c:pt>
                <c:pt idx="246">
                  <c:v>3.7612001156935602</c:v>
                </c:pt>
                <c:pt idx="247">
                  <c:v>3.7612001156935602</c:v>
                </c:pt>
                <c:pt idx="248">
                  <c:v>3.7612001156935602</c:v>
                </c:pt>
                <c:pt idx="249">
                  <c:v>3.7841896339182601</c:v>
                </c:pt>
                <c:pt idx="250">
                  <c:v>3.7841896339182601</c:v>
                </c:pt>
                <c:pt idx="251">
                  <c:v>3.7841896339182601</c:v>
                </c:pt>
                <c:pt idx="252">
                  <c:v>3.7841896339182601</c:v>
                </c:pt>
                <c:pt idx="253">
                  <c:v>3.7841896339182601</c:v>
                </c:pt>
                <c:pt idx="254">
                  <c:v>3.7841896339182601</c:v>
                </c:pt>
                <c:pt idx="255">
                  <c:v>3.7841896339182601</c:v>
                </c:pt>
                <c:pt idx="256">
                  <c:v>3.7841896339182601</c:v>
                </c:pt>
                <c:pt idx="257">
                  <c:v>3.7841896339182601</c:v>
                </c:pt>
                <c:pt idx="258">
                  <c:v>3.7841896339182601</c:v>
                </c:pt>
                <c:pt idx="259">
                  <c:v>3.7841896339182601</c:v>
                </c:pt>
                <c:pt idx="260">
                  <c:v>3.8066624897703099</c:v>
                </c:pt>
                <c:pt idx="261">
                  <c:v>3.8066624897703099</c:v>
                </c:pt>
                <c:pt idx="262">
                  <c:v>3.8066624897703099</c:v>
                </c:pt>
                <c:pt idx="263">
                  <c:v>3.8066624897703099</c:v>
                </c:pt>
                <c:pt idx="264">
                  <c:v>3.8066624897703099</c:v>
                </c:pt>
                <c:pt idx="265">
                  <c:v>3.8066624897703099</c:v>
                </c:pt>
                <c:pt idx="266">
                  <c:v>3.8066624897703099</c:v>
                </c:pt>
                <c:pt idx="267">
                  <c:v>3.8286413964890902</c:v>
                </c:pt>
                <c:pt idx="268">
                  <c:v>3.8286413964890902</c:v>
                </c:pt>
                <c:pt idx="269">
                  <c:v>3.8286413964890902</c:v>
                </c:pt>
                <c:pt idx="270">
                  <c:v>3.8286413964890902</c:v>
                </c:pt>
                <c:pt idx="271">
                  <c:v>3.8286413964890902</c:v>
                </c:pt>
                <c:pt idx="272">
                  <c:v>3.85014760171005</c:v>
                </c:pt>
                <c:pt idx="273">
                  <c:v>3.85014760171005</c:v>
                </c:pt>
                <c:pt idx="274">
                  <c:v>3.85014760171005</c:v>
                </c:pt>
                <c:pt idx="275">
                  <c:v>3.85014760171005</c:v>
                </c:pt>
                <c:pt idx="276">
                  <c:v>3.85014760171005</c:v>
                </c:pt>
                <c:pt idx="277">
                  <c:v>3.85014760171005</c:v>
                </c:pt>
                <c:pt idx="278">
                  <c:v>3.85014760171005</c:v>
                </c:pt>
                <c:pt idx="279">
                  <c:v>3.8712010109078898</c:v>
                </c:pt>
                <c:pt idx="280">
                  <c:v>3.8712010109078898</c:v>
                </c:pt>
                <c:pt idx="281">
                  <c:v>3.8712010109078898</c:v>
                </c:pt>
                <c:pt idx="282">
                  <c:v>3.8712010109078898</c:v>
                </c:pt>
                <c:pt idx="283">
                  <c:v>3.8918202981106198</c:v>
                </c:pt>
                <c:pt idx="284">
                  <c:v>3.8918202981106198</c:v>
                </c:pt>
                <c:pt idx="285">
                  <c:v>3.8918202981106198</c:v>
                </c:pt>
                <c:pt idx="286">
                  <c:v>3.8918202981106198</c:v>
                </c:pt>
                <c:pt idx="287">
                  <c:v>3.8918202981106198</c:v>
                </c:pt>
                <c:pt idx="288">
                  <c:v>3.8918202981106198</c:v>
                </c:pt>
                <c:pt idx="289">
                  <c:v>3.9120230054281402</c:v>
                </c:pt>
                <c:pt idx="290">
                  <c:v>3.93182563272432</c:v>
                </c:pt>
                <c:pt idx="291">
                  <c:v>3.93182563272432</c:v>
                </c:pt>
                <c:pt idx="292">
                  <c:v>3.93182563272432</c:v>
                </c:pt>
                <c:pt idx="293">
                  <c:v>3.93182563272432</c:v>
                </c:pt>
                <c:pt idx="294">
                  <c:v>3.93182563272432</c:v>
                </c:pt>
                <c:pt idx="295">
                  <c:v>3.93182563272432</c:v>
                </c:pt>
                <c:pt idx="296">
                  <c:v>3.95124371858142</c:v>
                </c:pt>
                <c:pt idx="297">
                  <c:v>3.95124371858142</c:v>
                </c:pt>
                <c:pt idx="298">
                  <c:v>3.95124371858142</c:v>
                </c:pt>
                <c:pt idx="299">
                  <c:v>3.95124371858142</c:v>
                </c:pt>
                <c:pt idx="300">
                  <c:v>3.9702919135521202</c:v>
                </c:pt>
                <c:pt idx="301">
                  <c:v>3.9702919135521202</c:v>
                </c:pt>
                <c:pt idx="302">
                  <c:v>3.9702919135521202</c:v>
                </c:pt>
                <c:pt idx="303">
                  <c:v>3.9702919135521202</c:v>
                </c:pt>
                <c:pt idx="304">
                  <c:v>3.9702919135521202</c:v>
                </c:pt>
                <c:pt idx="305">
                  <c:v>3.9702919135521202</c:v>
                </c:pt>
                <c:pt idx="306">
                  <c:v>3.9702919135521202</c:v>
                </c:pt>
                <c:pt idx="307">
                  <c:v>3.9889840465642701</c:v>
                </c:pt>
                <c:pt idx="308">
                  <c:v>3.9889840465642701</c:v>
                </c:pt>
                <c:pt idx="309">
                  <c:v>3.9889840465642701</c:v>
                </c:pt>
                <c:pt idx="310">
                  <c:v>3.9889840465642701</c:v>
                </c:pt>
                <c:pt idx="311">
                  <c:v>3.9889840465642701</c:v>
                </c:pt>
                <c:pt idx="312">
                  <c:v>3.9889840465642701</c:v>
                </c:pt>
                <c:pt idx="313">
                  <c:v>3.9889840465642701</c:v>
                </c:pt>
                <c:pt idx="314">
                  <c:v>3.9889840465642701</c:v>
                </c:pt>
                <c:pt idx="315">
                  <c:v>3.9889840465642701</c:v>
                </c:pt>
                <c:pt idx="316">
                  <c:v>3.9889840465642701</c:v>
                </c:pt>
                <c:pt idx="317">
                  <c:v>3.9889840465642701</c:v>
                </c:pt>
                <c:pt idx="318">
                  <c:v>3.9889840465642701</c:v>
                </c:pt>
                <c:pt idx="319">
                  <c:v>4.0073331852324703</c:v>
                </c:pt>
                <c:pt idx="320">
                  <c:v>4.0073331852324703</c:v>
                </c:pt>
                <c:pt idx="321">
                  <c:v>4.0073331852324703</c:v>
                </c:pt>
                <c:pt idx="322">
                  <c:v>4.0073331852324703</c:v>
                </c:pt>
                <c:pt idx="323">
                  <c:v>4.0073331852324703</c:v>
                </c:pt>
                <c:pt idx="324">
                  <c:v>4.0073331852324703</c:v>
                </c:pt>
                <c:pt idx="325">
                  <c:v>4.0073331852324703</c:v>
                </c:pt>
                <c:pt idx="326">
                  <c:v>4.0073331852324703</c:v>
                </c:pt>
                <c:pt idx="327">
                  <c:v>4.0253516907351496</c:v>
                </c:pt>
                <c:pt idx="328">
                  <c:v>4.0253516907351496</c:v>
                </c:pt>
                <c:pt idx="329">
                  <c:v>4.0253516907351496</c:v>
                </c:pt>
                <c:pt idx="330">
                  <c:v>4.0253516907351496</c:v>
                </c:pt>
                <c:pt idx="331">
                  <c:v>4.0253516907351496</c:v>
                </c:pt>
                <c:pt idx="332">
                  <c:v>4.0253516907351496</c:v>
                </c:pt>
                <c:pt idx="333">
                  <c:v>4.0430512678345503</c:v>
                </c:pt>
                <c:pt idx="334">
                  <c:v>4.0430512678345503</c:v>
                </c:pt>
                <c:pt idx="335">
                  <c:v>4.0430512678345503</c:v>
                </c:pt>
                <c:pt idx="336">
                  <c:v>4.0430512678345503</c:v>
                </c:pt>
                <c:pt idx="337">
                  <c:v>4.0430512678345503</c:v>
                </c:pt>
                <c:pt idx="338">
                  <c:v>4.0430512678345503</c:v>
                </c:pt>
                <c:pt idx="339">
                  <c:v>4.0430512678345503</c:v>
                </c:pt>
                <c:pt idx="340">
                  <c:v>4.0430512678345503</c:v>
                </c:pt>
                <c:pt idx="341">
                  <c:v>4.0430512678345503</c:v>
                </c:pt>
                <c:pt idx="342">
                  <c:v>4.0430512678345503</c:v>
                </c:pt>
                <c:pt idx="343">
                  <c:v>4.0430512678345503</c:v>
                </c:pt>
                <c:pt idx="344">
                  <c:v>4.0430512678345503</c:v>
                </c:pt>
                <c:pt idx="345">
                  <c:v>4.0430512678345503</c:v>
                </c:pt>
                <c:pt idx="346">
                  <c:v>4.0430512678345503</c:v>
                </c:pt>
                <c:pt idx="347">
                  <c:v>4.0604430105464102</c:v>
                </c:pt>
                <c:pt idx="348">
                  <c:v>4.0604430105464102</c:v>
                </c:pt>
                <c:pt idx="349">
                  <c:v>4.0604430105464102</c:v>
                </c:pt>
                <c:pt idx="350">
                  <c:v>4.0604430105464102</c:v>
                </c:pt>
                <c:pt idx="351">
                  <c:v>4.0604430105464102</c:v>
                </c:pt>
                <c:pt idx="352">
                  <c:v>4.0604430105464102</c:v>
                </c:pt>
                <c:pt idx="353">
                  <c:v>4.0775374439057197</c:v>
                </c:pt>
                <c:pt idx="354">
                  <c:v>4.0775374439057197</c:v>
                </c:pt>
                <c:pt idx="355">
                  <c:v>4.0775374439057197</c:v>
                </c:pt>
                <c:pt idx="356">
                  <c:v>4.0775374439057197</c:v>
                </c:pt>
                <c:pt idx="357">
                  <c:v>4.0775374439057197</c:v>
                </c:pt>
                <c:pt idx="358">
                  <c:v>4.0775374439057197</c:v>
                </c:pt>
                <c:pt idx="359">
                  <c:v>4.0775374439057197</c:v>
                </c:pt>
                <c:pt idx="360">
                  <c:v>4.0775374439057197</c:v>
                </c:pt>
                <c:pt idx="361">
                  <c:v>4.0943445622221004</c:v>
                </c:pt>
                <c:pt idx="362">
                  <c:v>4.0943445622221004</c:v>
                </c:pt>
                <c:pt idx="363">
                  <c:v>4.0943445622221004</c:v>
                </c:pt>
                <c:pt idx="364">
                  <c:v>4.0943445622221004</c:v>
                </c:pt>
                <c:pt idx="365">
                  <c:v>4.0943445622221004</c:v>
                </c:pt>
                <c:pt idx="366">
                  <c:v>4.1108738641733096</c:v>
                </c:pt>
                <c:pt idx="367">
                  <c:v>4.1108738641733096</c:v>
                </c:pt>
                <c:pt idx="368">
                  <c:v>4.1108738641733096</c:v>
                </c:pt>
                <c:pt idx="369">
                  <c:v>4.1108738641733096</c:v>
                </c:pt>
                <c:pt idx="370">
                  <c:v>4.1108738641733096</c:v>
                </c:pt>
                <c:pt idx="371">
                  <c:v>4.1108738641733096</c:v>
                </c:pt>
                <c:pt idx="372">
                  <c:v>4.1108738641733096</c:v>
                </c:pt>
                <c:pt idx="373">
                  <c:v>4.1271343850450899</c:v>
                </c:pt>
                <c:pt idx="374">
                  <c:v>4.1271343850450899</c:v>
                </c:pt>
                <c:pt idx="375">
                  <c:v>4.1271343850450899</c:v>
                </c:pt>
                <c:pt idx="376">
                  <c:v>4.1271343850450899</c:v>
                </c:pt>
                <c:pt idx="377">
                  <c:v>4.1271343850450899</c:v>
                </c:pt>
                <c:pt idx="378">
                  <c:v>4.1431347263915299</c:v>
                </c:pt>
                <c:pt idx="379">
                  <c:v>4.1431347263915299</c:v>
                </c:pt>
                <c:pt idx="380">
                  <c:v>4.1431347263915299</c:v>
                </c:pt>
                <c:pt idx="381">
                  <c:v>4.1431347263915299</c:v>
                </c:pt>
                <c:pt idx="382">
                  <c:v>4.1431347263915299</c:v>
                </c:pt>
                <c:pt idx="383">
                  <c:v>4.1431347263915299</c:v>
                </c:pt>
                <c:pt idx="384">
                  <c:v>4.1431347263915299</c:v>
                </c:pt>
                <c:pt idx="385">
                  <c:v>4.1431347263915299</c:v>
                </c:pt>
                <c:pt idx="386">
                  <c:v>4.1431347263915299</c:v>
                </c:pt>
                <c:pt idx="387">
                  <c:v>4.1588830833596697</c:v>
                </c:pt>
                <c:pt idx="388">
                  <c:v>4.1588830833596697</c:v>
                </c:pt>
                <c:pt idx="389">
                  <c:v>4.1588830833596697</c:v>
                </c:pt>
                <c:pt idx="390">
                  <c:v>4.1588830833596697</c:v>
                </c:pt>
                <c:pt idx="391">
                  <c:v>4.1588830833596697</c:v>
                </c:pt>
                <c:pt idx="392">
                  <c:v>4.1588830833596697</c:v>
                </c:pt>
                <c:pt idx="393">
                  <c:v>4.1588830833596697</c:v>
                </c:pt>
                <c:pt idx="394">
                  <c:v>4.1588830833596697</c:v>
                </c:pt>
                <c:pt idx="395">
                  <c:v>4.1588830833596697</c:v>
                </c:pt>
                <c:pt idx="396">
                  <c:v>4.1743872698956297</c:v>
                </c:pt>
                <c:pt idx="397">
                  <c:v>4.1743872698956297</c:v>
                </c:pt>
                <c:pt idx="398">
                  <c:v>4.1743872698956297</c:v>
                </c:pt>
                <c:pt idx="399">
                  <c:v>4.1743872698956297</c:v>
                </c:pt>
                <c:pt idx="400">
                  <c:v>4.1743872698956297</c:v>
                </c:pt>
                <c:pt idx="401">
                  <c:v>4.1743872698956297</c:v>
                </c:pt>
                <c:pt idx="402">
                  <c:v>4.1743872698956297</c:v>
                </c:pt>
                <c:pt idx="403">
                  <c:v>4.1896547420264199</c:v>
                </c:pt>
                <c:pt idx="404">
                  <c:v>4.1896547420264199</c:v>
                </c:pt>
                <c:pt idx="405">
                  <c:v>4.1896547420264199</c:v>
                </c:pt>
                <c:pt idx="406">
                  <c:v>4.1896547420264199</c:v>
                </c:pt>
                <c:pt idx="407">
                  <c:v>4.1896547420264199</c:v>
                </c:pt>
                <c:pt idx="408">
                  <c:v>4.1896547420264199</c:v>
                </c:pt>
                <c:pt idx="409">
                  <c:v>4.2046926193909604</c:v>
                </c:pt>
                <c:pt idx="410">
                  <c:v>4.2046926193909604</c:v>
                </c:pt>
                <c:pt idx="411">
                  <c:v>4.2195077051760999</c:v>
                </c:pt>
                <c:pt idx="412">
                  <c:v>4.2195077051760999</c:v>
                </c:pt>
                <c:pt idx="413">
                  <c:v>4.2195077051760999</c:v>
                </c:pt>
                <c:pt idx="414">
                  <c:v>4.2195077051760999</c:v>
                </c:pt>
                <c:pt idx="415">
                  <c:v>4.2341065045972597</c:v>
                </c:pt>
                <c:pt idx="416">
                  <c:v>4.2341065045972597</c:v>
                </c:pt>
                <c:pt idx="417">
                  <c:v>4.2341065045972597</c:v>
                </c:pt>
                <c:pt idx="418">
                  <c:v>4.2341065045972597</c:v>
                </c:pt>
                <c:pt idx="419">
                  <c:v>4.2341065045972597</c:v>
                </c:pt>
                <c:pt idx="420">
                  <c:v>4.2341065045972597</c:v>
                </c:pt>
                <c:pt idx="421">
                  <c:v>4.2341065045972597</c:v>
                </c:pt>
                <c:pt idx="422">
                  <c:v>4.2341065045972597</c:v>
                </c:pt>
                <c:pt idx="423">
                  <c:v>4.2341065045972597</c:v>
                </c:pt>
                <c:pt idx="424">
                  <c:v>4.2484952420493496</c:v>
                </c:pt>
                <c:pt idx="425">
                  <c:v>4.2484952420493496</c:v>
                </c:pt>
                <c:pt idx="426">
                  <c:v>4.2484952420493496</c:v>
                </c:pt>
                <c:pt idx="427">
                  <c:v>4.2484952420493496</c:v>
                </c:pt>
                <c:pt idx="428">
                  <c:v>4.2484952420493496</c:v>
                </c:pt>
                <c:pt idx="429">
                  <c:v>4.2626798770413101</c:v>
                </c:pt>
                <c:pt idx="430">
                  <c:v>4.27666611901605</c:v>
                </c:pt>
                <c:pt idx="431">
                  <c:v>4.27666611901605</c:v>
                </c:pt>
                <c:pt idx="432">
                  <c:v>4.27666611901605</c:v>
                </c:pt>
                <c:pt idx="433">
                  <c:v>4.27666611901605</c:v>
                </c:pt>
                <c:pt idx="434">
                  <c:v>4.27666611901605</c:v>
                </c:pt>
                <c:pt idx="435">
                  <c:v>4.2904594411483901</c:v>
                </c:pt>
                <c:pt idx="436">
                  <c:v>4.2904594411483901</c:v>
                </c:pt>
                <c:pt idx="437">
                  <c:v>4.2904594411483901</c:v>
                </c:pt>
                <c:pt idx="438">
                  <c:v>4.2904594411483901</c:v>
                </c:pt>
                <c:pt idx="439">
                  <c:v>4.2904594411483901</c:v>
                </c:pt>
                <c:pt idx="440">
                  <c:v>4.3040650932041702</c:v>
                </c:pt>
                <c:pt idx="441">
                  <c:v>4.3040650932041702</c:v>
                </c:pt>
                <c:pt idx="442">
                  <c:v>4.3040650932041702</c:v>
                </c:pt>
                <c:pt idx="443">
                  <c:v>4.3040650932041702</c:v>
                </c:pt>
                <c:pt idx="444">
                  <c:v>4.3174881135363101</c:v>
                </c:pt>
                <c:pt idx="445">
                  <c:v>4.3174881135363101</c:v>
                </c:pt>
                <c:pt idx="446">
                  <c:v>4.3174881135363101</c:v>
                </c:pt>
                <c:pt idx="447">
                  <c:v>4.3174881135363101</c:v>
                </c:pt>
                <c:pt idx="448">
                  <c:v>4.3307333402863302</c:v>
                </c:pt>
                <c:pt idx="449">
                  <c:v>4.3307333402863302</c:v>
                </c:pt>
                <c:pt idx="450">
                  <c:v>4.3307333402863302</c:v>
                </c:pt>
                <c:pt idx="451">
                  <c:v>4.3307333402863302</c:v>
                </c:pt>
                <c:pt idx="452">
                  <c:v>4.3438054218536797</c:v>
                </c:pt>
                <c:pt idx="453">
                  <c:v>4.3438054218536797</c:v>
                </c:pt>
                <c:pt idx="454">
                  <c:v>4.3567088266895899</c:v>
                </c:pt>
                <c:pt idx="455">
                  <c:v>4.3567088266895899</c:v>
                </c:pt>
                <c:pt idx="456">
                  <c:v>4.3567088266895899</c:v>
                </c:pt>
                <c:pt idx="457">
                  <c:v>4.3567088266895899</c:v>
                </c:pt>
                <c:pt idx="458">
                  <c:v>4.3567088266895899</c:v>
                </c:pt>
                <c:pt idx="459">
                  <c:v>4.3694478524670197</c:v>
                </c:pt>
                <c:pt idx="460">
                  <c:v>4.3694478524670197</c:v>
                </c:pt>
                <c:pt idx="461">
                  <c:v>4.3694478524670197</c:v>
                </c:pt>
                <c:pt idx="462">
                  <c:v>4.3694478524670197</c:v>
                </c:pt>
                <c:pt idx="463">
                  <c:v>4.3694478524670197</c:v>
                </c:pt>
                <c:pt idx="464">
                  <c:v>4.3694478524670197</c:v>
                </c:pt>
                <c:pt idx="465">
                  <c:v>4.3694478524670197</c:v>
                </c:pt>
                <c:pt idx="466">
                  <c:v>4.3820266346738803</c:v>
                </c:pt>
                <c:pt idx="467">
                  <c:v>4.3820266346738803</c:v>
                </c:pt>
                <c:pt idx="468">
                  <c:v>4.3820266346738803</c:v>
                </c:pt>
                <c:pt idx="469">
                  <c:v>4.3820266346738803</c:v>
                </c:pt>
                <c:pt idx="470">
                  <c:v>4.3944491546724302</c:v>
                </c:pt>
                <c:pt idx="471">
                  <c:v>4.3944491546724302</c:v>
                </c:pt>
                <c:pt idx="472">
                  <c:v>4.3944491546724302</c:v>
                </c:pt>
                <c:pt idx="473">
                  <c:v>4.3944491546724302</c:v>
                </c:pt>
                <c:pt idx="474">
                  <c:v>4.3944491546724302</c:v>
                </c:pt>
                <c:pt idx="475">
                  <c:v>4.4188406077965903</c:v>
                </c:pt>
                <c:pt idx="476">
                  <c:v>4.4188406077965903</c:v>
                </c:pt>
                <c:pt idx="477">
                  <c:v>4.4188406077965903</c:v>
                </c:pt>
                <c:pt idx="478">
                  <c:v>4.4188406077965903</c:v>
                </c:pt>
                <c:pt idx="479">
                  <c:v>4.4308167988433098</c:v>
                </c:pt>
                <c:pt idx="480">
                  <c:v>4.4308167988433098</c:v>
                </c:pt>
                <c:pt idx="481">
                  <c:v>4.4308167988433098</c:v>
                </c:pt>
                <c:pt idx="482">
                  <c:v>4.4426512564903096</c:v>
                </c:pt>
                <c:pt idx="483">
                  <c:v>4.4426512564903096</c:v>
                </c:pt>
                <c:pt idx="484">
                  <c:v>4.4426512564903096</c:v>
                </c:pt>
                <c:pt idx="485">
                  <c:v>4.4426512564903096</c:v>
                </c:pt>
                <c:pt idx="486">
                  <c:v>4.4426512564903096</c:v>
                </c:pt>
                <c:pt idx="487">
                  <c:v>4.4426512564903096</c:v>
                </c:pt>
                <c:pt idx="488">
                  <c:v>4.4426512564903096</c:v>
                </c:pt>
                <c:pt idx="489">
                  <c:v>4.4543472962535002</c:v>
                </c:pt>
                <c:pt idx="490">
                  <c:v>4.4543472962535002</c:v>
                </c:pt>
                <c:pt idx="491">
                  <c:v>4.4543472962535002</c:v>
                </c:pt>
                <c:pt idx="492">
                  <c:v>4.4543472962535002</c:v>
                </c:pt>
                <c:pt idx="493">
                  <c:v>4.4659081186545802</c:v>
                </c:pt>
                <c:pt idx="494">
                  <c:v>4.4659081186545802</c:v>
                </c:pt>
                <c:pt idx="495">
                  <c:v>4.4659081186545802</c:v>
                </c:pt>
                <c:pt idx="496">
                  <c:v>4.4773368144781998</c:v>
                </c:pt>
                <c:pt idx="497">
                  <c:v>4.4773368144781998</c:v>
                </c:pt>
                <c:pt idx="498">
                  <c:v>4.4773368144781998</c:v>
                </c:pt>
                <c:pt idx="499">
                  <c:v>4.4773368144781998</c:v>
                </c:pt>
                <c:pt idx="500">
                  <c:v>4.4773368144781998</c:v>
                </c:pt>
                <c:pt idx="501">
                  <c:v>4.4886363697321396</c:v>
                </c:pt>
                <c:pt idx="502">
                  <c:v>4.4998096703302597</c:v>
                </c:pt>
                <c:pt idx="503">
                  <c:v>4.4998096703302597</c:v>
                </c:pt>
                <c:pt idx="504">
                  <c:v>4.5108595065168497</c:v>
                </c:pt>
                <c:pt idx="505">
                  <c:v>4.5108595065168497</c:v>
                </c:pt>
                <c:pt idx="506">
                  <c:v>4.5217885770490396</c:v>
                </c:pt>
                <c:pt idx="507">
                  <c:v>4.5217885770490396</c:v>
                </c:pt>
                <c:pt idx="508">
                  <c:v>4.5217885770490396</c:v>
                </c:pt>
                <c:pt idx="509">
                  <c:v>4.5217885770490396</c:v>
                </c:pt>
                <c:pt idx="510">
                  <c:v>4.5325994931532501</c:v>
                </c:pt>
                <c:pt idx="511">
                  <c:v>4.5325994931532501</c:v>
                </c:pt>
                <c:pt idx="512">
                  <c:v>4.5325994931532501</c:v>
                </c:pt>
                <c:pt idx="513">
                  <c:v>4.5325994931532501</c:v>
                </c:pt>
                <c:pt idx="514">
                  <c:v>4.5325994931532501</c:v>
                </c:pt>
                <c:pt idx="515">
                  <c:v>4.5325994931532501</c:v>
                </c:pt>
                <c:pt idx="516">
                  <c:v>4.5325994931532501</c:v>
                </c:pt>
                <c:pt idx="517">
                  <c:v>4.5432947822700003</c:v>
                </c:pt>
                <c:pt idx="518">
                  <c:v>4.5432947822700003</c:v>
                </c:pt>
                <c:pt idx="519">
                  <c:v>4.5432947822700003</c:v>
                </c:pt>
                <c:pt idx="520">
                  <c:v>4.5432947822700003</c:v>
                </c:pt>
                <c:pt idx="521">
                  <c:v>4.5432947822700003</c:v>
                </c:pt>
                <c:pt idx="522">
                  <c:v>4.5432947822700003</c:v>
                </c:pt>
                <c:pt idx="523">
                  <c:v>4.5538768916005399</c:v>
                </c:pt>
                <c:pt idx="524">
                  <c:v>4.5643481914678299</c:v>
                </c:pt>
                <c:pt idx="525">
                  <c:v>4.5643481914678299</c:v>
                </c:pt>
                <c:pt idx="526">
                  <c:v>4.5643481914678299</c:v>
                </c:pt>
                <c:pt idx="527">
                  <c:v>4.5643481914678299</c:v>
                </c:pt>
                <c:pt idx="528">
                  <c:v>4.5747109785033802</c:v>
                </c:pt>
                <c:pt idx="529">
                  <c:v>4.5747109785033802</c:v>
                </c:pt>
                <c:pt idx="530">
                  <c:v>4.5747109785033802</c:v>
                </c:pt>
                <c:pt idx="531">
                  <c:v>4.5747109785033802</c:v>
                </c:pt>
                <c:pt idx="532">
                  <c:v>4.5849674786705696</c:v>
                </c:pt>
                <c:pt idx="533">
                  <c:v>4.5849674786705696</c:v>
                </c:pt>
                <c:pt idx="534">
                  <c:v>4.5849674786705696</c:v>
                </c:pt>
                <c:pt idx="535">
                  <c:v>4.5951198501345898</c:v>
                </c:pt>
                <c:pt idx="536">
                  <c:v>4.5951198501345898</c:v>
                </c:pt>
                <c:pt idx="537">
                  <c:v>4.5951198501345898</c:v>
                </c:pt>
                <c:pt idx="538">
                  <c:v>4.60517018598809</c:v>
                </c:pt>
                <c:pt idx="539">
                  <c:v>4.6151205168412597</c:v>
                </c:pt>
                <c:pt idx="540">
                  <c:v>4.6151205168412597</c:v>
                </c:pt>
                <c:pt idx="541">
                  <c:v>4.6151205168412597</c:v>
                </c:pt>
                <c:pt idx="542">
                  <c:v>4.6249728132842698</c:v>
                </c:pt>
                <c:pt idx="543">
                  <c:v>4.6347289882296296</c:v>
                </c:pt>
                <c:pt idx="544">
                  <c:v>4.6443908991413698</c:v>
                </c:pt>
                <c:pt idx="545">
                  <c:v>4.6443908991413698</c:v>
                </c:pt>
                <c:pt idx="546">
                  <c:v>4.6443908991413698</c:v>
                </c:pt>
                <c:pt idx="547">
                  <c:v>4.6443908991413698</c:v>
                </c:pt>
                <c:pt idx="548">
                  <c:v>4.6443908991413698</c:v>
                </c:pt>
                <c:pt idx="549">
                  <c:v>4.6539603501575204</c:v>
                </c:pt>
                <c:pt idx="550">
                  <c:v>4.6539603501575204</c:v>
                </c:pt>
                <c:pt idx="551">
                  <c:v>4.6539603501575204</c:v>
                </c:pt>
                <c:pt idx="552">
                  <c:v>4.6634390941120598</c:v>
                </c:pt>
                <c:pt idx="553">
                  <c:v>4.6728288344618996</c:v>
                </c:pt>
                <c:pt idx="554">
                  <c:v>4.6728288344618996</c:v>
                </c:pt>
                <c:pt idx="555">
                  <c:v>4.6728288344618996</c:v>
                </c:pt>
                <c:pt idx="556">
                  <c:v>4.6728288344618996</c:v>
                </c:pt>
                <c:pt idx="557">
                  <c:v>4.6728288344618996</c:v>
                </c:pt>
                <c:pt idx="558">
                  <c:v>4.6821312271242199</c:v>
                </c:pt>
                <c:pt idx="559">
                  <c:v>4.6913478822291399</c:v>
                </c:pt>
                <c:pt idx="560">
                  <c:v>4.7004803657924104</c:v>
                </c:pt>
                <c:pt idx="561">
                  <c:v>4.7004803657924104</c:v>
                </c:pt>
                <c:pt idx="562">
                  <c:v>4.7095302013123304</c:v>
                </c:pt>
                <c:pt idx="563">
                  <c:v>4.7095302013123304</c:v>
                </c:pt>
                <c:pt idx="564">
                  <c:v>4.7095302013123304</c:v>
                </c:pt>
                <c:pt idx="565">
                  <c:v>4.7095302013123304</c:v>
                </c:pt>
                <c:pt idx="566">
                  <c:v>4.7095302013123304</c:v>
                </c:pt>
                <c:pt idx="567">
                  <c:v>4.7184988712950897</c:v>
                </c:pt>
                <c:pt idx="568">
                  <c:v>4.7184988712950897</c:v>
                </c:pt>
                <c:pt idx="569">
                  <c:v>4.7184988712950897</c:v>
                </c:pt>
                <c:pt idx="570">
                  <c:v>4.7273878187123399</c:v>
                </c:pt>
                <c:pt idx="571">
                  <c:v>4.7273878187123399</c:v>
                </c:pt>
                <c:pt idx="572">
                  <c:v>4.7361984483944903</c:v>
                </c:pt>
                <c:pt idx="573">
                  <c:v>4.7361984483944903</c:v>
                </c:pt>
                <c:pt idx="574">
                  <c:v>4.7361984483944903</c:v>
                </c:pt>
                <c:pt idx="575">
                  <c:v>4.7449321283632502</c:v>
                </c:pt>
                <c:pt idx="576">
                  <c:v>4.7449321283632502</c:v>
                </c:pt>
                <c:pt idx="577">
                  <c:v>4.7449321283632502</c:v>
                </c:pt>
                <c:pt idx="578">
                  <c:v>4.7535901911063601</c:v>
                </c:pt>
                <c:pt idx="579">
                  <c:v>4.7621739347977501</c:v>
                </c:pt>
                <c:pt idx="580">
                  <c:v>4.7621739347977501</c:v>
                </c:pt>
                <c:pt idx="581">
                  <c:v>4.7706846244656598</c:v>
                </c:pt>
                <c:pt idx="582">
                  <c:v>4.7706846244656598</c:v>
                </c:pt>
                <c:pt idx="583">
                  <c:v>4.7706846244656598</c:v>
                </c:pt>
                <c:pt idx="584">
                  <c:v>4.7706846244656598</c:v>
                </c:pt>
                <c:pt idx="585">
                  <c:v>4.7706846244656598</c:v>
                </c:pt>
                <c:pt idx="586">
                  <c:v>4.7791234931115296</c:v>
                </c:pt>
                <c:pt idx="587">
                  <c:v>4.7791234931115296</c:v>
                </c:pt>
                <c:pt idx="588">
                  <c:v>4.7957905455967396</c:v>
                </c:pt>
                <c:pt idx="589">
                  <c:v>4.8040210447332496</c:v>
                </c:pt>
                <c:pt idx="590">
                  <c:v>4.8040210447332496</c:v>
                </c:pt>
                <c:pt idx="591">
                  <c:v>4.8040210447332496</c:v>
                </c:pt>
                <c:pt idx="592">
                  <c:v>4.8040210447332496</c:v>
                </c:pt>
                <c:pt idx="593">
                  <c:v>4.81218435537241</c:v>
                </c:pt>
                <c:pt idx="594">
                  <c:v>4.82028156560503</c:v>
                </c:pt>
                <c:pt idx="595">
                  <c:v>4.82028156560503</c:v>
                </c:pt>
                <c:pt idx="596">
                  <c:v>4.8283137373022997</c:v>
                </c:pt>
                <c:pt idx="597">
                  <c:v>4.8283137373022997</c:v>
                </c:pt>
                <c:pt idx="598">
                  <c:v>4.8283137373022997</c:v>
                </c:pt>
                <c:pt idx="599">
                  <c:v>4.8283137373022997</c:v>
                </c:pt>
                <c:pt idx="600">
                  <c:v>4.8441870864585903</c:v>
                </c:pt>
                <c:pt idx="601">
                  <c:v>4.8441870864585903</c:v>
                </c:pt>
                <c:pt idx="602">
                  <c:v>4.8520302639196098</c:v>
                </c:pt>
                <c:pt idx="603">
                  <c:v>4.8598124043616702</c:v>
                </c:pt>
                <c:pt idx="604">
                  <c:v>4.8675344504555804</c:v>
                </c:pt>
                <c:pt idx="605">
                  <c:v>4.8751973232011503</c:v>
                </c:pt>
                <c:pt idx="606">
                  <c:v>4.8828019225863697</c:v>
                </c:pt>
                <c:pt idx="607">
                  <c:v>4.8828019225863697</c:v>
                </c:pt>
                <c:pt idx="608">
                  <c:v>4.8903491282217502</c:v>
                </c:pt>
                <c:pt idx="609">
                  <c:v>4.9199809258281197</c:v>
                </c:pt>
                <c:pt idx="610">
                  <c:v>4.9272536851571997</c:v>
                </c:pt>
                <c:pt idx="611">
                  <c:v>4.9272536851571997</c:v>
                </c:pt>
                <c:pt idx="612">
                  <c:v>4.9272536851571997</c:v>
                </c:pt>
                <c:pt idx="613">
                  <c:v>4.9272536851571997</c:v>
                </c:pt>
                <c:pt idx="614">
                  <c:v>4.9344739331306897</c:v>
                </c:pt>
                <c:pt idx="615">
                  <c:v>4.9344739331306897</c:v>
                </c:pt>
                <c:pt idx="616">
                  <c:v>4.9344739331306897</c:v>
                </c:pt>
                <c:pt idx="617">
                  <c:v>4.95582705760126</c:v>
                </c:pt>
                <c:pt idx="618">
                  <c:v>4.95582705760126</c:v>
                </c:pt>
                <c:pt idx="619">
                  <c:v>4.9628446302598999</c:v>
                </c:pt>
                <c:pt idx="620">
                  <c:v>4.9698132995759998</c:v>
                </c:pt>
                <c:pt idx="621">
                  <c:v>4.9698132995759998</c:v>
                </c:pt>
                <c:pt idx="622">
                  <c:v>4.9767337424205698</c:v>
                </c:pt>
                <c:pt idx="623">
                  <c:v>4.9836066217083301</c:v>
                </c:pt>
                <c:pt idx="624">
                  <c:v>4.9904325867787298</c:v>
                </c:pt>
                <c:pt idx="625">
                  <c:v>4.9972122737641103</c:v>
                </c:pt>
                <c:pt idx="626">
                  <c:v>4.9972122737641103</c:v>
                </c:pt>
                <c:pt idx="627">
                  <c:v>4.9972122737641103</c:v>
                </c:pt>
                <c:pt idx="628">
                  <c:v>4.9972122737641103</c:v>
                </c:pt>
                <c:pt idx="629">
                  <c:v>5.0106352940962502</c:v>
                </c:pt>
                <c:pt idx="630">
                  <c:v>5.0172798368149198</c:v>
                </c:pt>
                <c:pt idx="631">
                  <c:v>5.0172798368149198</c:v>
                </c:pt>
                <c:pt idx="632">
                  <c:v>5.0172798368149198</c:v>
                </c:pt>
                <c:pt idx="633">
                  <c:v>5.0172798368149198</c:v>
                </c:pt>
                <c:pt idx="634">
                  <c:v>5.03043792139243</c:v>
                </c:pt>
                <c:pt idx="635">
                  <c:v>5.0369526024136198</c:v>
                </c:pt>
                <c:pt idx="636">
                  <c:v>5.0369526024136198</c:v>
                </c:pt>
                <c:pt idx="637">
                  <c:v>5.0369526024136198</c:v>
                </c:pt>
                <c:pt idx="638">
                  <c:v>5.0369526024136198</c:v>
                </c:pt>
                <c:pt idx="639">
                  <c:v>5.0369526024136198</c:v>
                </c:pt>
                <c:pt idx="640">
                  <c:v>5.0434251169192397</c:v>
                </c:pt>
                <c:pt idx="641">
                  <c:v>5.0434251169192397</c:v>
                </c:pt>
                <c:pt idx="642">
                  <c:v>5.04985600724953</c:v>
                </c:pt>
                <c:pt idx="643">
                  <c:v>5.0562458053482997</c:v>
                </c:pt>
                <c:pt idx="644">
                  <c:v>5.0689042022202297</c:v>
                </c:pt>
                <c:pt idx="645">
                  <c:v>5.0689042022202297</c:v>
                </c:pt>
                <c:pt idx="646">
                  <c:v>5.0814043649844596</c:v>
                </c:pt>
                <c:pt idx="647">
                  <c:v>5.0814043649844596</c:v>
                </c:pt>
                <c:pt idx="648">
                  <c:v>5.0937502008067597</c:v>
                </c:pt>
                <c:pt idx="649">
                  <c:v>5.0998664278241899</c:v>
                </c:pt>
                <c:pt idx="650">
                  <c:v>5.0998664278241899</c:v>
                </c:pt>
                <c:pt idx="651">
                  <c:v>5.1119877883565401</c:v>
                </c:pt>
                <c:pt idx="652">
                  <c:v>5.1179938124167501</c:v>
                </c:pt>
                <c:pt idx="653">
                  <c:v>5.1179938124167501</c:v>
                </c:pt>
                <c:pt idx="654">
                  <c:v>5.1357984370502603</c:v>
                </c:pt>
                <c:pt idx="655">
                  <c:v>5.1357984370502603</c:v>
                </c:pt>
                <c:pt idx="656">
                  <c:v>5.1416635565026603</c:v>
                </c:pt>
                <c:pt idx="657">
                  <c:v>5.1532915944977704</c:v>
                </c:pt>
                <c:pt idx="658">
                  <c:v>5.16478597392351</c:v>
                </c:pt>
                <c:pt idx="659">
                  <c:v>5.1761497325738199</c:v>
                </c:pt>
                <c:pt idx="660">
                  <c:v>5.1929568508902104</c:v>
                </c:pt>
                <c:pt idx="661">
                  <c:v>5.1929568508902104</c:v>
                </c:pt>
                <c:pt idx="662">
                  <c:v>5.1984970312658199</c:v>
                </c:pt>
                <c:pt idx="663">
                  <c:v>5.2040066870767898</c:v>
                </c:pt>
                <c:pt idx="664">
                  <c:v>5.2149357576089796</c:v>
                </c:pt>
                <c:pt idx="665">
                  <c:v>5.2364419628299403</c:v>
                </c:pt>
                <c:pt idx="666">
                  <c:v>5.2364419628299403</c:v>
                </c:pt>
                <c:pt idx="667">
                  <c:v>5.2574953720277797</c:v>
                </c:pt>
                <c:pt idx="668">
                  <c:v>5.2574953720277797</c:v>
                </c:pt>
                <c:pt idx="669">
                  <c:v>5.2574953720277797</c:v>
                </c:pt>
                <c:pt idx="670">
                  <c:v>5.2832037287379796</c:v>
                </c:pt>
                <c:pt idx="671">
                  <c:v>5.2933048247244896</c:v>
                </c:pt>
                <c:pt idx="672">
                  <c:v>5.3033049080590704</c:v>
                </c:pt>
                <c:pt idx="673">
                  <c:v>5.3033049080590704</c:v>
                </c:pt>
                <c:pt idx="674">
                  <c:v>5.3082676974011997</c:v>
                </c:pt>
                <c:pt idx="675">
                  <c:v>5.31320597904178</c:v>
                </c:pt>
                <c:pt idx="676">
                  <c:v>5.3278761687895804</c:v>
                </c:pt>
                <c:pt idx="677">
                  <c:v>5.34233425196481</c:v>
                </c:pt>
                <c:pt idx="678">
                  <c:v>5.3471075307174596</c:v>
                </c:pt>
                <c:pt idx="679">
                  <c:v>5.3518581334760604</c:v>
                </c:pt>
                <c:pt idx="680">
                  <c:v>5.3565862746720097</c:v>
                </c:pt>
                <c:pt idx="681">
                  <c:v>5.3565862746720097</c:v>
                </c:pt>
                <c:pt idx="682">
                  <c:v>5.3612921657094201</c:v>
                </c:pt>
                <c:pt idx="683">
                  <c:v>5.3659760150218503</c:v>
                </c:pt>
                <c:pt idx="684">
                  <c:v>5.3936275463523602</c:v>
                </c:pt>
                <c:pt idx="685">
                  <c:v>5.42053499927228</c:v>
                </c:pt>
                <c:pt idx="686">
                  <c:v>5.4249500174814003</c:v>
                </c:pt>
                <c:pt idx="687">
                  <c:v>5.4293456289544402</c:v>
                </c:pt>
                <c:pt idx="688">
                  <c:v>5.4424177105217897</c:v>
                </c:pt>
                <c:pt idx="689">
                  <c:v>5.4467373716663099</c:v>
                </c:pt>
                <c:pt idx="690">
                  <c:v>5.4930614433405403</c:v>
                </c:pt>
                <c:pt idx="691">
                  <c:v>5.5053315359323598</c:v>
                </c:pt>
                <c:pt idx="692">
                  <c:v>5.5214609178622398</c:v>
                </c:pt>
                <c:pt idx="693">
                  <c:v>5.5294290875114198</c:v>
                </c:pt>
                <c:pt idx="694">
                  <c:v>5.5645204073226902</c:v>
                </c:pt>
                <c:pt idx="695">
                  <c:v>5.5683445037610904</c:v>
                </c:pt>
                <c:pt idx="696">
                  <c:v>5.5947113796018302</c:v>
                </c:pt>
                <c:pt idx="697">
                  <c:v>5.6058020662959898</c:v>
                </c:pt>
                <c:pt idx="698">
                  <c:v>5.6204008657171496</c:v>
                </c:pt>
                <c:pt idx="699">
                  <c:v>5.6559918108198497</c:v>
                </c:pt>
                <c:pt idx="700">
                  <c:v>5.6698809229805196</c:v>
                </c:pt>
                <c:pt idx="701">
                  <c:v>5.67675380226828</c:v>
                </c:pt>
                <c:pt idx="702">
                  <c:v>5.7004435733906798</c:v>
                </c:pt>
                <c:pt idx="703">
                  <c:v>5.7333412768977396</c:v>
                </c:pt>
                <c:pt idx="704">
                  <c:v>5.7868973813666997</c:v>
                </c:pt>
                <c:pt idx="705">
                  <c:v>5.7990926544605204</c:v>
                </c:pt>
                <c:pt idx="706">
                  <c:v>5.8664680569332903</c:v>
                </c:pt>
                <c:pt idx="707">
                  <c:v>5.8692969131337698</c:v>
                </c:pt>
                <c:pt idx="708">
                  <c:v>5.9053618480545698</c:v>
                </c:pt>
                <c:pt idx="709">
                  <c:v>5.9162020626074296</c:v>
                </c:pt>
                <c:pt idx="710">
                  <c:v>5.9269260259704097</c:v>
                </c:pt>
                <c:pt idx="711">
                  <c:v>5.9295891433898902</c:v>
                </c:pt>
                <c:pt idx="712">
                  <c:v>5.9480349891806403</c:v>
                </c:pt>
                <c:pt idx="713">
                  <c:v>5.9788857649011202</c:v>
                </c:pt>
                <c:pt idx="714">
                  <c:v>5.9889614168898602</c:v>
                </c:pt>
                <c:pt idx="715">
                  <c:v>5.9889614168898602</c:v>
                </c:pt>
                <c:pt idx="716">
                  <c:v>5.9989365619466799</c:v>
                </c:pt>
                <c:pt idx="717">
                  <c:v>6.0088131854425901</c:v>
                </c:pt>
                <c:pt idx="718">
                  <c:v>6.0258659738253098</c:v>
                </c:pt>
                <c:pt idx="719">
                  <c:v>6.0282785202306899</c:v>
                </c:pt>
                <c:pt idx="720">
                  <c:v>6.1548580940164097</c:v>
                </c:pt>
                <c:pt idx="721">
                  <c:v>6.2934192788464802</c:v>
                </c:pt>
                <c:pt idx="722">
                  <c:v>6.3297209055226897</c:v>
                </c:pt>
                <c:pt idx="723">
                  <c:v>6.3473892096560096</c:v>
                </c:pt>
                <c:pt idx="724">
                  <c:v>6.4583382833447898</c:v>
                </c:pt>
                <c:pt idx="725">
                  <c:v>6.4754327167040904</c:v>
                </c:pt>
                <c:pt idx="726">
                  <c:v>6.5264948595707901</c:v>
                </c:pt>
                <c:pt idx="727">
                  <c:v>6.5944134597497701</c:v>
                </c:pt>
                <c:pt idx="728">
                  <c:v>6.8035052576083297</c:v>
                </c:pt>
                <c:pt idx="729">
                  <c:v>6.8690144506657003</c:v>
                </c:pt>
                <c:pt idx="730">
                  <c:v>7.1514854639047298</c:v>
                </c:pt>
                <c:pt idx="731">
                  <c:v>7.3689704021947904</c:v>
                </c:pt>
                <c:pt idx="732">
                  <c:v>7.3957216086020399</c:v>
                </c:pt>
              </c:numCache>
            </c:numRef>
          </c:xVal>
          <c:yVal>
            <c:numRef>
              <c:f>[data.csv]分组数据2!$K$1228:$K$1960</c:f>
              <c:numCache>
                <c:formatCode>0.000_ </c:formatCode>
                <c:ptCount val="733"/>
                <c:pt idx="0">
                  <c:v>7.8508826648098502</c:v>
                </c:pt>
                <c:pt idx="1">
                  <c:v>8.8394216076206007</c:v>
                </c:pt>
                <c:pt idx="2">
                  <c:v>9.3592774847505495</c:v>
                </c:pt>
                <c:pt idx="3">
                  <c:v>5.7268477475871897</c:v>
                </c:pt>
                <c:pt idx="4">
                  <c:v>9.25022192441938</c:v>
                </c:pt>
                <c:pt idx="5">
                  <c:v>7.86134179559998</c:v>
                </c:pt>
                <c:pt idx="6">
                  <c:v>5.93489419561958</c:v>
                </c:pt>
                <c:pt idx="7">
                  <c:v>9.8865651733401698</c:v>
                </c:pt>
                <c:pt idx="8">
                  <c:v>8.8766841666144494</c:v>
                </c:pt>
                <c:pt idx="9">
                  <c:v>7.5796788230904504</c:v>
                </c:pt>
                <c:pt idx="10">
                  <c:v>7.9076515947110799</c:v>
                </c:pt>
                <c:pt idx="11">
                  <c:v>6.4457198193855696</c:v>
                </c:pt>
                <c:pt idx="12">
                  <c:v>6.93731408122368</c:v>
                </c:pt>
                <c:pt idx="13">
                  <c:v>7.5925678227520201</c:v>
                </c:pt>
                <c:pt idx="14">
                  <c:v>10.367127224695301</c:v>
                </c:pt>
                <c:pt idx="15">
                  <c:v>7.6211951628098404</c:v>
                </c:pt>
                <c:pt idx="16">
                  <c:v>10.8670720915004</c:v>
                </c:pt>
                <c:pt idx="17">
                  <c:v>6.4345465187874504</c:v>
                </c:pt>
                <c:pt idx="18">
                  <c:v>6.1786354379633703</c:v>
                </c:pt>
                <c:pt idx="19">
                  <c:v>10.0960811706006</c:v>
                </c:pt>
                <c:pt idx="20">
                  <c:v>8.7960968460564306</c:v>
                </c:pt>
                <c:pt idx="21">
                  <c:v>10.3338858946895</c:v>
                </c:pt>
                <c:pt idx="22">
                  <c:v>7.2685716354214103</c:v>
                </c:pt>
                <c:pt idx="23">
                  <c:v>9.6599641240157297</c:v>
                </c:pt>
                <c:pt idx="24">
                  <c:v>5.2311086168545797</c:v>
                </c:pt>
                <c:pt idx="25">
                  <c:v>6.1758672701057602</c:v>
                </c:pt>
                <c:pt idx="26">
                  <c:v>4.0859763125515798</c:v>
                </c:pt>
                <c:pt idx="27">
                  <c:v>8.73577524378371</c:v>
                </c:pt>
                <c:pt idx="28">
                  <c:v>7.6205713880613999</c:v>
                </c:pt>
                <c:pt idx="29">
                  <c:v>6.6333184332803699</c:v>
                </c:pt>
                <c:pt idx="30">
                  <c:v>7.2970910051604099</c:v>
                </c:pt>
                <c:pt idx="31">
                  <c:v>5.93489419561958</c:v>
                </c:pt>
                <c:pt idx="32">
                  <c:v>5.2678581590633202</c:v>
                </c:pt>
                <c:pt idx="33">
                  <c:v>6.5366915975913003</c:v>
                </c:pt>
                <c:pt idx="34">
                  <c:v>7.7336835707759004</c:v>
                </c:pt>
                <c:pt idx="35">
                  <c:v>7.0299729117063796</c:v>
                </c:pt>
                <c:pt idx="36">
                  <c:v>5.1704839950381496</c:v>
                </c:pt>
                <c:pt idx="37">
                  <c:v>6.0672675105234797</c:v>
                </c:pt>
                <c:pt idx="38">
                  <c:v>7.5791679673960699</c:v>
                </c:pt>
                <c:pt idx="39">
                  <c:v>7.2668273475205902</c:v>
                </c:pt>
                <c:pt idx="40">
                  <c:v>7.4389715923958599</c:v>
                </c:pt>
                <c:pt idx="41">
                  <c:v>6.7068623366027396</c:v>
                </c:pt>
                <c:pt idx="42">
                  <c:v>8.8538082749771903</c:v>
                </c:pt>
                <c:pt idx="43">
                  <c:v>5.2729995585637397</c:v>
                </c:pt>
                <c:pt idx="44">
                  <c:v>6.6359465556866404</c:v>
                </c:pt>
                <c:pt idx="45">
                  <c:v>6.1384467374566203</c:v>
                </c:pt>
                <c:pt idx="46">
                  <c:v>5.7990926544605204</c:v>
                </c:pt>
                <c:pt idx="47">
                  <c:v>4.9767337424205698</c:v>
                </c:pt>
                <c:pt idx="48">
                  <c:v>5.0172798368149198</c:v>
                </c:pt>
                <c:pt idx="49">
                  <c:v>5.4510384535657002</c:v>
                </c:pt>
                <c:pt idx="50">
                  <c:v>5.9182215853402598</c:v>
                </c:pt>
                <c:pt idx="51">
                  <c:v>9.4243220814979995</c:v>
                </c:pt>
                <c:pt idx="52">
                  <c:v>7.5191499576698204</c:v>
                </c:pt>
                <c:pt idx="53">
                  <c:v>7.2247534057679701</c:v>
                </c:pt>
                <c:pt idx="54">
                  <c:v>7.2685716354214103</c:v>
                </c:pt>
                <c:pt idx="55">
                  <c:v>5.1590552992145202</c:v>
                </c:pt>
                <c:pt idx="56">
                  <c:v>6.7541044741965299</c:v>
                </c:pt>
                <c:pt idx="57">
                  <c:v>6.9893352659745602</c:v>
                </c:pt>
                <c:pt idx="58">
                  <c:v>7.7689560445383297</c:v>
                </c:pt>
                <c:pt idx="59">
                  <c:v>5.7493929859082504</c:v>
                </c:pt>
                <c:pt idx="60">
                  <c:v>10.782566432144099</c:v>
                </c:pt>
                <c:pt idx="61">
                  <c:v>10.399128469976899</c:v>
                </c:pt>
                <c:pt idx="62">
                  <c:v>7.1140723413323004</c:v>
                </c:pt>
                <c:pt idx="63">
                  <c:v>5.2257466737131999</c:v>
                </c:pt>
                <c:pt idx="64">
                  <c:v>4.5217885770490396</c:v>
                </c:pt>
                <c:pt idx="65">
                  <c:v>7.3639135014058104</c:v>
                </c:pt>
                <c:pt idx="66">
                  <c:v>8.0789982586851501</c:v>
                </c:pt>
                <c:pt idx="67">
                  <c:v>6.8669332844618802</c:v>
                </c:pt>
                <c:pt idx="68">
                  <c:v>7.5938778446051103</c:v>
                </c:pt>
                <c:pt idx="69">
                  <c:v>5.1817835502920797</c:v>
                </c:pt>
                <c:pt idx="70">
                  <c:v>7.3081599857821899</c:v>
                </c:pt>
                <c:pt idx="71">
                  <c:v>8.7284260917046108</c:v>
                </c:pt>
                <c:pt idx="72">
                  <c:v>7.3689704021947904</c:v>
                </c:pt>
                <c:pt idx="73">
                  <c:v>10.1342420668516</c:v>
                </c:pt>
                <c:pt idx="74">
                  <c:v>6.9763480704477399</c:v>
                </c:pt>
                <c:pt idx="75">
                  <c:v>7.9149830058483897</c:v>
                </c:pt>
                <c:pt idx="76">
                  <c:v>10.373428679828599</c:v>
                </c:pt>
                <c:pt idx="77">
                  <c:v>6.9304947659516198</c:v>
                </c:pt>
                <c:pt idx="78">
                  <c:v>5.8916442118257697</c:v>
                </c:pt>
                <c:pt idx="79">
                  <c:v>7.2943772992888203</c:v>
                </c:pt>
                <c:pt idx="80">
                  <c:v>6.0161571596983503</c:v>
                </c:pt>
                <c:pt idx="81">
                  <c:v>7.3011478058560302</c:v>
                </c:pt>
                <c:pt idx="82">
                  <c:v>7.8284363591575801</c:v>
                </c:pt>
                <c:pt idx="83">
                  <c:v>7.3672033942883504</c:v>
                </c:pt>
                <c:pt idx="84">
                  <c:v>5.2417470150596399</c:v>
                </c:pt>
                <c:pt idx="85">
                  <c:v>4.7874917427820396</c:v>
                </c:pt>
                <c:pt idx="86">
                  <c:v>7.6138186848086198</c:v>
                </c:pt>
                <c:pt idx="87">
                  <c:v>8.8424600241952902</c:v>
                </c:pt>
                <c:pt idx="88">
                  <c:v>4.8441870864585903</c:v>
                </c:pt>
                <c:pt idx="89">
                  <c:v>5.4424177105217897</c:v>
                </c:pt>
                <c:pt idx="90">
                  <c:v>6.8394764382288402</c:v>
                </c:pt>
                <c:pt idx="91">
                  <c:v>6.5347573610114704</c:v>
                </c:pt>
                <c:pt idx="92">
                  <c:v>6.3153580015223296</c:v>
                </c:pt>
                <c:pt idx="93">
                  <c:v>6.39024066706535</c:v>
                </c:pt>
                <c:pt idx="94">
                  <c:v>6.0402547112774103</c:v>
                </c:pt>
                <c:pt idx="95">
                  <c:v>8.6794820944599493</c:v>
                </c:pt>
                <c:pt idx="96">
                  <c:v>9.8207579049371301</c:v>
                </c:pt>
                <c:pt idx="97">
                  <c:v>4.8675344504555804</c:v>
                </c:pt>
                <c:pt idx="98">
                  <c:v>6.8519782635131303</c:v>
                </c:pt>
                <c:pt idx="99">
                  <c:v>7.9278395852168497</c:v>
                </c:pt>
                <c:pt idx="100">
                  <c:v>8.1083222901732395</c:v>
                </c:pt>
                <c:pt idx="101">
                  <c:v>8.2834941261625108</c:v>
                </c:pt>
                <c:pt idx="102">
                  <c:v>3.6375861597263799</c:v>
                </c:pt>
                <c:pt idx="103">
                  <c:v>6.4876840184846101</c:v>
                </c:pt>
                <c:pt idx="104">
                  <c:v>7.5683792678365203</c:v>
                </c:pt>
                <c:pt idx="105">
                  <c:v>6.1110237821656197</c:v>
                </c:pt>
                <c:pt idx="106">
                  <c:v>5.6612228602374</c:v>
                </c:pt>
                <c:pt idx="107">
                  <c:v>6.2205901700997304</c:v>
                </c:pt>
                <c:pt idx="108">
                  <c:v>4.6913478822291399</c:v>
                </c:pt>
                <c:pt idx="109">
                  <c:v>8.6722006469634696</c:v>
                </c:pt>
                <c:pt idx="110">
                  <c:v>6.9027427371585901</c:v>
                </c:pt>
                <c:pt idx="111">
                  <c:v>6.9007306640451702</c:v>
                </c:pt>
                <c:pt idx="112">
                  <c:v>6.4264884574576904</c:v>
                </c:pt>
                <c:pt idx="113">
                  <c:v>7.2232956795623098</c:v>
                </c:pt>
                <c:pt idx="114">
                  <c:v>5.6419070709381103</c:v>
                </c:pt>
                <c:pt idx="115">
                  <c:v>8.02001757076685</c:v>
                </c:pt>
                <c:pt idx="116">
                  <c:v>9.8173521554004495</c:v>
                </c:pt>
                <c:pt idx="117">
                  <c:v>9.6698516485014299</c:v>
                </c:pt>
                <c:pt idx="118">
                  <c:v>10.165120780630801</c:v>
                </c:pt>
                <c:pt idx="119">
                  <c:v>10.524274184357299</c:v>
                </c:pt>
                <c:pt idx="120">
                  <c:v>5.6629604801359399</c:v>
                </c:pt>
                <c:pt idx="121">
                  <c:v>7.9275047192245198</c:v>
                </c:pt>
                <c:pt idx="122">
                  <c:v>5.0689042022202297</c:v>
                </c:pt>
                <c:pt idx="123">
                  <c:v>6.9221511592658604</c:v>
                </c:pt>
                <c:pt idx="124">
                  <c:v>10.1945794299896</c:v>
                </c:pt>
                <c:pt idx="125">
                  <c:v>8.8917102364104093</c:v>
                </c:pt>
                <c:pt idx="126">
                  <c:v>4.3040650932041702</c:v>
                </c:pt>
                <c:pt idx="127">
                  <c:v>5.31320597904178</c:v>
                </c:pt>
                <c:pt idx="128">
                  <c:v>7.7531942698843404</c:v>
                </c:pt>
                <c:pt idx="129">
                  <c:v>7.1225978052569596</c:v>
                </c:pt>
                <c:pt idx="130">
                  <c:v>6.1612073216950698</c:v>
                </c:pt>
                <c:pt idx="131">
                  <c:v>7.8354474335807298</c:v>
                </c:pt>
                <c:pt idx="132">
                  <c:v>8.4462877779004604</c:v>
                </c:pt>
                <c:pt idx="133">
                  <c:v>9.6715554951888301</c:v>
                </c:pt>
                <c:pt idx="134">
                  <c:v>6.7945865808764898</c:v>
                </c:pt>
                <c:pt idx="135">
                  <c:v>6.7740810190097003</c:v>
                </c:pt>
                <c:pt idx="136">
                  <c:v>6.5827174199865803</c:v>
                </c:pt>
                <c:pt idx="137">
                  <c:v>7.1510935375818603</c:v>
                </c:pt>
                <c:pt idx="138">
                  <c:v>7.8690193764990202</c:v>
                </c:pt>
                <c:pt idx="139">
                  <c:v>5.4510384535657002</c:v>
                </c:pt>
                <c:pt idx="140">
                  <c:v>8.2154121945849496</c:v>
                </c:pt>
                <c:pt idx="141">
                  <c:v>4.2341065045972597</c:v>
                </c:pt>
                <c:pt idx="142">
                  <c:v>5.1059454739005803</c:v>
                </c:pt>
                <c:pt idx="143">
                  <c:v>5.7620513827801698</c:v>
                </c:pt>
                <c:pt idx="144">
                  <c:v>7.6391611716591701</c:v>
                </c:pt>
                <c:pt idx="145">
                  <c:v>7.10332206252611</c:v>
                </c:pt>
                <c:pt idx="146">
                  <c:v>6.8865316425305103</c:v>
                </c:pt>
                <c:pt idx="147">
                  <c:v>7.5005294853952904</c:v>
                </c:pt>
                <c:pt idx="148">
                  <c:v>6.6280413761795298</c:v>
                </c:pt>
                <c:pt idx="149">
                  <c:v>5.8377304471659297</c:v>
                </c:pt>
                <c:pt idx="150">
                  <c:v>5.8692969131337698</c:v>
                </c:pt>
                <c:pt idx="151">
                  <c:v>7.3045159464601497</c:v>
                </c:pt>
                <c:pt idx="152">
                  <c:v>9.8013053141333604</c:v>
                </c:pt>
                <c:pt idx="153">
                  <c:v>5.8879541707383103</c:v>
                </c:pt>
                <c:pt idx="154">
                  <c:v>6.6844331402935797</c:v>
                </c:pt>
                <c:pt idx="155">
                  <c:v>7.5928702878448098</c:v>
                </c:pt>
                <c:pt idx="156">
                  <c:v>5.5834963087816902</c:v>
                </c:pt>
                <c:pt idx="157">
                  <c:v>2.9177707320842701</c:v>
                </c:pt>
                <c:pt idx="158">
                  <c:v>8.2169660914621598</c:v>
                </c:pt>
                <c:pt idx="159">
                  <c:v>9.6814449574471393</c:v>
                </c:pt>
                <c:pt idx="160">
                  <c:v>6.14846829591764</c:v>
                </c:pt>
                <c:pt idx="161">
                  <c:v>4.7957905455967396</c:v>
                </c:pt>
                <c:pt idx="162">
                  <c:v>6.3613024775729903</c:v>
                </c:pt>
                <c:pt idx="163">
                  <c:v>5.9532433342877802</c:v>
                </c:pt>
                <c:pt idx="164">
                  <c:v>8.2500977525728398</c:v>
                </c:pt>
                <c:pt idx="165">
                  <c:v>7.9718911381202702</c:v>
                </c:pt>
                <c:pt idx="166">
                  <c:v>9.2376636676250694</c:v>
                </c:pt>
                <c:pt idx="167">
                  <c:v>5.7930136083841397</c:v>
                </c:pt>
                <c:pt idx="168">
                  <c:v>7.3780713594099101</c:v>
                </c:pt>
                <c:pt idx="169">
                  <c:v>7.2661287795564498</c:v>
                </c:pt>
                <c:pt idx="170">
                  <c:v>6.47697236288968</c:v>
                </c:pt>
                <c:pt idx="171">
                  <c:v>10.101984133075501</c:v>
                </c:pt>
                <c:pt idx="172">
                  <c:v>6.3279367837291902</c:v>
                </c:pt>
                <c:pt idx="173">
                  <c:v>8.1487348089371601</c:v>
                </c:pt>
                <c:pt idx="174">
                  <c:v>7.0958932210975298</c:v>
                </c:pt>
                <c:pt idx="175">
                  <c:v>8.0385120209768104</c:v>
                </c:pt>
                <c:pt idx="176">
                  <c:v>6.3385940782031804</c:v>
                </c:pt>
                <c:pt idx="177">
                  <c:v>5.9375362050824201</c:v>
                </c:pt>
                <c:pt idx="178">
                  <c:v>9.1487840662770701</c:v>
                </c:pt>
                <c:pt idx="179">
                  <c:v>9.2671931835689598</c:v>
                </c:pt>
                <c:pt idx="180">
                  <c:v>7.9191137370286802</c:v>
                </c:pt>
                <c:pt idx="181">
                  <c:v>7.9641557188409298</c:v>
                </c:pt>
                <c:pt idx="182">
                  <c:v>9.7886937945340406</c:v>
                </c:pt>
                <c:pt idx="183">
                  <c:v>6.12686918411418</c:v>
                </c:pt>
                <c:pt idx="184">
                  <c:v>6.3198686090796796</c:v>
                </c:pt>
                <c:pt idx="185">
                  <c:v>8.9739427049835498</c:v>
                </c:pt>
                <c:pt idx="186">
                  <c:v>5.8636311755980897</c:v>
                </c:pt>
                <c:pt idx="187">
                  <c:v>8.64979915596426</c:v>
                </c:pt>
                <c:pt idx="188">
                  <c:v>6.6052979209481997</c:v>
                </c:pt>
                <c:pt idx="189">
                  <c:v>7.9764809339000404</c:v>
                </c:pt>
                <c:pt idx="190">
                  <c:v>10.5013345532417</c:v>
                </c:pt>
                <c:pt idx="191">
                  <c:v>9.2005299063414192</c:v>
                </c:pt>
                <c:pt idx="192">
                  <c:v>6.6970342476664797</c:v>
                </c:pt>
                <c:pt idx="193">
                  <c:v>5.8550719222024199</c:v>
                </c:pt>
                <c:pt idx="194">
                  <c:v>6.6789708477778396</c:v>
                </c:pt>
                <c:pt idx="195">
                  <c:v>7.5655861144145096</c:v>
                </c:pt>
                <c:pt idx="196">
                  <c:v>7.7777926263388304</c:v>
                </c:pt>
                <c:pt idx="197">
                  <c:v>7.6078780732785001</c:v>
                </c:pt>
                <c:pt idx="198">
                  <c:v>7.3038432252777001</c:v>
                </c:pt>
                <c:pt idx="199">
                  <c:v>6.5624440936937196</c:v>
                </c:pt>
                <c:pt idx="200">
                  <c:v>7.5016344578834104</c:v>
                </c:pt>
                <c:pt idx="201">
                  <c:v>4.0253516907351496</c:v>
                </c:pt>
                <c:pt idx="202">
                  <c:v>7.0704408612592298</c:v>
                </c:pt>
                <c:pt idx="203">
                  <c:v>5.3890717298165001</c:v>
                </c:pt>
                <c:pt idx="204">
                  <c:v>8.2728260036503993</c:v>
                </c:pt>
                <c:pt idx="205">
                  <c:v>8.0107468534539592</c:v>
                </c:pt>
                <c:pt idx="206">
                  <c:v>5.8377304471659297</c:v>
                </c:pt>
                <c:pt idx="207">
                  <c:v>6.3927542838056599</c:v>
                </c:pt>
                <c:pt idx="208">
                  <c:v>5.8641991960621001</c:v>
                </c:pt>
                <c:pt idx="209">
                  <c:v>8.4244197912638796</c:v>
                </c:pt>
                <c:pt idx="210">
                  <c:v>4.0943445622221004</c:v>
                </c:pt>
                <c:pt idx="211">
                  <c:v>7.2970910051604099</c:v>
                </c:pt>
                <c:pt idx="212">
                  <c:v>6.7824187876708297</c:v>
                </c:pt>
                <c:pt idx="213">
                  <c:v>8.6210726107922593</c:v>
                </c:pt>
                <c:pt idx="214">
                  <c:v>7.2334554186214302</c:v>
                </c:pt>
                <c:pt idx="215">
                  <c:v>6.3491389913797898</c:v>
                </c:pt>
                <c:pt idx="216">
                  <c:v>5.2882670306945299</c:v>
                </c:pt>
                <c:pt idx="217">
                  <c:v>7.2341771797498398</c:v>
                </c:pt>
                <c:pt idx="218">
                  <c:v>7.7668405370855096</c:v>
                </c:pt>
                <c:pt idx="219">
                  <c:v>6.6755079134184498</c:v>
                </c:pt>
                <c:pt idx="220">
                  <c:v>7.0774980535692302</c:v>
                </c:pt>
                <c:pt idx="221">
                  <c:v>9.2855406045391096</c:v>
                </c:pt>
                <c:pt idx="222">
                  <c:v>6.2653012127377101</c:v>
                </c:pt>
                <c:pt idx="223">
                  <c:v>8.1036152631975202</c:v>
                </c:pt>
                <c:pt idx="224">
                  <c:v>6.1964441277945204</c:v>
                </c:pt>
                <c:pt idx="225">
                  <c:v>4.3567088266895899</c:v>
                </c:pt>
                <c:pt idx="226">
                  <c:v>5.92633325772543</c:v>
                </c:pt>
                <c:pt idx="227">
                  <c:v>8.4060381420500701</c:v>
                </c:pt>
                <c:pt idx="228">
                  <c:v>6.8855096700348097</c:v>
                </c:pt>
                <c:pt idx="229">
                  <c:v>6.9460139910992202</c:v>
                </c:pt>
                <c:pt idx="230">
                  <c:v>7.3767166986494201</c:v>
                </c:pt>
                <c:pt idx="231">
                  <c:v>6.9772813416307402</c:v>
                </c:pt>
                <c:pt idx="232">
                  <c:v>6.1779441140506002</c:v>
                </c:pt>
                <c:pt idx="233">
                  <c:v>8.4803217166403293</c:v>
                </c:pt>
                <c:pt idx="234">
                  <c:v>5.0369526024136198</c:v>
                </c:pt>
                <c:pt idx="235">
                  <c:v>5.7462031905401503</c:v>
                </c:pt>
                <c:pt idx="236">
                  <c:v>7.6897142980610003</c:v>
                </c:pt>
                <c:pt idx="237">
                  <c:v>7.3103273173078698</c:v>
                </c:pt>
                <c:pt idx="238">
                  <c:v>6.9436049318758304</c:v>
                </c:pt>
                <c:pt idx="239">
                  <c:v>6.5608420578235798</c:v>
                </c:pt>
                <c:pt idx="240">
                  <c:v>7.3708601665367102</c:v>
                </c:pt>
                <c:pt idx="241">
                  <c:v>9.2546442975326997</c:v>
                </c:pt>
                <c:pt idx="242">
                  <c:v>6.4002574453088199</c:v>
                </c:pt>
                <c:pt idx="243">
                  <c:v>7.5616417455887799</c:v>
                </c:pt>
                <c:pt idx="244">
                  <c:v>7.7811385098450101</c:v>
                </c:pt>
                <c:pt idx="245">
                  <c:v>4.83628190695147</c:v>
                </c:pt>
                <c:pt idx="246">
                  <c:v>6.1696107324914502</c:v>
                </c:pt>
                <c:pt idx="247">
                  <c:v>10.0145816000417</c:v>
                </c:pt>
                <c:pt idx="248">
                  <c:v>8.3506662405209209</c:v>
                </c:pt>
                <c:pt idx="249">
                  <c:v>5.8171111599631997</c:v>
                </c:pt>
                <c:pt idx="250">
                  <c:v>7.7703287283503002</c:v>
                </c:pt>
                <c:pt idx="251">
                  <c:v>9.0920634643851201</c:v>
                </c:pt>
                <c:pt idx="252">
                  <c:v>7.9039656340321596</c:v>
                </c:pt>
                <c:pt idx="253">
                  <c:v>7.0449051171293702</c:v>
                </c:pt>
                <c:pt idx="254">
                  <c:v>9.30499124357552</c:v>
                </c:pt>
                <c:pt idx="255">
                  <c:v>7.1066061377273</c:v>
                </c:pt>
                <c:pt idx="256">
                  <c:v>5.7196558238124897</c:v>
                </c:pt>
                <c:pt idx="257">
                  <c:v>6.4101748819661601</c:v>
                </c:pt>
                <c:pt idx="258">
                  <c:v>7.0802369154941101</c:v>
                </c:pt>
                <c:pt idx="259">
                  <c:v>10.6793059359102</c:v>
                </c:pt>
                <c:pt idx="260">
                  <c:v>6.3532099478598196</c:v>
                </c:pt>
                <c:pt idx="261">
                  <c:v>7.1861443045223199</c:v>
                </c:pt>
                <c:pt idx="262">
                  <c:v>6.1769062312381804</c:v>
                </c:pt>
                <c:pt idx="263">
                  <c:v>6.3526293963195597</c:v>
                </c:pt>
                <c:pt idx="264">
                  <c:v>7.0228680860826396</c:v>
                </c:pt>
                <c:pt idx="265">
                  <c:v>3.85014760171005</c:v>
                </c:pt>
                <c:pt idx="266">
                  <c:v>6.6631326959908002</c:v>
                </c:pt>
                <c:pt idx="267">
                  <c:v>7.0343879299154999</c:v>
                </c:pt>
                <c:pt idx="268">
                  <c:v>6.2557500417533598</c:v>
                </c:pt>
                <c:pt idx="269">
                  <c:v>7.2377781919234403</c:v>
                </c:pt>
                <c:pt idx="270">
                  <c:v>7.2984451015081397</c:v>
                </c:pt>
                <c:pt idx="271">
                  <c:v>6.7578621894075201</c:v>
                </c:pt>
                <c:pt idx="272">
                  <c:v>6.9874902470009896</c:v>
                </c:pt>
                <c:pt idx="273">
                  <c:v>5.5740533679814099</c:v>
                </c:pt>
                <c:pt idx="274">
                  <c:v>7.8524390853575099</c:v>
                </c:pt>
                <c:pt idx="275">
                  <c:v>7.2013572939449002</c:v>
                </c:pt>
                <c:pt idx="276">
                  <c:v>10.029811785869599</c:v>
                </c:pt>
                <c:pt idx="277">
                  <c:v>7.3286014891285998</c:v>
                </c:pt>
                <c:pt idx="278">
                  <c:v>6.0450053140360103</c:v>
                </c:pt>
                <c:pt idx="279">
                  <c:v>9.3956685155660509</c:v>
                </c:pt>
                <c:pt idx="280">
                  <c:v>7.3607399030582696</c:v>
                </c:pt>
                <c:pt idx="281">
                  <c:v>7.6993894062567296</c:v>
                </c:pt>
                <c:pt idx="282">
                  <c:v>7.3732173609965903</c:v>
                </c:pt>
                <c:pt idx="283">
                  <c:v>5.5333894887275203</c:v>
                </c:pt>
                <c:pt idx="284">
                  <c:v>5.6131281063880696</c:v>
                </c:pt>
                <c:pt idx="285">
                  <c:v>6.7214257007906397</c:v>
                </c:pt>
                <c:pt idx="286">
                  <c:v>6.3935907539506296</c:v>
                </c:pt>
                <c:pt idx="287">
                  <c:v>10.130623125119801</c:v>
                </c:pt>
                <c:pt idx="288">
                  <c:v>6.1246833908941998</c:v>
                </c:pt>
                <c:pt idx="289">
                  <c:v>9.5418000667738507</c:v>
                </c:pt>
                <c:pt idx="290">
                  <c:v>7.2527624180531802</c:v>
                </c:pt>
                <c:pt idx="291">
                  <c:v>8.7119372682087395</c:v>
                </c:pt>
                <c:pt idx="292">
                  <c:v>7.4593388952202897</c:v>
                </c:pt>
                <c:pt idx="293">
                  <c:v>7.7122201956740302</c:v>
                </c:pt>
                <c:pt idx="294">
                  <c:v>7.7598274385296397</c:v>
                </c:pt>
                <c:pt idx="295">
                  <c:v>5.0751738152338204</c:v>
                </c:pt>
                <c:pt idx="296">
                  <c:v>6.8208893459604703</c:v>
                </c:pt>
                <c:pt idx="297">
                  <c:v>6.8906091201471602</c:v>
                </c:pt>
                <c:pt idx="298">
                  <c:v>8.4901302718665406</c:v>
                </c:pt>
                <c:pt idx="299">
                  <c:v>6.69728113076859</c:v>
                </c:pt>
                <c:pt idx="300">
                  <c:v>4.9052747784384296</c:v>
                </c:pt>
                <c:pt idx="301">
                  <c:v>7.9200831990532299</c:v>
                </c:pt>
                <c:pt idx="302">
                  <c:v>6.8997231072848697</c:v>
                </c:pt>
                <c:pt idx="303">
                  <c:v>7.1906760343322</c:v>
                </c:pt>
                <c:pt idx="304">
                  <c:v>11.417009101473599</c:v>
                </c:pt>
                <c:pt idx="305">
                  <c:v>7.2647301779298603</c:v>
                </c:pt>
                <c:pt idx="306">
                  <c:v>8.6937816788623206</c:v>
                </c:pt>
                <c:pt idx="307">
                  <c:v>8.00658976518476</c:v>
                </c:pt>
                <c:pt idx="308">
                  <c:v>7.1234713144675501</c:v>
                </c:pt>
                <c:pt idx="309">
                  <c:v>7.3085427975391903</c:v>
                </c:pt>
                <c:pt idx="310">
                  <c:v>6.8977049431286304</c:v>
                </c:pt>
                <c:pt idx="311">
                  <c:v>6.5352412710136498</c:v>
                </c:pt>
                <c:pt idx="312">
                  <c:v>5.9738096118692603</c:v>
                </c:pt>
                <c:pt idx="313">
                  <c:v>5.9763509092979303</c:v>
                </c:pt>
                <c:pt idx="314">
                  <c:v>7.8826922062890201</c:v>
                </c:pt>
                <c:pt idx="315">
                  <c:v>8.0437034928856708</c:v>
                </c:pt>
                <c:pt idx="316">
                  <c:v>5.6383546693337401</c:v>
                </c:pt>
                <c:pt idx="317">
                  <c:v>6.4645883036899603</c:v>
                </c:pt>
                <c:pt idx="318">
                  <c:v>6.9421567056994604</c:v>
                </c:pt>
                <c:pt idx="319">
                  <c:v>6.8844866520427797</c:v>
                </c:pt>
                <c:pt idx="320">
                  <c:v>6.4194518925649602</c:v>
                </c:pt>
                <c:pt idx="321">
                  <c:v>7.0732697174597101</c:v>
                </c:pt>
                <c:pt idx="322">
                  <c:v>6.4264884574576904</c:v>
                </c:pt>
                <c:pt idx="323">
                  <c:v>13.1833248836453</c:v>
                </c:pt>
                <c:pt idx="324">
                  <c:v>9.6109939230871202</c:v>
                </c:pt>
                <c:pt idx="325">
                  <c:v>8.1309423022318708</c:v>
                </c:pt>
                <c:pt idx="326">
                  <c:v>8.7738488852628898</c:v>
                </c:pt>
                <c:pt idx="327">
                  <c:v>6.0637852086875998</c:v>
                </c:pt>
                <c:pt idx="328">
                  <c:v>6.2728770065461603</c:v>
                </c:pt>
                <c:pt idx="329">
                  <c:v>6.7286286130846999</c:v>
                </c:pt>
                <c:pt idx="330">
                  <c:v>7.0501225202690501</c:v>
                </c:pt>
                <c:pt idx="331">
                  <c:v>5.3375380797013099</c:v>
                </c:pt>
                <c:pt idx="332">
                  <c:v>8.4863627810236295</c:v>
                </c:pt>
                <c:pt idx="333">
                  <c:v>8.1650792588050596</c:v>
                </c:pt>
                <c:pt idx="334">
                  <c:v>4.4543472962535002</c:v>
                </c:pt>
                <c:pt idx="335">
                  <c:v>4.7791234931115296</c:v>
                </c:pt>
                <c:pt idx="336">
                  <c:v>7.8931988695445998</c:v>
                </c:pt>
                <c:pt idx="337">
                  <c:v>6.8855096700348097</c:v>
                </c:pt>
                <c:pt idx="338">
                  <c:v>7.41547608779464</c:v>
                </c:pt>
                <c:pt idx="339">
                  <c:v>7.0741168161973604</c:v>
                </c:pt>
                <c:pt idx="340">
                  <c:v>6.7298240704894701</c:v>
                </c:pt>
                <c:pt idx="341">
                  <c:v>5.82747394699875</c:v>
                </c:pt>
                <c:pt idx="342">
                  <c:v>8.1647948042447602</c:v>
                </c:pt>
                <c:pt idx="343">
                  <c:v>4.3820266346738803</c:v>
                </c:pt>
                <c:pt idx="344">
                  <c:v>6.6982680541154096</c:v>
                </c:pt>
                <c:pt idx="345">
                  <c:v>9.3855533895328396</c:v>
                </c:pt>
                <c:pt idx="346">
                  <c:v>8.8520927634771294</c:v>
                </c:pt>
                <c:pt idx="347">
                  <c:v>6.0378709199221303</c:v>
                </c:pt>
                <c:pt idx="348">
                  <c:v>5.20331963792575</c:v>
                </c:pt>
                <c:pt idx="349">
                  <c:v>10.2515706924061</c:v>
                </c:pt>
                <c:pt idx="350">
                  <c:v>6.5838701578663903</c:v>
                </c:pt>
                <c:pt idx="351">
                  <c:v>8.1324861363925791</c:v>
                </c:pt>
                <c:pt idx="352">
                  <c:v>9.0779369144222297</c:v>
                </c:pt>
                <c:pt idx="353">
                  <c:v>7.2327331361776102</c:v>
                </c:pt>
                <c:pt idx="354">
                  <c:v>3.8066624897703099</c:v>
                </c:pt>
                <c:pt idx="355">
                  <c:v>9.6876574702698495</c:v>
                </c:pt>
                <c:pt idx="356">
                  <c:v>8.9031356330355305</c:v>
                </c:pt>
                <c:pt idx="357">
                  <c:v>7.9905430173032697</c:v>
                </c:pt>
                <c:pt idx="358">
                  <c:v>7.1348908515658804</c:v>
                </c:pt>
                <c:pt idx="359">
                  <c:v>8.5935311428493897</c:v>
                </c:pt>
                <c:pt idx="360">
                  <c:v>8.5758393868489708</c:v>
                </c:pt>
                <c:pt idx="361">
                  <c:v>6.1548580940164097</c:v>
                </c:pt>
                <c:pt idx="362">
                  <c:v>8.6516463812773292</c:v>
                </c:pt>
                <c:pt idx="363">
                  <c:v>3.6375861597263799</c:v>
                </c:pt>
                <c:pt idx="364">
                  <c:v>7.7493224646603496</c:v>
                </c:pt>
                <c:pt idx="365">
                  <c:v>7.51310289322495</c:v>
                </c:pt>
                <c:pt idx="366">
                  <c:v>7.6907431635418702</c:v>
                </c:pt>
                <c:pt idx="367">
                  <c:v>5.5254529391317799</c:v>
                </c:pt>
                <c:pt idx="368">
                  <c:v>5.6733232671714902</c:v>
                </c:pt>
                <c:pt idx="369">
                  <c:v>6.0038870671065299</c:v>
                </c:pt>
                <c:pt idx="370">
                  <c:v>5.2983173665480301</c:v>
                </c:pt>
                <c:pt idx="371">
                  <c:v>5.1873858058407496</c:v>
                </c:pt>
                <c:pt idx="372">
                  <c:v>7.2619270927027504</c:v>
                </c:pt>
                <c:pt idx="373">
                  <c:v>9.2672876524179308</c:v>
                </c:pt>
                <c:pt idx="374">
                  <c:v>9.6227148883852802</c:v>
                </c:pt>
                <c:pt idx="375">
                  <c:v>7.4753392365667297</c:v>
                </c:pt>
                <c:pt idx="376">
                  <c:v>7.2811562268364503</c:v>
                </c:pt>
                <c:pt idx="377">
                  <c:v>5.0875963352323801</c:v>
                </c:pt>
                <c:pt idx="378">
                  <c:v>6.3721814855269496</c:v>
                </c:pt>
                <c:pt idx="379">
                  <c:v>6.13988455222625</c:v>
                </c:pt>
                <c:pt idx="380">
                  <c:v>5.1873858058407496</c:v>
                </c:pt>
                <c:pt idx="381">
                  <c:v>10.010007395913799</c:v>
                </c:pt>
                <c:pt idx="382">
                  <c:v>8.6113078516769601</c:v>
                </c:pt>
                <c:pt idx="383">
                  <c:v>8.5773471142359803</c:v>
                </c:pt>
                <c:pt idx="384">
                  <c:v>7.4333709882207604</c:v>
                </c:pt>
                <c:pt idx="385">
                  <c:v>5.1298987149230699</c:v>
                </c:pt>
                <c:pt idx="386">
                  <c:v>8.1259268027078804</c:v>
                </c:pt>
                <c:pt idx="387">
                  <c:v>6.7557689219842496</c:v>
                </c:pt>
                <c:pt idx="388">
                  <c:v>6.7005773461893101</c:v>
                </c:pt>
                <c:pt idx="389">
                  <c:v>7.6694952510076897</c:v>
                </c:pt>
                <c:pt idx="390">
                  <c:v>5.7525726388256304</c:v>
                </c:pt>
                <c:pt idx="391">
                  <c:v>6.2519038831658804</c:v>
                </c:pt>
                <c:pt idx="392">
                  <c:v>8.1037967129817901</c:v>
                </c:pt>
                <c:pt idx="393">
                  <c:v>10.2970150230712</c:v>
                </c:pt>
                <c:pt idx="394">
                  <c:v>6.9772813416307402</c:v>
                </c:pt>
                <c:pt idx="395">
                  <c:v>8.7268056084460905</c:v>
                </c:pt>
                <c:pt idx="396">
                  <c:v>7.1605870739981698</c:v>
                </c:pt>
                <c:pt idx="397">
                  <c:v>6.2728770065461603</c:v>
                </c:pt>
                <c:pt idx="398">
                  <c:v>5.4026773818722704</c:v>
                </c:pt>
                <c:pt idx="399">
                  <c:v>9.0774716169017502</c:v>
                </c:pt>
                <c:pt idx="400">
                  <c:v>10.1668660953487</c:v>
                </c:pt>
                <c:pt idx="401">
                  <c:v>8.7571151939692609</c:v>
                </c:pt>
                <c:pt idx="402">
                  <c:v>6.8543545022550196</c:v>
                </c:pt>
                <c:pt idx="403">
                  <c:v>5.4638318050256096</c:v>
                </c:pt>
                <c:pt idx="404">
                  <c:v>7.6586995582682897</c:v>
                </c:pt>
                <c:pt idx="405">
                  <c:v>7.2057176608414704</c:v>
                </c:pt>
                <c:pt idx="406">
                  <c:v>8.4416431543455008</c:v>
                </c:pt>
                <c:pt idx="407">
                  <c:v>8.2340342076920408</c:v>
                </c:pt>
                <c:pt idx="408">
                  <c:v>3.8918202981106198</c:v>
                </c:pt>
                <c:pt idx="409">
                  <c:v>7.1163941440934604</c:v>
                </c:pt>
                <c:pt idx="410">
                  <c:v>8.4365745603549005</c:v>
                </c:pt>
                <c:pt idx="411">
                  <c:v>5.2678581590633202</c:v>
                </c:pt>
                <c:pt idx="412">
                  <c:v>7.0090475304639996</c:v>
                </c:pt>
                <c:pt idx="413">
                  <c:v>5.9427993751267003</c:v>
                </c:pt>
                <c:pt idx="414">
                  <c:v>6.3315018498936899</c:v>
                </c:pt>
                <c:pt idx="415">
                  <c:v>5.6276211136906298</c:v>
                </c:pt>
                <c:pt idx="416">
                  <c:v>5.4161004022044201</c:v>
                </c:pt>
                <c:pt idx="417">
                  <c:v>4.4543472962535002</c:v>
                </c:pt>
                <c:pt idx="418">
                  <c:v>8.5512080700035096</c:v>
                </c:pt>
                <c:pt idx="419">
                  <c:v>8.9162377317214698</c:v>
                </c:pt>
                <c:pt idx="420">
                  <c:v>7.1354219190239299</c:v>
                </c:pt>
                <c:pt idx="421">
                  <c:v>6.34388043412633</c:v>
                </c:pt>
                <c:pt idx="422">
                  <c:v>7.2377781919234403</c:v>
                </c:pt>
                <c:pt idx="423">
                  <c:v>8.3737268963909504</c:v>
                </c:pt>
                <c:pt idx="424">
                  <c:v>7.7437032581737499</c:v>
                </c:pt>
                <c:pt idx="425">
                  <c:v>8.3112508474217996</c:v>
                </c:pt>
                <c:pt idx="426">
                  <c:v>8.5617840747441107</c:v>
                </c:pt>
                <c:pt idx="427">
                  <c:v>6.50428817353664</c:v>
                </c:pt>
                <c:pt idx="428">
                  <c:v>4.7449321283632502</c:v>
                </c:pt>
                <c:pt idx="429">
                  <c:v>7.3524411002435803</c:v>
                </c:pt>
                <c:pt idx="430">
                  <c:v>8.3530258452023194</c:v>
                </c:pt>
                <c:pt idx="431">
                  <c:v>9.6139788127429302</c:v>
                </c:pt>
                <c:pt idx="432">
                  <c:v>6.9153927061113398</c:v>
                </c:pt>
                <c:pt idx="433">
                  <c:v>7.8379489160252804</c:v>
                </c:pt>
                <c:pt idx="434">
                  <c:v>7.6211951628098404</c:v>
                </c:pt>
                <c:pt idx="435">
                  <c:v>5.9026333334013596</c:v>
                </c:pt>
                <c:pt idx="436">
                  <c:v>6.7900972355139002</c:v>
                </c:pt>
                <c:pt idx="437">
                  <c:v>7.24379885231179</c:v>
                </c:pt>
                <c:pt idx="438">
                  <c:v>6.5893848777248998</c:v>
                </c:pt>
                <c:pt idx="439">
                  <c:v>7.9892214088152702</c:v>
                </c:pt>
                <c:pt idx="440">
                  <c:v>4.7564596335343099</c:v>
                </c:pt>
                <c:pt idx="441">
                  <c:v>8.39185670010494</c:v>
                </c:pt>
                <c:pt idx="442">
                  <c:v>5.4680601411351297</c:v>
                </c:pt>
                <c:pt idx="443">
                  <c:v>4.2046926193909604</c:v>
                </c:pt>
                <c:pt idx="444">
                  <c:v>8.3974632617911098</c:v>
                </c:pt>
                <c:pt idx="445">
                  <c:v>7.7114370664736303</c:v>
                </c:pt>
                <c:pt idx="446">
                  <c:v>8.5923006639030408</c:v>
                </c:pt>
                <c:pt idx="447">
                  <c:v>6.0935697700451303</c:v>
                </c:pt>
                <c:pt idx="448">
                  <c:v>7.5032896306750798</c:v>
                </c:pt>
                <c:pt idx="449">
                  <c:v>5.6383546693337401</c:v>
                </c:pt>
                <c:pt idx="450">
                  <c:v>6.2499752422594801</c:v>
                </c:pt>
                <c:pt idx="451">
                  <c:v>7.70984654653126</c:v>
                </c:pt>
                <c:pt idx="452">
                  <c:v>9.6204778807331</c:v>
                </c:pt>
                <c:pt idx="453">
                  <c:v>8.4416072044596397</c:v>
                </c:pt>
                <c:pt idx="454">
                  <c:v>6.9137373506596802</c:v>
                </c:pt>
                <c:pt idx="455">
                  <c:v>8.4437619133303503</c:v>
                </c:pt>
                <c:pt idx="456">
                  <c:v>6.0414444794130002</c:v>
                </c:pt>
                <c:pt idx="457">
                  <c:v>10.324608257628499</c:v>
                </c:pt>
                <c:pt idx="458">
                  <c:v>8.1845934470088899</c:v>
                </c:pt>
                <c:pt idx="459">
                  <c:v>4.7791234931115296</c:v>
                </c:pt>
                <c:pt idx="460">
                  <c:v>9.5429480077809501</c:v>
                </c:pt>
                <c:pt idx="461">
                  <c:v>5.3981627015177498</c:v>
                </c:pt>
                <c:pt idx="462">
                  <c:v>6.3113717668544904</c:v>
                </c:pt>
                <c:pt idx="463">
                  <c:v>9.2586723813220893</c:v>
                </c:pt>
                <c:pt idx="464">
                  <c:v>8.2296888809416302</c:v>
                </c:pt>
                <c:pt idx="465">
                  <c:v>7.2682230211595602</c:v>
                </c:pt>
                <c:pt idx="466">
                  <c:v>8.5447651236192197</c:v>
                </c:pt>
                <c:pt idx="467">
                  <c:v>5.8607862234658601</c:v>
                </c:pt>
                <c:pt idx="468">
                  <c:v>8.4585041950675492</c:v>
                </c:pt>
                <c:pt idx="469">
                  <c:v>7.7621706071382004</c:v>
                </c:pt>
                <c:pt idx="470">
                  <c:v>5.6961342538179398</c:v>
                </c:pt>
                <c:pt idx="471">
                  <c:v>5.0172798368149198</c:v>
                </c:pt>
                <c:pt idx="472">
                  <c:v>8.0703590641971399</c:v>
                </c:pt>
                <c:pt idx="473">
                  <c:v>7.3479438231486798</c:v>
                </c:pt>
                <c:pt idx="474">
                  <c:v>8.9062917621041002</c:v>
                </c:pt>
                <c:pt idx="475">
                  <c:v>4.3174881135363101</c:v>
                </c:pt>
                <c:pt idx="476">
                  <c:v>4.2556127098182204</c:v>
                </c:pt>
                <c:pt idx="477">
                  <c:v>9.0889746762505297</c:v>
                </c:pt>
                <c:pt idx="478">
                  <c:v>6.8495963648086002</c:v>
                </c:pt>
                <c:pt idx="479">
                  <c:v>6.4068799860693098</c:v>
                </c:pt>
                <c:pt idx="480">
                  <c:v>5.4595855141441501</c:v>
                </c:pt>
                <c:pt idx="481">
                  <c:v>5.5134287461649798</c:v>
                </c:pt>
                <c:pt idx="482">
                  <c:v>5.40717177146011</c:v>
                </c:pt>
                <c:pt idx="483">
                  <c:v>6.4922398350204702</c:v>
                </c:pt>
                <c:pt idx="484">
                  <c:v>7.8826922062890201</c:v>
                </c:pt>
                <c:pt idx="485">
                  <c:v>7.6051434537993297</c:v>
                </c:pt>
                <c:pt idx="486">
                  <c:v>9.0613762188362195</c:v>
                </c:pt>
                <c:pt idx="487">
                  <c:v>10.2385301963477</c:v>
                </c:pt>
                <c:pt idx="488">
                  <c:v>7.5796788230904504</c:v>
                </c:pt>
                <c:pt idx="489">
                  <c:v>5.8250163394703103</c:v>
                </c:pt>
                <c:pt idx="490">
                  <c:v>4.9628446302598999</c:v>
                </c:pt>
                <c:pt idx="491">
                  <c:v>8.7432403492689499</c:v>
                </c:pt>
                <c:pt idx="492">
                  <c:v>6.0330862217987997</c:v>
                </c:pt>
                <c:pt idx="493">
                  <c:v>7.9965416734989496</c:v>
                </c:pt>
                <c:pt idx="494">
                  <c:v>8.4671622578106707</c:v>
                </c:pt>
                <c:pt idx="495">
                  <c:v>10.130178139010001</c:v>
                </c:pt>
                <c:pt idx="496">
                  <c:v>1.6094379124341001</c:v>
                </c:pt>
                <c:pt idx="497">
                  <c:v>5.8941523646329799</c:v>
                </c:pt>
                <c:pt idx="498">
                  <c:v>4.9926975934095799</c:v>
                </c:pt>
                <c:pt idx="499">
                  <c:v>7.56796595929581</c:v>
                </c:pt>
                <c:pt idx="500">
                  <c:v>5.6997744532586596</c:v>
                </c:pt>
                <c:pt idx="501">
                  <c:v>7.7016523626422204</c:v>
                </c:pt>
                <c:pt idx="502">
                  <c:v>5.1704839950381496</c:v>
                </c:pt>
                <c:pt idx="503">
                  <c:v>8.5911868713245596</c:v>
                </c:pt>
                <c:pt idx="504">
                  <c:v>6.9179531039585802</c:v>
                </c:pt>
                <c:pt idx="505">
                  <c:v>8.5678651817232598</c:v>
                </c:pt>
                <c:pt idx="506">
                  <c:v>5.6687308365972804</c:v>
                </c:pt>
                <c:pt idx="507">
                  <c:v>4.06902675423781</c:v>
                </c:pt>
                <c:pt idx="508">
                  <c:v>6.19065687759967</c:v>
                </c:pt>
                <c:pt idx="509">
                  <c:v>4.9904325867787298</c:v>
                </c:pt>
                <c:pt idx="510">
                  <c:v>6.2285110035911799</c:v>
                </c:pt>
                <c:pt idx="511">
                  <c:v>7.0673198486534696</c:v>
                </c:pt>
                <c:pt idx="512">
                  <c:v>8.1769070243330404</c:v>
                </c:pt>
                <c:pt idx="513">
                  <c:v>7.2964132687739198</c:v>
                </c:pt>
                <c:pt idx="514">
                  <c:v>7.9179005863279102</c:v>
                </c:pt>
                <c:pt idx="515">
                  <c:v>7.5234813125734901</c:v>
                </c:pt>
                <c:pt idx="516">
                  <c:v>7.3866773537351103</c:v>
                </c:pt>
                <c:pt idx="517">
                  <c:v>5.6094717951849598</c:v>
                </c:pt>
                <c:pt idx="518">
                  <c:v>10.2044760135188</c:v>
                </c:pt>
                <c:pt idx="519">
                  <c:v>9.8499888204389006</c:v>
                </c:pt>
                <c:pt idx="520">
                  <c:v>6.9819346771563797</c:v>
                </c:pt>
                <c:pt idx="521">
                  <c:v>7.5686743836716204</c:v>
                </c:pt>
                <c:pt idx="522">
                  <c:v>6.5176712729122697</c:v>
                </c:pt>
                <c:pt idx="523">
                  <c:v>6.2426122948317797</c:v>
                </c:pt>
                <c:pt idx="524">
                  <c:v>5.8348107370626003</c:v>
                </c:pt>
                <c:pt idx="525">
                  <c:v>5.2364419628299403</c:v>
                </c:pt>
                <c:pt idx="526">
                  <c:v>4.8978397999509102</c:v>
                </c:pt>
                <c:pt idx="527">
                  <c:v>8.6862606325317699</c:v>
                </c:pt>
                <c:pt idx="528">
                  <c:v>7.6843240676811497</c:v>
                </c:pt>
                <c:pt idx="529">
                  <c:v>6.3062752869480097</c:v>
                </c:pt>
                <c:pt idx="530">
                  <c:v>5.1318691589103702</c:v>
                </c:pt>
                <c:pt idx="531">
                  <c:v>7.9616026247304301</c:v>
                </c:pt>
                <c:pt idx="532">
                  <c:v>7.5766097669730303</c:v>
                </c:pt>
                <c:pt idx="533">
                  <c:v>6.7178046950236903</c:v>
                </c:pt>
                <c:pt idx="534">
                  <c:v>9.6746916933481195</c:v>
                </c:pt>
                <c:pt idx="535">
                  <c:v>7.6586995582682897</c:v>
                </c:pt>
                <c:pt idx="536">
                  <c:v>5.5645204073226902</c:v>
                </c:pt>
                <c:pt idx="537">
                  <c:v>7.4815557019095102</c:v>
                </c:pt>
                <c:pt idx="538">
                  <c:v>9.3392919180957605</c:v>
                </c:pt>
                <c:pt idx="539">
                  <c:v>5.4510384535657002</c:v>
                </c:pt>
                <c:pt idx="540">
                  <c:v>8.43641688138894</c:v>
                </c:pt>
                <c:pt idx="541">
                  <c:v>9.7021317017737605</c:v>
                </c:pt>
                <c:pt idx="542">
                  <c:v>6.0007958745368599</c:v>
                </c:pt>
                <c:pt idx="543">
                  <c:v>8.3081990632064393</c:v>
                </c:pt>
                <c:pt idx="544">
                  <c:v>6.4967749901858598</c:v>
                </c:pt>
                <c:pt idx="545">
                  <c:v>5.7004435733906798</c:v>
                </c:pt>
                <c:pt idx="546">
                  <c:v>5.5161133115356504</c:v>
                </c:pt>
                <c:pt idx="547">
                  <c:v>8.8270280685091507</c:v>
                </c:pt>
                <c:pt idx="548">
                  <c:v>5.9067233186528902</c:v>
                </c:pt>
                <c:pt idx="549">
                  <c:v>5.1328529268205001</c:v>
                </c:pt>
                <c:pt idx="550">
                  <c:v>7.2203738367239403</c:v>
                </c:pt>
                <c:pt idx="551">
                  <c:v>6.7787848976851697</c:v>
                </c:pt>
                <c:pt idx="552">
                  <c:v>6.1964441277945204</c:v>
                </c:pt>
                <c:pt idx="553">
                  <c:v>5.8289456176102004</c:v>
                </c:pt>
                <c:pt idx="554">
                  <c:v>4.4830025520138799</c:v>
                </c:pt>
                <c:pt idx="555">
                  <c:v>8.5379757305987596</c:v>
                </c:pt>
                <c:pt idx="556">
                  <c:v>6.3297209055226897</c:v>
                </c:pt>
                <c:pt idx="557">
                  <c:v>9.3311056230710303</c:v>
                </c:pt>
                <c:pt idx="558">
                  <c:v>5.22035582507832</c:v>
                </c:pt>
                <c:pt idx="559">
                  <c:v>5.1119877883565401</c:v>
                </c:pt>
                <c:pt idx="560">
                  <c:v>6.6052979209481997</c:v>
                </c:pt>
                <c:pt idx="561">
                  <c:v>7.7125183693624102</c:v>
                </c:pt>
                <c:pt idx="562">
                  <c:v>7.3550019211052504</c:v>
                </c:pt>
                <c:pt idx="563">
                  <c:v>10.246203648491001</c:v>
                </c:pt>
                <c:pt idx="564">
                  <c:v>5.7268477475871897</c:v>
                </c:pt>
                <c:pt idx="565">
                  <c:v>10.5787834863321</c:v>
                </c:pt>
                <c:pt idx="566">
                  <c:v>4.4426512564903096</c:v>
                </c:pt>
                <c:pt idx="567">
                  <c:v>7.9193561906606096</c:v>
                </c:pt>
                <c:pt idx="568">
                  <c:v>6.4150969591715903</c:v>
                </c:pt>
                <c:pt idx="569">
                  <c:v>8.4977045148323693</c:v>
                </c:pt>
                <c:pt idx="570">
                  <c:v>5.6204008657171496</c:v>
                </c:pt>
                <c:pt idx="571">
                  <c:v>9.2288840371774103</c:v>
                </c:pt>
                <c:pt idx="572">
                  <c:v>6.6476883735633203</c:v>
                </c:pt>
                <c:pt idx="573">
                  <c:v>4.0253516907351496</c:v>
                </c:pt>
                <c:pt idx="574">
                  <c:v>7.5597331825040097</c:v>
                </c:pt>
                <c:pt idx="575">
                  <c:v>5.8607862234658601</c:v>
                </c:pt>
                <c:pt idx="576">
                  <c:v>8.4315808353403092</c:v>
                </c:pt>
                <c:pt idx="577">
                  <c:v>9.8322600432477607</c:v>
                </c:pt>
                <c:pt idx="578">
                  <c:v>9.6375610417053608</c:v>
                </c:pt>
                <c:pt idx="579">
                  <c:v>5.9661467391236904</c:v>
                </c:pt>
                <c:pt idx="580">
                  <c:v>7.9420779044338596</c:v>
                </c:pt>
                <c:pt idx="581">
                  <c:v>9.1600991555394309</c:v>
                </c:pt>
                <c:pt idx="582">
                  <c:v>8.5730062562354501</c:v>
                </c:pt>
                <c:pt idx="583">
                  <c:v>6.8035052576083297</c:v>
                </c:pt>
                <c:pt idx="584">
                  <c:v>7.1204443723924804</c:v>
                </c:pt>
                <c:pt idx="585">
                  <c:v>10.391942815197201</c:v>
                </c:pt>
                <c:pt idx="586">
                  <c:v>6.4134589571673501</c:v>
                </c:pt>
                <c:pt idx="587">
                  <c:v>6.7787848976851697</c:v>
                </c:pt>
                <c:pt idx="588">
                  <c:v>6.2519038831658804</c:v>
                </c:pt>
                <c:pt idx="589">
                  <c:v>6.0935697700451303</c:v>
                </c:pt>
                <c:pt idx="590">
                  <c:v>6.47389069635227</c:v>
                </c:pt>
                <c:pt idx="591">
                  <c:v>8.9258679578704996</c:v>
                </c:pt>
                <c:pt idx="592">
                  <c:v>8.6336954071728993</c:v>
                </c:pt>
                <c:pt idx="593">
                  <c:v>8.7326270996603892</c:v>
                </c:pt>
                <c:pt idx="594">
                  <c:v>5.0106352940962502</c:v>
                </c:pt>
                <c:pt idx="595">
                  <c:v>7.7021043400510498</c:v>
                </c:pt>
                <c:pt idx="596">
                  <c:v>6.8200163646741299</c:v>
                </c:pt>
                <c:pt idx="597">
                  <c:v>7.9185073456451098</c:v>
                </c:pt>
                <c:pt idx="598">
                  <c:v>5.8185981490847798</c:v>
                </c:pt>
                <c:pt idx="599">
                  <c:v>6.0137151560428004</c:v>
                </c:pt>
                <c:pt idx="600">
                  <c:v>9.0864154364857903</c:v>
                </c:pt>
                <c:pt idx="601">
                  <c:v>7.1499168361320997</c:v>
                </c:pt>
                <c:pt idx="602">
                  <c:v>7.7850279438355603</c:v>
                </c:pt>
                <c:pt idx="603">
                  <c:v>6.4907235345025001</c:v>
                </c:pt>
                <c:pt idx="604">
                  <c:v>9.2141331702148701</c:v>
                </c:pt>
                <c:pt idx="605">
                  <c:v>7.2026611965232297</c:v>
                </c:pt>
                <c:pt idx="606">
                  <c:v>5.6835797673386796</c:v>
                </c:pt>
                <c:pt idx="607">
                  <c:v>5.3518581334760604</c:v>
                </c:pt>
                <c:pt idx="608">
                  <c:v>6.0867747269123003</c:v>
                </c:pt>
                <c:pt idx="609">
                  <c:v>8.0215845334550995</c:v>
                </c:pt>
                <c:pt idx="610">
                  <c:v>7.3343293503005302</c:v>
                </c:pt>
                <c:pt idx="611">
                  <c:v>7.5781454724194601</c:v>
                </c:pt>
                <c:pt idx="612">
                  <c:v>7.7827477124451496</c:v>
                </c:pt>
                <c:pt idx="613">
                  <c:v>7.9447876285524197</c:v>
                </c:pt>
                <c:pt idx="614">
                  <c:v>6.9865664594064203</c:v>
                </c:pt>
                <c:pt idx="615">
                  <c:v>8.6462458193308507</c:v>
                </c:pt>
                <c:pt idx="616">
                  <c:v>8.6745387621400099</c:v>
                </c:pt>
                <c:pt idx="617">
                  <c:v>7.23849684089436</c:v>
                </c:pt>
                <c:pt idx="618">
                  <c:v>6.2709884318582896</c:v>
                </c:pt>
                <c:pt idx="619">
                  <c:v>4.0253516907351496</c:v>
                </c:pt>
                <c:pt idx="620">
                  <c:v>7.6445604288815403</c:v>
                </c:pt>
                <c:pt idx="621">
                  <c:v>6.9295167707636498</c:v>
                </c:pt>
                <c:pt idx="622">
                  <c:v>10.4942614179754</c:v>
                </c:pt>
                <c:pt idx="623">
                  <c:v>8.3841188371908899</c:v>
                </c:pt>
                <c:pt idx="624">
                  <c:v>8.91583507417627</c:v>
                </c:pt>
                <c:pt idx="625">
                  <c:v>5.8009848026125601</c:v>
                </c:pt>
                <c:pt idx="626">
                  <c:v>5.7990926544605204</c:v>
                </c:pt>
                <c:pt idx="627">
                  <c:v>6.8035052576083297</c:v>
                </c:pt>
                <c:pt idx="628">
                  <c:v>7.3271232922592899</c:v>
                </c:pt>
                <c:pt idx="629">
                  <c:v>5.4868694730926197</c:v>
                </c:pt>
                <c:pt idx="630">
                  <c:v>6.14394716983454</c:v>
                </c:pt>
                <c:pt idx="631">
                  <c:v>10.2217958185296</c:v>
                </c:pt>
                <c:pt idx="632">
                  <c:v>6.2065759267249199</c:v>
                </c:pt>
                <c:pt idx="633">
                  <c:v>7.8184302720706498</c:v>
                </c:pt>
                <c:pt idx="634">
                  <c:v>8.3795390261174401</c:v>
                </c:pt>
                <c:pt idx="635">
                  <c:v>7.4436636831155898</c:v>
                </c:pt>
                <c:pt idx="636">
                  <c:v>7.1921820587132403</c:v>
                </c:pt>
                <c:pt idx="637">
                  <c:v>5.4467373716663099</c:v>
                </c:pt>
                <c:pt idx="638">
                  <c:v>3.17805383034794</c:v>
                </c:pt>
                <c:pt idx="639">
                  <c:v>6.50428817353664</c:v>
                </c:pt>
                <c:pt idx="640">
                  <c:v>5.9678546814688396</c:v>
                </c:pt>
                <c:pt idx="641">
                  <c:v>7.6250258044392796</c:v>
                </c:pt>
                <c:pt idx="642">
                  <c:v>7.8826293349551797</c:v>
                </c:pt>
                <c:pt idx="643">
                  <c:v>7.6880659083015397</c:v>
                </c:pt>
                <c:pt idx="644">
                  <c:v>6.9782137426306896</c:v>
                </c:pt>
                <c:pt idx="645">
                  <c:v>7.9855978061638604</c:v>
                </c:pt>
                <c:pt idx="646">
                  <c:v>6.1882641230825897</c:v>
                </c:pt>
                <c:pt idx="647">
                  <c:v>8.1628013534920694</c:v>
                </c:pt>
                <c:pt idx="648">
                  <c:v>4.7184988712950897</c:v>
                </c:pt>
                <c:pt idx="649">
                  <c:v>7.6501687008449997</c:v>
                </c:pt>
                <c:pt idx="650">
                  <c:v>8.2804576865825599</c:v>
                </c:pt>
                <c:pt idx="651">
                  <c:v>5.36480710781687</c:v>
                </c:pt>
                <c:pt idx="652">
                  <c:v>6.6498477352315799</c:v>
                </c:pt>
                <c:pt idx="653">
                  <c:v>5.3181199938442099</c:v>
                </c:pt>
                <c:pt idx="654">
                  <c:v>6.8447528323797302</c:v>
                </c:pt>
                <c:pt idx="655">
                  <c:v>8.1226680233463995</c:v>
                </c:pt>
                <c:pt idx="656">
                  <c:v>6.7007311095478101</c:v>
                </c:pt>
                <c:pt idx="657">
                  <c:v>7.4888529557334502</c:v>
                </c:pt>
                <c:pt idx="658">
                  <c:v>6.3851943989977196</c:v>
                </c:pt>
                <c:pt idx="659">
                  <c:v>7.7457600924577399</c:v>
                </c:pt>
                <c:pt idx="660">
                  <c:v>3.93182563272432</c:v>
                </c:pt>
                <c:pt idx="661">
                  <c:v>6.8956826977478602</c:v>
                </c:pt>
                <c:pt idx="662">
                  <c:v>9.3341496577024596</c:v>
                </c:pt>
                <c:pt idx="663">
                  <c:v>9.5464982734849997</c:v>
                </c:pt>
                <c:pt idx="664">
                  <c:v>11.7021431164862</c:v>
                </c:pt>
                <c:pt idx="665">
                  <c:v>5.5619628611715699</c:v>
                </c:pt>
                <c:pt idx="666">
                  <c:v>6.7298240704894701</c:v>
                </c:pt>
                <c:pt idx="667">
                  <c:v>7.22548147278229</c:v>
                </c:pt>
                <c:pt idx="668">
                  <c:v>8.8278786456329801</c:v>
                </c:pt>
                <c:pt idx="669">
                  <c:v>7.9915922820680896</c:v>
                </c:pt>
                <c:pt idx="670">
                  <c:v>7.1475592711894498</c:v>
                </c:pt>
                <c:pt idx="671">
                  <c:v>5.8664680569332903</c:v>
                </c:pt>
                <c:pt idx="672">
                  <c:v>7.5234813125734901</c:v>
                </c:pt>
                <c:pt idx="673">
                  <c:v>6.0661080901037403</c:v>
                </c:pt>
                <c:pt idx="674">
                  <c:v>7.93278082715306</c:v>
                </c:pt>
                <c:pt idx="675">
                  <c:v>5.91079664404052</c:v>
                </c:pt>
                <c:pt idx="676">
                  <c:v>8.0290744701853107</c:v>
                </c:pt>
                <c:pt idx="677">
                  <c:v>6.3868793193626399</c:v>
                </c:pt>
                <c:pt idx="678">
                  <c:v>6.5792512120101003</c:v>
                </c:pt>
                <c:pt idx="679">
                  <c:v>8.2591993626662799</c:v>
                </c:pt>
                <c:pt idx="680">
                  <c:v>3.4657359027997199</c:v>
                </c:pt>
                <c:pt idx="681">
                  <c:v>5.5834963087816902</c:v>
                </c:pt>
                <c:pt idx="682">
                  <c:v>6.1320413747652296</c:v>
                </c:pt>
                <c:pt idx="683">
                  <c:v>8.0643219609107994</c:v>
                </c:pt>
                <c:pt idx="684">
                  <c:v>5.7203117766074101</c:v>
                </c:pt>
                <c:pt idx="685">
                  <c:v>6.2697273976432699</c:v>
                </c:pt>
                <c:pt idx="686">
                  <c:v>5.6454468976432297</c:v>
                </c:pt>
                <c:pt idx="687">
                  <c:v>10.9016900136051</c:v>
                </c:pt>
                <c:pt idx="688">
                  <c:v>10.422927395719499</c:v>
                </c:pt>
                <c:pt idx="689">
                  <c:v>6.3595738686723697</c:v>
                </c:pt>
                <c:pt idx="690">
                  <c:v>6.56131351132343</c:v>
                </c:pt>
                <c:pt idx="691">
                  <c:v>7.0758088639783798</c:v>
                </c:pt>
                <c:pt idx="692">
                  <c:v>7.2456550675945302</c:v>
                </c:pt>
                <c:pt idx="693">
                  <c:v>6.8035052576083297</c:v>
                </c:pt>
                <c:pt idx="694">
                  <c:v>8.7549494550982896</c:v>
                </c:pt>
                <c:pt idx="695">
                  <c:v>5.1059454739005803</c:v>
                </c:pt>
                <c:pt idx="696">
                  <c:v>6.5102583405231496</c:v>
                </c:pt>
                <c:pt idx="697">
                  <c:v>6.9334230257307103</c:v>
                </c:pt>
                <c:pt idx="698">
                  <c:v>5.8721177894754097</c:v>
                </c:pt>
                <c:pt idx="699">
                  <c:v>11.0367193673977</c:v>
                </c:pt>
                <c:pt idx="700">
                  <c:v>5.3798973535404597</c:v>
                </c:pt>
                <c:pt idx="701">
                  <c:v>8.3030093814734993</c:v>
                </c:pt>
                <c:pt idx="702">
                  <c:v>9.3209073106613705</c:v>
                </c:pt>
                <c:pt idx="703">
                  <c:v>8.0844254007800593</c:v>
                </c:pt>
                <c:pt idx="704">
                  <c:v>4.7874917427820396</c:v>
                </c:pt>
                <c:pt idx="705">
                  <c:v>6.3497215722293596</c:v>
                </c:pt>
                <c:pt idx="706">
                  <c:v>8.38454781731118</c:v>
                </c:pt>
                <c:pt idx="707">
                  <c:v>8.3728608205263093</c:v>
                </c:pt>
                <c:pt idx="708">
                  <c:v>8.6316150290144993</c:v>
                </c:pt>
                <c:pt idx="709">
                  <c:v>7.2191427806885198</c:v>
                </c:pt>
                <c:pt idx="710">
                  <c:v>9.4131995799876798</c:v>
                </c:pt>
                <c:pt idx="711">
                  <c:v>7.7079615318354904</c:v>
                </c:pt>
                <c:pt idx="712">
                  <c:v>4.4818719696435902</c:v>
                </c:pt>
                <c:pt idx="713">
                  <c:v>6.5722825426940004</c:v>
                </c:pt>
                <c:pt idx="714">
                  <c:v>8.4095244583174402</c:v>
                </c:pt>
                <c:pt idx="715">
                  <c:v>6.8480052745763604</c:v>
                </c:pt>
                <c:pt idx="716">
                  <c:v>7.7735594085490298</c:v>
                </c:pt>
                <c:pt idx="717">
                  <c:v>9.7758464702297907</c:v>
                </c:pt>
                <c:pt idx="718">
                  <c:v>7.5271213570375703</c:v>
                </c:pt>
                <c:pt idx="719">
                  <c:v>6.5201300890022997</c:v>
                </c:pt>
                <c:pt idx="720">
                  <c:v>7.4621000566616198</c:v>
                </c:pt>
                <c:pt idx="721">
                  <c:v>8.3416486189012993</c:v>
                </c:pt>
                <c:pt idx="722">
                  <c:v>6.6494162357642601</c:v>
                </c:pt>
                <c:pt idx="723">
                  <c:v>7.3152183897529701</c:v>
                </c:pt>
                <c:pt idx="724">
                  <c:v>8.5879147639166398</c:v>
                </c:pt>
                <c:pt idx="725">
                  <c:v>9.6027877830030395</c:v>
                </c:pt>
                <c:pt idx="726">
                  <c:v>5.1851486684423902</c:v>
                </c:pt>
                <c:pt idx="727">
                  <c:v>8.0491077213264006</c:v>
                </c:pt>
                <c:pt idx="728">
                  <c:v>9.42849818177773</c:v>
                </c:pt>
                <c:pt idx="729">
                  <c:v>7.2623948195587902</c:v>
                </c:pt>
                <c:pt idx="730">
                  <c:v>7.5602407085923904</c:v>
                </c:pt>
                <c:pt idx="731">
                  <c:v>9.8641049512796695</c:v>
                </c:pt>
                <c:pt idx="732">
                  <c:v>6.4676987261043504</c:v>
                </c:pt>
              </c:numCache>
            </c:numRef>
          </c:yVal>
          <c:smooth val="0"/>
          <c:extLst>
            <c:ext xmlns:c16="http://schemas.microsoft.com/office/drawing/2014/chart" uri="{C3380CC4-5D6E-409C-BE32-E72D297353CC}">
              <c16:uniqueId val="{00000002-0B11-4BEE-BBD5-A1DBB805BE8E}"/>
            </c:ext>
          </c:extLst>
        </c:ser>
        <c:dLbls>
          <c:showLegendKey val="0"/>
          <c:showVal val="0"/>
          <c:showCatName val="0"/>
          <c:showSerName val="0"/>
          <c:showPercent val="0"/>
          <c:showBubbleSize val="0"/>
        </c:dLbls>
        <c:axId val="559493570"/>
        <c:axId val="763399729"/>
      </c:scatterChart>
      <c:valAx>
        <c:axId val="559493570"/>
        <c:scaling>
          <c:orientation val="minMax"/>
          <c:max val="8"/>
          <c:min val="0"/>
        </c:scaling>
        <c:delete val="0"/>
        <c:axPos val="b"/>
        <c:title>
          <c:tx>
            <c:rich>
              <a:bodyPr rot="0" spcFirstLastPara="0" vertOverflow="ellipsis" vert="horz" wrap="square" anchor="ctr" anchorCtr="1"/>
              <a:lstStyle/>
              <a:p>
                <a:pPr defTabSz="914400">
                  <a:defRPr lang="zh-CN" sz="9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r>
                  <a:rPr lang="zh-CN" altLang="en-US" sz="1400" dirty="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rPr>
                  <a:t>文章数</a:t>
                </a:r>
              </a:p>
            </c:rich>
          </c:tx>
          <c:layout>
            <c:manualLayout>
              <c:xMode val="edge"/>
              <c:yMode val="edge"/>
              <c:x val="0.48993379316042601"/>
              <c:y val="0.93576494427558299"/>
            </c:manualLayout>
          </c:layout>
          <c:overlay val="0"/>
          <c:spPr>
            <a:noFill/>
            <a:ln>
              <a:noFill/>
            </a:ln>
            <a:effectLst/>
          </c:spPr>
          <c:txPr>
            <a:bodyPr rot="0" spcFirstLastPara="0" vertOverflow="ellipsis" vert="horz" wrap="square" anchor="ctr" anchorCtr="1"/>
            <a:lstStyle/>
            <a:p>
              <a:pPr defTabSz="914400">
                <a:defRPr lang="zh-CN" sz="9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5.7991019958605504E-3"/>
              <c:y val="0.38246221628052701"/>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no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13906279207811"/>
          <c:y val="4.27304488040849E-2"/>
          <c:w val="0.81750025415919225"/>
          <c:h val="0.77570545552270898"/>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[data.csv]分组数据3!$J$2:$J$785</c:f>
              <c:numCache>
                <c:formatCode>0.000_ </c:formatCode>
                <c:ptCount val="784"/>
                <c:pt idx="0">
                  <c:v>4.4308167988433098</c:v>
                </c:pt>
                <c:pt idx="1">
                  <c:v>4.4308167988433098</c:v>
                </c:pt>
                <c:pt idx="2">
                  <c:v>4.4188406077965903</c:v>
                </c:pt>
                <c:pt idx="3">
                  <c:v>4.4188406077965903</c:v>
                </c:pt>
                <c:pt idx="4">
                  <c:v>4.4188406077965903</c:v>
                </c:pt>
                <c:pt idx="5">
                  <c:v>4.4067192472642498</c:v>
                </c:pt>
                <c:pt idx="6">
                  <c:v>4.4067192472642498</c:v>
                </c:pt>
                <c:pt idx="7">
                  <c:v>4.4067192472642498</c:v>
                </c:pt>
                <c:pt idx="8">
                  <c:v>4.3944491546724302</c:v>
                </c:pt>
                <c:pt idx="9">
                  <c:v>4.3944491546724302</c:v>
                </c:pt>
                <c:pt idx="10">
                  <c:v>4.3820266346738803</c:v>
                </c:pt>
                <c:pt idx="11">
                  <c:v>4.3694478524670197</c:v>
                </c:pt>
                <c:pt idx="12">
                  <c:v>4.3567088266895899</c:v>
                </c:pt>
                <c:pt idx="13">
                  <c:v>4.3174881135363101</c:v>
                </c:pt>
                <c:pt idx="14">
                  <c:v>4.3174881135363101</c:v>
                </c:pt>
                <c:pt idx="15">
                  <c:v>4.3040650932041702</c:v>
                </c:pt>
                <c:pt idx="16">
                  <c:v>4.2904594411483901</c:v>
                </c:pt>
                <c:pt idx="17">
                  <c:v>4.27666611901605</c:v>
                </c:pt>
                <c:pt idx="18">
                  <c:v>4.2626798770413101</c:v>
                </c:pt>
                <c:pt idx="19">
                  <c:v>4.2626798770413101</c:v>
                </c:pt>
                <c:pt idx="20">
                  <c:v>4.2341065045972597</c:v>
                </c:pt>
                <c:pt idx="21">
                  <c:v>4.2341065045972597</c:v>
                </c:pt>
                <c:pt idx="22">
                  <c:v>4.2195077051760999</c:v>
                </c:pt>
                <c:pt idx="23">
                  <c:v>4.2195077051760999</c:v>
                </c:pt>
                <c:pt idx="24">
                  <c:v>4.2195077051760999</c:v>
                </c:pt>
                <c:pt idx="25">
                  <c:v>4.1896547420264199</c:v>
                </c:pt>
                <c:pt idx="26">
                  <c:v>4.1896547420264199</c:v>
                </c:pt>
                <c:pt idx="27">
                  <c:v>4.1896547420264199</c:v>
                </c:pt>
                <c:pt idx="28">
                  <c:v>4.1743872698956297</c:v>
                </c:pt>
                <c:pt idx="29">
                  <c:v>4.1743872698956297</c:v>
                </c:pt>
                <c:pt idx="30">
                  <c:v>4.1743872698956297</c:v>
                </c:pt>
                <c:pt idx="31">
                  <c:v>4.1588830833596697</c:v>
                </c:pt>
                <c:pt idx="32">
                  <c:v>4.1431347263915299</c:v>
                </c:pt>
                <c:pt idx="33">
                  <c:v>4.1431347263915299</c:v>
                </c:pt>
                <c:pt idx="34">
                  <c:v>4.1431347263915299</c:v>
                </c:pt>
                <c:pt idx="35">
                  <c:v>4.1271343850450899</c:v>
                </c:pt>
                <c:pt idx="36">
                  <c:v>4.1271343850450899</c:v>
                </c:pt>
                <c:pt idx="37">
                  <c:v>4.1271343850450899</c:v>
                </c:pt>
                <c:pt idx="38">
                  <c:v>4.1271343850450899</c:v>
                </c:pt>
                <c:pt idx="39">
                  <c:v>4.1108738641733096</c:v>
                </c:pt>
                <c:pt idx="40">
                  <c:v>4.1108738641733096</c:v>
                </c:pt>
                <c:pt idx="41">
                  <c:v>4.1108738641733096</c:v>
                </c:pt>
                <c:pt idx="42">
                  <c:v>4.1108738641733096</c:v>
                </c:pt>
                <c:pt idx="43">
                  <c:v>4.0943445622221004</c:v>
                </c:pt>
                <c:pt idx="44">
                  <c:v>4.0775374439057197</c:v>
                </c:pt>
                <c:pt idx="45">
                  <c:v>4.0775374439057197</c:v>
                </c:pt>
                <c:pt idx="46">
                  <c:v>4.0775374439057197</c:v>
                </c:pt>
                <c:pt idx="47">
                  <c:v>4.0775374439057197</c:v>
                </c:pt>
                <c:pt idx="48">
                  <c:v>4.0604430105464102</c:v>
                </c:pt>
                <c:pt idx="49">
                  <c:v>4.0604430105464102</c:v>
                </c:pt>
                <c:pt idx="50">
                  <c:v>4.0604430105464102</c:v>
                </c:pt>
                <c:pt idx="51">
                  <c:v>4.0604430105464102</c:v>
                </c:pt>
                <c:pt idx="52">
                  <c:v>4.0430512678345503</c:v>
                </c:pt>
                <c:pt idx="53">
                  <c:v>4.0253516907351496</c:v>
                </c:pt>
                <c:pt idx="54">
                  <c:v>4.0253516907351496</c:v>
                </c:pt>
                <c:pt idx="55">
                  <c:v>4.0253516907351496</c:v>
                </c:pt>
                <c:pt idx="56">
                  <c:v>4.0073331852324703</c:v>
                </c:pt>
                <c:pt idx="57">
                  <c:v>4.0073331852324703</c:v>
                </c:pt>
                <c:pt idx="58">
                  <c:v>3.9889840465642701</c:v>
                </c:pt>
                <c:pt idx="59">
                  <c:v>3.9889840465642701</c:v>
                </c:pt>
                <c:pt idx="60">
                  <c:v>3.9889840465642701</c:v>
                </c:pt>
                <c:pt idx="61">
                  <c:v>3.9889840465642701</c:v>
                </c:pt>
                <c:pt idx="62">
                  <c:v>3.9889840465642701</c:v>
                </c:pt>
                <c:pt idx="63">
                  <c:v>3.95124371858142</c:v>
                </c:pt>
                <c:pt idx="64">
                  <c:v>3.93182563272432</c:v>
                </c:pt>
                <c:pt idx="65">
                  <c:v>3.93182563272432</c:v>
                </c:pt>
                <c:pt idx="66">
                  <c:v>3.93182563272432</c:v>
                </c:pt>
                <c:pt idx="67">
                  <c:v>3.9120230054281402</c:v>
                </c:pt>
                <c:pt idx="68">
                  <c:v>3.9120230054281402</c:v>
                </c:pt>
                <c:pt idx="69">
                  <c:v>3.8918202981106198</c:v>
                </c:pt>
                <c:pt idx="70">
                  <c:v>3.8712010109078898</c:v>
                </c:pt>
                <c:pt idx="71">
                  <c:v>3.8712010109078898</c:v>
                </c:pt>
                <c:pt idx="72">
                  <c:v>3.8712010109078898</c:v>
                </c:pt>
                <c:pt idx="73">
                  <c:v>3.8712010109078898</c:v>
                </c:pt>
                <c:pt idx="74">
                  <c:v>3.8712010109078898</c:v>
                </c:pt>
                <c:pt idx="75">
                  <c:v>3.85014760171005</c:v>
                </c:pt>
                <c:pt idx="76">
                  <c:v>3.85014760171005</c:v>
                </c:pt>
                <c:pt idx="77">
                  <c:v>3.85014760171005</c:v>
                </c:pt>
                <c:pt idx="78">
                  <c:v>3.85014760171005</c:v>
                </c:pt>
                <c:pt idx="79">
                  <c:v>3.85014760171005</c:v>
                </c:pt>
                <c:pt idx="80">
                  <c:v>3.8286413964890902</c:v>
                </c:pt>
                <c:pt idx="81">
                  <c:v>3.8286413964890902</c:v>
                </c:pt>
                <c:pt idx="82">
                  <c:v>3.8066624897703099</c:v>
                </c:pt>
                <c:pt idx="83">
                  <c:v>3.8066624897703099</c:v>
                </c:pt>
                <c:pt idx="84">
                  <c:v>3.8066624897703099</c:v>
                </c:pt>
                <c:pt idx="85">
                  <c:v>3.8066624897703099</c:v>
                </c:pt>
                <c:pt idx="86">
                  <c:v>3.8066624897703099</c:v>
                </c:pt>
                <c:pt idx="87">
                  <c:v>3.8066624897703099</c:v>
                </c:pt>
                <c:pt idx="88">
                  <c:v>3.8066624897703099</c:v>
                </c:pt>
                <c:pt idx="89">
                  <c:v>3.8066624897703099</c:v>
                </c:pt>
                <c:pt idx="90">
                  <c:v>3.7841896339182601</c:v>
                </c:pt>
                <c:pt idx="91">
                  <c:v>3.7841896339182601</c:v>
                </c:pt>
                <c:pt idx="92">
                  <c:v>3.7841896339182601</c:v>
                </c:pt>
                <c:pt idx="93">
                  <c:v>3.7841896339182601</c:v>
                </c:pt>
                <c:pt idx="94">
                  <c:v>3.7841896339182601</c:v>
                </c:pt>
                <c:pt idx="95">
                  <c:v>3.7612001156935602</c:v>
                </c:pt>
                <c:pt idx="96">
                  <c:v>3.7612001156935602</c:v>
                </c:pt>
                <c:pt idx="97">
                  <c:v>3.7612001156935602</c:v>
                </c:pt>
                <c:pt idx="98">
                  <c:v>3.73766961828336</c:v>
                </c:pt>
                <c:pt idx="99">
                  <c:v>3.7135720667043</c:v>
                </c:pt>
                <c:pt idx="100">
                  <c:v>3.7135720667043</c:v>
                </c:pt>
                <c:pt idx="101">
                  <c:v>3.7135720667043</c:v>
                </c:pt>
                <c:pt idx="102">
                  <c:v>3.7135720667043</c:v>
                </c:pt>
                <c:pt idx="103">
                  <c:v>3.7135720667043</c:v>
                </c:pt>
                <c:pt idx="104">
                  <c:v>3.68887945411393</c:v>
                </c:pt>
                <c:pt idx="105">
                  <c:v>3.68887945411393</c:v>
                </c:pt>
                <c:pt idx="106">
                  <c:v>3.68887945411393</c:v>
                </c:pt>
                <c:pt idx="107">
                  <c:v>3.68887945411393</c:v>
                </c:pt>
                <c:pt idx="108">
                  <c:v>3.6635616461296401</c:v>
                </c:pt>
                <c:pt idx="109">
                  <c:v>3.6635616461296401</c:v>
                </c:pt>
                <c:pt idx="110">
                  <c:v>3.6635616461296401</c:v>
                </c:pt>
                <c:pt idx="111">
                  <c:v>3.6635616461296401</c:v>
                </c:pt>
                <c:pt idx="112">
                  <c:v>3.6635616461296401</c:v>
                </c:pt>
                <c:pt idx="113">
                  <c:v>3.6375861597263799</c:v>
                </c:pt>
                <c:pt idx="114">
                  <c:v>3.6375861597263799</c:v>
                </c:pt>
                <c:pt idx="115">
                  <c:v>3.6375861597263799</c:v>
                </c:pt>
                <c:pt idx="116">
                  <c:v>3.6109179126442199</c:v>
                </c:pt>
                <c:pt idx="117">
                  <c:v>3.6109179126442199</c:v>
                </c:pt>
                <c:pt idx="118">
                  <c:v>3.6109179126442199</c:v>
                </c:pt>
                <c:pt idx="119">
                  <c:v>3.6109179126442199</c:v>
                </c:pt>
                <c:pt idx="120">
                  <c:v>3.5835189384561099</c:v>
                </c:pt>
                <c:pt idx="121">
                  <c:v>3.5835189384561099</c:v>
                </c:pt>
                <c:pt idx="122">
                  <c:v>3.5835189384561099</c:v>
                </c:pt>
                <c:pt idx="123">
                  <c:v>3.5835189384561099</c:v>
                </c:pt>
                <c:pt idx="124">
                  <c:v>3.55534806148941</c:v>
                </c:pt>
                <c:pt idx="125">
                  <c:v>3.55534806148941</c:v>
                </c:pt>
                <c:pt idx="126">
                  <c:v>3.55534806148941</c:v>
                </c:pt>
                <c:pt idx="127">
                  <c:v>3.55534806148941</c:v>
                </c:pt>
                <c:pt idx="128">
                  <c:v>3.5263605246161598</c:v>
                </c:pt>
                <c:pt idx="129">
                  <c:v>3.5263605246161598</c:v>
                </c:pt>
                <c:pt idx="130">
                  <c:v>3.5263605246161598</c:v>
                </c:pt>
                <c:pt idx="131">
                  <c:v>3.5263605246161598</c:v>
                </c:pt>
                <c:pt idx="132">
                  <c:v>3.5263605246161598</c:v>
                </c:pt>
                <c:pt idx="133">
                  <c:v>3.5263605246161598</c:v>
                </c:pt>
                <c:pt idx="134">
                  <c:v>3.5263605246161598</c:v>
                </c:pt>
                <c:pt idx="135">
                  <c:v>3.5263605246161598</c:v>
                </c:pt>
                <c:pt idx="136">
                  <c:v>3.4965075614664798</c:v>
                </c:pt>
                <c:pt idx="137">
                  <c:v>3.4965075614664798</c:v>
                </c:pt>
                <c:pt idx="138">
                  <c:v>3.4965075614664798</c:v>
                </c:pt>
                <c:pt idx="139">
                  <c:v>3.4657359027997199</c:v>
                </c:pt>
                <c:pt idx="140">
                  <c:v>3.4657359027997199</c:v>
                </c:pt>
                <c:pt idx="141">
                  <c:v>3.4657359027997199</c:v>
                </c:pt>
                <c:pt idx="142">
                  <c:v>3.4339872044851401</c:v>
                </c:pt>
                <c:pt idx="143">
                  <c:v>3.4339872044851401</c:v>
                </c:pt>
                <c:pt idx="144">
                  <c:v>3.4339872044851401</c:v>
                </c:pt>
                <c:pt idx="145">
                  <c:v>3.4011973816621501</c:v>
                </c:pt>
                <c:pt idx="146">
                  <c:v>3.4011973816621501</c:v>
                </c:pt>
                <c:pt idx="147">
                  <c:v>3.4011973816621501</c:v>
                </c:pt>
                <c:pt idx="148">
                  <c:v>3.4011973816621501</c:v>
                </c:pt>
                <c:pt idx="149">
                  <c:v>3.4011973816621501</c:v>
                </c:pt>
                <c:pt idx="150">
                  <c:v>3.4011973816621501</c:v>
                </c:pt>
                <c:pt idx="151">
                  <c:v>3.4011973816621501</c:v>
                </c:pt>
                <c:pt idx="152">
                  <c:v>3.4011973816621501</c:v>
                </c:pt>
                <c:pt idx="153">
                  <c:v>3.3672958299864701</c:v>
                </c:pt>
                <c:pt idx="154">
                  <c:v>3.3672958299864701</c:v>
                </c:pt>
                <c:pt idx="155">
                  <c:v>3.3672958299864701</c:v>
                </c:pt>
                <c:pt idx="156">
                  <c:v>3.3672958299864701</c:v>
                </c:pt>
                <c:pt idx="157">
                  <c:v>3.3672958299864701</c:v>
                </c:pt>
                <c:pt idx="158">
                  <c:v>3.3322045101751998</c:v>
                </c:pt>
                <c:pt idx="159">
                  <c:v>3.3322045101751998</c:v>
                </c:pt>
                <c:pt idx="160">
                  <c:v>3.3322045101751998</c:v>
                </c:pt>
                <c:pt idx="161">
                  <c:v>3.3322045101751998</c:v>
                </c:pt>
                <c:pt idx="162">
                  <c:v>3.3322045101751998</c:v>
                </c:pt>
                <c:pt idx="163">
                  <c:v>3.3322045101751998</c:v>
                </c:pt>
                <c:pt idx="164">
                  <c:v>3.3322045101751998</c:v>
                </c:pt>
                <c:pt idx="165">
                  <c:v>3.2958368660043198</c:v>
                </c:pt>
                <c:pt idx="166">
                  <c:v>3.2958368660043198</c:v>
                </c:pt>
                <c:pt idx="167">
                  <c:v>3.2958368660043198</c:v>
                </c:pt>
                <c:pt idx="168">
                  <c:v>3.2958368660043198</c:v>
                </c:pt>
                <c:pt idx="169">
                  <c:v>3.2958368660043198</c:v>
                </c:pt>
                <c:pt idx="170">
                  <c:v>3.2580965380214799</c:v>
                </c:pt>
                <c:pt idx="171">
                  <c:v>3.2580965380214799</c:v>
                </c:pt>
                <c:pt idx="172">
                  <c:v>3.2580965380214799</c:v>
                </c:pt>
                <c:pt idx="173">
                  <c:v>3.2580965380214799</c:v>
                </c:pt>
                <c:pt idx="174">
                  <c:v>3.2580965380214799</c:v>
                </c:pt>
                <c:pt idx="175">
                  <c:v>3.2580965380214799</c:v>
                </c:pt>
                <c:pt idx="176">
                  <c:v>3.2580965380214799</c:v>
                </c:pt>
                <c:pt idx="177">
                  <c:v>3.2580965380214799</c:v>
                </c:pt>
                <c:pt idx="178">
                  <c:v>3.2580965380214799</c:v>
                </c:pt>
                <c:pt idx="179">
                  <c:v>3.2188758248682001</c:v>
                </c:pt>
                <c:pt idx="180">
                  <c:v>3.2188758248682001</c:v>
                </c:pt>
                <c:pt idx="181">
                  <c:v>3.2188758248682001</c:v>
                </c:pt>
                <c:pt idx="182">
                  <c:v>3.2188758248682001</c:v>
                </c:pt>
                <c:pt idx="183">
                  <c:v>3.2188758248682001</c:v>
                </c:pt>
                <c:pt idx="184">
                  <c:v>3.2188758248682001</c:v>
                </c:pt>
                <c:pt idx="185">
                  <c:v>3.2188758248682001</c:v>
                </c:pt>
                <c:pt idx="186">
                  <c:v>3.2188758248682001</c:v>
                </c:pt>
                <c:pt idx="187">
                  <c:v>3.2188758248682001</c:v>
                </c:pt>
                <c:pt idx="188">
                  <c:v>3.2188758248682001</c:v>
                </c:pt>
                <c:pt idx="189">
                  <c:v>3.2188758248682001</c:v>
                </c:pt>
                <c:pt idx="190">
                  <c:v>3.2188758248682001</c:v>
                </c:pt>
                <c:pt idx="191">
                  <c:v>3.2188758248682001</c:v>
                </c:pt>
                <c:pt idx="192">
                  <c:v>3.2188758248682001</c:v>
                </c:pt>
                <c:pt idx="193">
                  <c:v>3.2188758248682001</c:v>
                </c:pt>
                <c:pt idx="194">
                  <c:v>3.17805383034794</c:v>
                </c:pt>
                <c:pt idx="195">
                  <c:v>3.17805383034794</c:v>
                </c:pt>
                <c:pt idx="196">
                  <c:v>3.17805383034794</c:v>
                </c:pt>
                <c:pt idx="197">
                  <c:v>3.17805383034794</c:v>
                </c:pt>
                <c:pt idx="198">
                  <c:v>3.17805383034794</c:v>
                </c:pt>
                <c:pt idx="199">
                  <c:v>3.17805383034794</c:v>
                </c:pt>
                <c:pt idx="200">
                  <c:v>3.17805383034794</c:v>
                </c:pt>
                <c:pt idx="201">
                  <c:v>3.17805383034794</c:v>
                </c:pt>
                <c:pt idx="202">
                  <c:v>3.17805383034794</c:v>
                </c:pt>
                <c:pt idx="203">
                  <c:v>3.17805383034794</c:v>
                </c:pt>
                <c:pt idx="204">
                  <c:v>3.17805383034794</c:v>
                </c:pt>
                <c:pt idx="205">
                  <c:v>3.1354942159291399</c:v>
                </c:pt>
                <c:pt idx="206">
                  <c:v>3.1354942159291399</c:v>
                </c:pt>
                <c:pt idx="207">
                  <c:v>3.1354942159291399</c:v>
                </c:pt>
                <c:pt idx="208">
                  <c:v>3.1354942159291399</c:v>
                </c:pt>
                <c:pt idx="209">
                  <c:v>3.1354942159291399</c:v>
                </c:pt>
                <c:pt idx="210">
                  <c:v>3.1354942159291399</c:v>
                </c:pt>
                <c:pt idx="211">
                  <c:v>3.1354942159291399</c:v>
                </c:pt>
                <c:pt idx="212">
                  <c:v>3.0910424533583098</c:v>
                </c:pt>
                <c:pt idx="213">
                  <c:v>3.0910424533583098</c:v>
                </c:pt>
                <c:pt idx="214">
                  <c:v>3.0910424533583098</c:v>
                </c:pt>
                <c:pt idx="215">
                  <c:v>3.0910424533583098</c:v>
                </c:pt>
                <c:pt idx="216">
                  <c:v>3.0910424533583098</c:v>
                </c:pt>
                <c:pt idx="217">
                  <c:v>3.0910424533583098</c:v>
                </c:pt>
                <c:pt idx="218">
                  <c:v>3.0910424533583098</c:v>
                </c:pt>
                <c:pt idx="219">
                  <c:v>3.0445224377234199</c:v>
                </c:pt>
                <c:pt idx="220">
                  <c:v>3.0445224377234199</c:v>
                </c:pt>
                <c:pt idx="221">
                  <c:v>3.0445224377234199</c:v>
                </c:pt>
                <c:pt idx="222">
                  <c:v>3.0445224377234199</c:v>
                </c:pt>
                <c:pt idx="223">
                  <c:v>3.0445224377234199</c:v>
                </c:pt>
                <c:pt idx="224">
                  <c:v>3.0445224377234199</c:v>
                </c:pt>
                <c:pt idx="225">
                  <c:v>3.0445224377234199</c:v>
                </c:pt>
                <c:pt idx="226">
                  <c:v>2.99573227355399</c:v>
                </c:pt>
                <c:pt idx="227">
                  <c:v>2.99573227355399</c:v>
                </c:pt>
                <c:pt idx="228">
                  <c:v>2.99573227355399</c:v>
                </c:pt>
                <c:pt idx="229">
                  <c:v>2.99573227355399</c:v>
                </c:pt>
                <c:pt idx="230">
                  <c:v>2.99573227355399</c:v>
                </c:pt>
                <c:pt idx="231">
                  <c:v>2.99573227355399</c:v>
                </c:pt>
                <c:pt idx="232">
                  <c:v>2.99573227355399</c:v>
                </c:pt>
                <c:pt idx="233">
                  <c:v>2.99573227355399</c:v>
                </c:pt>
                <c:pt idx="234">
                  <c:v>2.99573227355399</c:v>
                </c:pt>
                <c:pt idx="235">
                  <c:v>2.99573227355399</c:v>
                </c:pt>
                <c:pt idx="236">
                  <c:v>2.99573227355399</c:v>
                </c:pt>
                <c:pt idx="237">
                  <c:v>2.99573227355399</c:v>
                </c:pt>
                <c:pt idx="238">
                  <c:v>2.99573227355399</c:v>
                </c:pt>
                <c:pt idx="239">
                  <c:v>2.99573227355399</c:v>
                </c:pt>
                <c:pt idx="240">
                  <c:v>2.9444389791664398</c:v>
                </c:pt>
                <c:pt idx="241">
                  <c:v>2.9444389791664398</c:v>
                </c:pt>
                <c:pt idx="242">
                  <c:v>2.9444389791664398</c:v>
                </c:pt>
                <c:pt idx="243">
                  <c:v>2.9444389791664398</c:v>
                </c:pt>
                <c:pt idx="244">
                  <c:v>2.9444389791664398</c:v>
                </c:pt>
                <c:pt idx="245">
                  <c:v>2.8903717578961601</c:v>
                </c:pt>
                <c:pt idx="246">
                  <c:v>2.8903717578961601</c:v>
                </c:pt>
                <c:pt idx="247">
                  <c:v>2.8903717578961601</c:v>
                </c:pt>
                <c:pt idx="248">
                  <c:v>2.8903717578961601</c:v>
                </c:pt>
                <c:pt idx="249">
                  <c:v>2.8903717578961601</c:v>
                </c:pt>
                <c:pt idx="250">
                  <c:v>2.8903717578961601</c:v>
                </c:pt>
                <c:pt idx="251">
                  <c:v>2.8903717578961601</c:v>
                </c:pt>
                <c:pt idx="252">
                  <c:v>2.8903717578961601</c:v>
                </c:pt>
                <c:pt idx="253">
                  <c:v>2.8903717578961601</c:v>
                </c:pt>
                <c:pt idx="254">
                  <c:v>2.8903717578961601</c:v>
                </c:pt>
                <c:pt idx="255">
                  <c:v>2.8903717578961601</c:v>
                </c:pt>
                <c:pt idx="256">
                  <c:v>2.8332133440562099</c:v>
                </c:pt>
                <c:pt idx="257">
                  <c:v>2.8332133440562099</c:v>
                </c:pt>
                <c:pt idx="258">
                  <c:v>2.8332133440562099</c:v>
                </c:pt>
                <c:pt idx="259">
                  <c:v>2.8332133440562099</c:v>
                </c:pt>
                <c:pt idx="260">
                  <c:v>2.8332133440562099</c:v>
                </c:pt>
                <c:pt idx="261">
                  <c:v>2.8332133440562099</c:v>
                </c:pt>
                <c:pt idx="262">
                  <c:v>2.8332133440562099</c:v>
                </c:pt>
                <c:pt idx="263">
                  <c:v>2.8332133440562099</c:v>
                </c:pt>
                <c:pt idx="264">
                  <c:v>2.8332133440562099</c:v>
                </c:pt>
                <c:pt idx="265">
                  <c:v>2.8332133440562099</c:v>
                </c:pt>
                <c:pt idx="266">
                  <c:v>2.8332133440562099</c:v>
                </c:pt>
                <c:pt idx="267">
                  <c:v>2.8332133440562099</c:v>
                </c:pt>
                <c:pt idx="268">
                  <c:v>2.8332133440562099</c:v>
                </c:pt>
                <c:pt idx="269">
                  <c:v>2.8332133440562099</c:v>
                </c:pt>
                <c:pt idx="270">
                  <c:v>2.7725887222397798</c:v>
                </c:pt>
                <c:pt idx="271">
                  <c:v>2.7725887222397798</c:v>
                </c:pt>
                <c:pt idx="272">
                  <c:v>2.7725887222397798</c:v>
                </c:pt>
                <c:pt idx="273">
                  <c:v>2.7725887222397798</c:v>
                </c:pt>
                <c:pt idx="274">
                  <c:v>2.7725887222397798</c:v>
                </c:pt>
                <c:pt idx="275">
                  <c:v>2.7725887222397798</c:v>
                </c:pt>
                <c:pt idx="276">
                  <c:v>2.7725887222397798</c:v>
                </c:pt>
                <c:pt idx="277">
                  <c:v>2.7725887222397798</c:v>
                </c:pt>
                <c:pt idx="278">
                  <c:v>2.7725887222397798</c:v>
                </c:pt>
                <c:pt idx="279">
                  <c:v>2.7725887222397798</c:v>
                </c:pt>
                <c:pt idx="280">
                  <c:v>2.7725887222397798</c:v>
                </c:pt>
                <c:pt idx="281">
                  <c:v>2.7725887222397798</c:v>
                </c:pt>
                <c:pt idx="282">
                  <c:v>2.7725887222397798</c:v>
                </c:pt>
                <c:pt idx="283">
                  <c:v>2.7725887222397798</c:v>
                </c:pt>
                <c:pt idx="284">
                  <c:v>2.7725887222397798</c:v>
                </c:pt>
                <c:pt idx="285">
                  <c:v>2.7725887222397798</c:v>
                </c:pt>
                <c:pt idx="286">
                  <c:v>2.7725887222397798</c:v>
                </c:pt>
                <c:pt idx="287">
                  <c:v>2.7725887222397798</c:v>
                </c:pt>
                <c:pt idx="288">
                  <c:v>2.7725887222397798</c:v>
                </c:pt>
                <c:pt idx="289">
                  <c:v>2.7080502011022101</c:v>
                </c:pt>
                <c:pt idx="290">
                  <c:v>2.7080502011022101</c:v>
                </c:pt>
                <c:pt idx="291">
                  <c:v>2.7080502011022101</c:v>
                </c:pt>
                <c:pt idx="292">
                  <c:v>2.7080502011022101</c:v>
                </c:pt>
                <c:pt idx="293">
                  <c:v>2.7080502011022101</c:v>
                </c:pt>
                <c:pt idx="294">
                  <c:v>2.7080502011022101</c:v>
                </c:pt>
                <c:pt idx="295">
                  <c:v>2.7080502011022101</c:v>
                </c:pt>
                <c:pt idx="296">
                  <c:v>2.7080502011022101</c:v>
                </c:pt>
                <c:pt idx="297">
                  <c:v>2.7080502011022101</c:v>
                </c:pt>
                <c:pt idx="298">
                  <c:v>2.7080502011022101</c:v>
                </c:pt>
                <c:pt idx="299">
                  <c:v>2.7080502011022101</c:v>
                </c:pt>
                <c:pt idx="300">
                  <c:v>2.7080502011022101</c:v>
                </c:pt>
                <c:pt idx="301">
                  <c:v>2.7080502011022101</c:v>
                </c:pt>
                <c:pt idx="302">
                  <c:v>2.7080502011022101</c:v>
                </c:pt>
                <c:pt idx="303">
                  <c:v>2.7080502011022101</c:v>
                </c:pt>
                <c:pt idx="304">
                  <c:v>2.7080502011022101</c:v>
                </c:pt>
                <c:pt idx="305">
                  <c:v>2.63905732961525</c:v>
                </c:pt>
                <c:pt idx="306">
                  <c:v>2.63905732961525</c:v>
                </c:pt>
                <c:pt idx="307">
                  <c:v>2.63905732961525</c:v>
                </c:pt>
                <c:pt idx="308">
                  <c:v>2.63905732961525</c:v>
                </c:pt>
                <c:pt idx="309">
                  <c:v>2.63905732961525</c:v>
                </c:pt>
                <c:pt idx="310">
                  <c:v>2.63905732961525</c:v>
                </c:pt>
                <c:pt idx="311">
                  <c:v>2.63905732961525</c:v>
                </c:pt>
                <c:pt idx="312">
                  <c:v>2.63905732961525</c:v>
                </c:pt>
                <c:pt idx="313">
                  <c:v>2.63905732961525</c:v>
                </c:pt>
                <c:pt idx="314">
                  <c:v>2.63905732961525</c:v>
                </c:pt>
                <c:pt idx="315">
                  <c:v>2.63905732961525</c:v>
                </c:pt>
                <c:pt idx="316">
                  <c:v>2.63905732961525</c:v>
                </c:pt>
                <c:pt idx="317">
                  <c:v>2.63905732961525</c:v>
                </c:pt>
                <c:pt idx="318">
                  <c:v>2.63905732961525</c:v>
                </c:pt>
                <c:pt idx="319">
                  <c:v>2.63905732961525</c:v>
                </c:pt>
                <c:pt idx="320">
                  <c:v>2.5649493574615301</c:v>
                </c:pt>
                <c:pt idx="321">
                  <c:v>2.5649493574615301</c:v>
                </c:pt>
                <c:pt idx="322">
                  <c:v>2.5649493574615301</c:v>
                </c:pt>
                <c:pt idx="323">
                  <c:v>2.5649493574615301</c:v>
                </c:pt>
                <c:pt idx="324">
                  <c:v>2.5649493574615301</c:v>
                </c:pt>
                <c:pt idx="325">
                  <c:v>2.5649493574615301</c:v>
                </c:pt>
                <c:pt idx="326">
                  <c:v>2.5649493574615301</c:v>
                </c:pt>
                <c:pt idx="327">
                  <c:v>2.5649493574615301</c:v>
                </c:pt>
                <c:pt idx="328">
                  <c:v>2.4849066497879999</c:v>
                </c:pt>
                <c:pt idx="329">
                  <c:v>2.4849066497879999</c:v>
                </c:pt>
                <c:pt idx="330">
                  <c:v>2.4849066497879999</c:v>
                </c:pt>
                <c:pt idx="331">
                  <c:v>2.4849066497879999</c:v>
                </c:pt>
                <c:pt idx="332">
                  <c:v>2.4849066497879999</c:v>
                </c:pt>
                <c:pt idx="333">
                  <c:v>2.4849066497879999</c:v>
                </c:pt>
                <c:pt idx="334">
                  <c:v>2.4849066497879999</c:v>
                </c:pt>
                <c:pt idx="335">
                  <c:v>2.4849066497879999</c:v>
                </c:pt>
                <c:pt idx="336">
                  <c:v>2.4849066497879999</c:v>
                </c:pt>
                <c:pt idx="337">
                  <c:v>2.4849066497879999</c:v>
                </c:pt>
                <c:pt idx="338">
                  <c:v>2.4849066497879999</c:v>
                </c:pt>
                <c:pt idx="339">
                  <c:v>2.4849066497879999</c:v>
                </c:pt>
                <c:pt idx="340">
                  <c:v>2.4849066497879999</c:v>
                </c:pt>
                <c:pt idx="341">
                  <c:v>2.3978952727983698</c:v>
                </c:pt>
                <c:pt idx="342">
                  <c:v>2.3978952727983698</c:v>
                </c:pt>
                <c:pt idx="343">
                  <c:v>2.3978952727983698</c:v>
                </c:pt>
                <c:pt idx="344">
                  <c:v>2.3978952727983698</c:v>
                </c:pt>
                <c:pt idx="345">
                  <c:v>2.3978952727983698</c:v>
                </c:pt>
                <c:pt idx="346">
                  <c:v>2.3978952727983698</c:v>
                </c:pt>
                <c:pt idx="347">
                  <c:v>2.3978952727983698</c:v>
                </c:pt>
                <c:pt idx="348">
                  <c:v>2.3978952727983698</c:v>
                </c:pt>
                <c:pt idx="349">
                  <c:v>2.3978952727983698</c:v>
                </c:pt>
                <c:pt idx="350">
                  <c:v>2.3978952727983698</c:v>
                </c:pt>
                <c:pt idx="351">
                  <c:v>2.3978952727983698</c:v>
                </c:pt>
                <c:pt idx="352">
                  <c:v>2.3025850929940401</c:v>
                </c:pt>
                <c:pt idx="353">
                  <c:v>2.3025850929940401</c:v>
                </c:pt>
                <c:pt idx="354">
                  <c:v>2.3025850929940401</c:v>
                </c:pt>
                <c:pt idx="355">
                  <c:v>2.3025850929940401</c:v>
                </c:pt>
                <c:pt idx="356">
                  <c:v>2.3025850929940401</c:v>
                </c:pt>
                <c:pt idx="357">
                  <c:v>2.3025850929940401</c:v>
                </c:pt>
                <c:pt idx="358">
                  <c:v>2.3025850929940401</c:v>
                </c:pt>
                <c:pt idx="359">
                  <c:v>2.3025850929940401</c:v>
                </c:pt>
                <c:pt idx="360">
                  <c:v>2.3025850929940401</c:v>
                </c:pt>
                <c:pt idx="361">
                  <c:v>2.3025850929940401</c:v>
                </c:pt>
                <c:pt idx="362">
                  <c:v>2.3025850929940401</c:v>
                </c:pt>
                <c:pt idx="363">
                  <c:v>2.3025850929940401</c:v>
                </c:pt>
                <c:pt idx="364">
                  <c:v>2.3025850929940401</c:v>
                </c:pt>
                <c:pt idx="365">
                  <c:v>2.3025850929940401</c:v>
                </c:pt>
                <c:pt idx="366">
                  <c:v>2.3025850929940401</c:v>
                </c:pt>
                <c:pt idx="367">
                  <c:v>2.3025850929940401</c:v>
                </c:pt>
                <c:pt idx="368">
                  <c:v>2.1972245773362098</c:v>
                </c:pt>
                <c:pt idx="369">
                  <c:v>2.1972245773362098</c:v>
                </c:pt>
                <c:pt idx="370">
                  <c:v>2.1972245773362098</c:v>
                </c:pt>
                <c:pt idx="371">
                  <c:v>2.1972245773362098</c:v>
                </c:pt>
                <c:pt idx="372">
                  <c:v>2.1972245773362098</c:v>
                </c:pt>
                <c:pt idx="373">
                  <c:v>2.1972245773362098</c:v>
                </c:pt>
                <c:pt idx="374">
                  <c:v>2.1972245773362098</c:v>
                </c:pt>
                <c:pt idx="375">
                  <c:v>2.1972245773362098</c:v>
                </c:pt>
                <c:pt idx="376">
                  <c:v>2.1972245773362098</c:v>
                </c:pt>
                <c:pt idx="377">
                  <c:v>2.1972245773362098</c:v>
                </c:pt>
                <c:pt idx="378">
                  <c:v>2.1972245773362098</c:v>
                </c:pt>
                <c:pt idx="379">
                  <c:v>2.1972245773362098</c:v>
                </c:pt>
                <c:pt idx="380">
                  <c:v>2.1972245773362098</c:v>
                </c:pt>
                <c:pt idx="381">
                  <c:v>2.1972245773362098</c:v>
                </c:pt>
                <c:pt idx="382">
                  <c:v>2.1972245773362098</c:v>
                </c:pt>
                <c:pt idx="383">
                  <c:v>2.1972245773362098</c:v>
                </c:pt>
                <c:pt idx="384">
                  <c:v>2.1972245773362098</c:v>
                </c:pt>
                <c:pt idx="385">
                  <c:v>2.1972245773362098</c:v>
                </c:pt>
                <c:pt idx="386">
                  <c:v>2.1972245773362098</c:v>
                </c:pt>
                <c:pt idx="387">
                  <c:v>2.1972245773362098</c:v>
                </c:pt>
                <c:pt idx="388">
                  <c:v>2.1972245773362098</c:v>
                </c:pt>
                <c:pt idx="389">
                  <c:v>2.1972245773362098</c:v>
                </c:pt>
                <c:pt idx="390">
                  <c:v>2.1972245773362098</c:v>
                </c:pt>
                <c:pt idx="391">
                  <c:v>2.1972245773362098</c:v>
                </c:pt>
                <c:pt idx="392">
                  <c:v>2.1972245773362098</c:v>
                </c:pt>
                <c:pt idx="393">
                  <c:v>2.1972245773362098</c:v>
                </c:pt>
                <c:pt idx="394">
                  <c:v>2.1972245773362098</c:v>
                </c:pt>
                <c:pt idx="395">
                  <c:v>2.1972245773362098</c:v>
                </c:pt>
                <c:pt idx="396">
                  <c:v>2.1972245773362098</c:v>
                </c:pt>
                <c:pt idx="397">
                  <c:v>2.1972245773362098</c:v>
                </c:pt>
                <c:pt idx="398">
                  <c:v>2.1972245773362098</c:v>
                </c:pt>
                <c:pt idx="399">
                  <c:v>2.1972245773362098</c:v>
                </c:pt>
                <c:pt idx="400">
                  <c:v>2.07944154167983</c:v>
                </c:pt>
                <c:pt idx="401">
                  <c:v>2.07944154167983</c:v>
                </c:pt>
                <c:pt idx="402">
                  <c:v>2.07944154167983</c:v>
                </c:pt>
                <c:pt idx="403">
                  <c:v>2.07944154167983</c:v>
                </c:pt>
                <c:pt idx="404">
                  <c:v>2.07944154167983</c:v>
                </c:pt>
                <c:pt idx="405">
                  <c:v>2.07944154167983</c:v>
                </c:pt>
                <c:pt idx="406">
                  <c:v>2.07944154167983</c:v>
                </c:pt>
                <c:pt idx="407">
                  <c:v>2.07944154167983</c:v>
                </c:pt>
                <c:pt idx="408">
                  <c:v>2.07944154167983</c:v>
                </c:pt>
                <c:pt idx="409">
                  <c:v>2.07944154167983</c:v>
                </c:pt>
                <c:pt idx="410">
                  <c:v>2.07944154167983</c:v>
                </c:pt>
                <c:pt idx="411">
                  <c:v>2.07944154167983</c:v>
                </c:pt>
                <c:pt idx="412">
                  <c:v>2.07944154167983</c:v>
                </c:pt>
                <c:pt idx="413">
                  <c:v>2.07944154167983</c:v>
                </c:pt>
                <c:pt idx="414">
                  <c:v>2.07944154167983</c:v>
                </c:pt>
                <c:pt idx="415">
                  <c:v>2.07944154167983</c:v>
                </c:pt>
                <c:pt idx="416">
                  <c:v>2.07944154167983</c:v>
                </c:pt>
                <c:pt idx="417">
                  <c:v>2.07944154167983</c:v>
                </c:pt>
                <c:pt idx="418">
                  <c:v>2.07944154167983</c:v>
                </c:pt>
                <c:pt idx="419">
                  <c:v>2.07944154167983</c:v>
                </c:pt>
                <c:pt idx="420">
                  <c:v>2.07944154167983</c:v>
                </c:pt>
                <c:pt idx="421">
                  <c:v>2.07944154167983</c:v>
                </c:pt>
                <c:pt idx="422">
                  <c:v>2.07944154167983</c:v>
                </c:pt>
                <c:pt idx="423">
                  <c:v>1.9459101490553099</c:v>
                </c:pt>
                <c:pt idx="424">
                  <c:v>1.9459101490553099</c:v>
                </c:pt>
                <c:pt idx="425">
                  <c:v>1.9459101490553099</c:v>
                </c:pt>
                <c:pt idx="426">
                  <c:v>1.9459101490553099</c:v>
                </c:pt>
                <c:pt idx="427">
                  <c:v>1.9459101490553099</c:v>
                </c:pt>
                <c:pt idx="428">
                  <c:v>1.9459101490553099</c:v>
                </c:pt>
                <c:pt idx="429">
                  <c:v>1.9459101490553099</c:v>
                </c:pt>
                <c:pt idx="430">
                  <c:v>1.9459101490553099</c:v>
                </c:pt>
                <c:pt idx="431">
                  <c:v>1.9459101490553099</c:v>
                </c:pt>
                <c:pt idx="432">
                  <c:v>1.9459101490553099</c:v>
                </c:pt>
                <c:pt idx="433">
                  <c:v>1.9459101490553099</c:v>
                </c:pt>
                <c:pt idx="434">
                  <c:v>1.9459101490553099</c:v>
                </c:pt>
                <c:pt idx="435">
                  <c:v>1.9459101490553099</c:v>
                </c:pt>
                <c:pt idx="436">
                  <c:v>1.9459101490553099</c:v>
                </c:pt>
                <c:pt idx="437">
                  <c:v>1.9459101490553099</c:v>
                </c:pt>
                <c:pt idx="438">
                  <c:v>1.9459101490553099</c:v>
                </c:pt>
                <c:pt idx="439">
                  <c:v>1.9459101490553099</c:v>
                </c:pt>
                <c:pt idx="440">
                  <c:v>1.9459101490553099</c:v>
                </c:pt>
                <c:pt idx="441">
                  <c:v>1.9459101490553099</c:v>
                </c:pt>
                <c:pt idx="442">
                  <c:v>1.9459101490553099</c:v>
                </c:pt>
                <c:pt idx="443">
                  <c:v>1.9459101490553099</c:v>
                </c:pt>
                <c:pt idx="444">
                  <c:v>1.9459101490553099</c:v>
                </c:pt>
                <c:pt idx="445">
                  <c:v>1.9459101490553099</c:v>
                </c:pt>
                <c:pt idx="446">
                  <c:v>1.9459101490553099</c:v>
                </c:pt>
                <c:pt idx="447">
                  <c:v>1.9459101490553099</c:v>
                </c:pt>
                <c:pt idx="448">
                  <c:v>1.9459101490553099</c:v>
                </c:pt>
                <c:pt idx="449">
                  <c:v>1.9459101490553099</c:v>
                </c:pt>
                <c:pt idx="450">
                  <c:v>1.9459101490553099</c:v>
                </c:pt>
                <c:pt idx="451">
                  <c:v>1.9459101490553099</c:v>
                </c:pt>
                <c:pt idx="452">
                  <c:v>1.7917594692280501</c:v>
                </c:pt>
                <c:pt idx="453">
                  <c:v>1.7917594692280501</c:v>
                </c:pt>
                <c:pt idx="454">
                  <c:v>1.7917594692280501</c:v>
                </c:pt>
                <c:pt idx="455">
                  <c:v>1.7917594692280501</c:v>
                </c:pt>
                <c:pt idx="456">
                  <c:v>1.7917594692280501</c:v>
                </c:pt>
                <c:pt idx="457">
                  <c:v>1.7917594692280501</c:v>
                </c:pt>
                <c:pt idx="458">
                  <c:v>1.7917594692280501</c:v>
                </c:pt>
                <c:pt idx="459">
                  <c:v>1.7917594692280501</c:v>
                </c:pt>
                <c:pt idx="460">
                  <c:v>1.7917594692280501</c:v>
                </c:pt>
                <c:pt idx="461">
                  <c:v>1.7917594692280501</c:v>
                </c:pt>
                <c:pt idx="462">
                  <c:v>1.7917594692280501</c:v>
                </c:pt>
                <c:pt idx="463">
                  <c:v>1.7917594692280501</c:v>
                </c:pt>
                <c:pt idx="464">
                  <c:v>1.7917594692280501</c:v>
                </c:pt>
                <c:pt idx="465">
                  <c:v>1.7917594692280501</c:v>
                </c:pt>
                <c:pt idx="466">
                  <c:v>1.7917594692280501</c:v>
                </c:pt>
                <c:pt idx="467">
                  <c:v>1.7917594692280501</c:v>
                </c:pt>
                <c:pt idx="468">
                  <c:v>1.7917594692280501</c:v>
                </c:pt>
                <c:pt idx="469">
                  <c:v>1.7917594692280501</c:v>
                </c:pt>
                <c:pt idx="470">
                  <c:v>1.7917594692280501</c:v>
                </c:pt>
                <c:pt idx="471">
                  <c:v>1.7917594692280501</c:v>
                </c:pt>
                <c:pt idx="472">
                  <c:v>1.7917594692280501</c:v>
                </c:pt>
                <c:pt idx="473">
                  <c:v>1.7917594692280501</c:v>
                </c:pt>
                <c:pt idx="474">
                  <c:v>1.7917594692280501</c:v>
                </c:pt>
                <c:pt idx="475">
                  <c:v>1.7917594692280501</c:v>
                </c:pt>
                <c:pt idx="476">
                  <c:v>1.7917594692280501</c:v>
                </c:pt>
                <c:pt idx="477">
                  <c:v>1.7917594692280501</c:v>
                </c:pt>
                <c:pt idx="478">
                  <c:v>1.7917594692280501</c:v>
                </c:pt>
                <c:pt idx="479">
                  <c:v>1.7917594692280501</c:v>
                </c:pt>
                <c:pt idx="480">
                  <c:v>1.7917594692280501</c:v>
                </c:pt>
                <c:pt idx="481">
                  <c:v>1.6094379124341001</c:v>
                </c:pt>
                <c:pt idx="482">
                  <c:v>1.6094379124341001</c:v>
                </c:pt>
                <c:pt idx="483">
                  <c:v>1.6094379124341001</c:v>
                </c:pt>
                <c:pt idx="484">
                  <c:v>1.6094379124341001</c:v>
                </c:pt>
                <c:pt idx="485">
                  <c:v>1.6094379124341001</c:v>
                </c:pt>
                <c:pt idx="486">
                  <c:v>1.6094379124341001</c:v>
                </c:pt>
                <c:pt idx="487">
                  <c:v>1.6094379124341001</c:v>
                </c:pt>
                <c:pt idx="488">
                  <c:v>1.6094379124341001</c:v>
                </c:pt>
                <c:pt idx="489">
                  <c:v>1.6094379124341001</c:v>
                </c:pt>
                <c:pt idx="490">
                  <c:v>1.6094379124341001</c:v>
                </c:pt>
                <c:pt idx="491">
                  <c:v>1.6094379124341001</c:v>
                </c:pt>
                <c:pt idx="492">
                  <c:v>1.6094379124341001</c:v>
                </c:pt>
                <c:pt idx="493">
                  <c:v>1.6094379124341001</c:v>
                </c:pt>
                <c:pt idx="494">
                  <c:v>1.6094379124341001</c:v>
                </c:pt>
                <c:pt idx="495">
                  <c:v>1.6094379124341001</c:v>
                </c:pt>
                <c:pt idx="496">
                  <c:v>1.6094379124341001</c:v>
                </c:pt>
                <c:pt idx="497">
                  <c:v>1.6094379124341001</c:v>
                </c:pt>
                <c:pt idx="498">
                  <c:v>1.6094379124341001</c:v>
                </c:pt>
                <c:pt idx="499">
                  <c:v>1.6094379124341001</c:v>
                </c:pt>
                <c:pt idx="500">
                  <c:v>1.6094379124341001</c:v>
                </c:pt>
                <c:pt idx="501">
                  <c:v>1.6094379124341001</c:v>
                </c:pt>
                <c:pt idx="502">
                  <c:v>1.6094379124341001</c:v>
                </c:pt>
                <c:pt idx="503">
                  <c:v>1.6094379124341001</c:v>
                </c:pt>
                <c:pt idx="504">
                  <c:v>1.6094379124341001</c:v>
                </c:pt>
                <c:pt idx="505">
                  <c:v>1.6094379124341001</c:v>
                </c:pt>
                <c:pt idx="506">
                  <c:v>1.6094379124341001</c:v>
                </c:pt>
                <c:pt idx="507">
                  <c:v>1.6094379124341001</c:v>
                </c:pt>
                <c:pt idx="508">
                  <c:v>1.6094379124341001</c:v>
                </c:pt>
                <c:pt idx="509">
                  <c:v>1.6094379124341001</c:v>
                </c:pt>
                <c:pt idx="510">
                  <c:v>1.3862943611198899</c:v>
                </c:pt>
                <c:pt idx="511">
                  <c:v>1.3862943611198899</c:v>
                </c:pt>
                <c:pt idx="512">
                  <c:v>1.3862943611198899</c:v>
                </c:pt>
                <c:pt idx="513">
                  <c:v>1.3862943611198899</c:v>
                </c:pt>
                <c:pt idx="514">
                  <c:v>1.3862943611198899</c:v>
                </c:pt>
                <c:pt idx="515">
                  <c:v>1.3862943611198899</c:v>
                </c:pt>
                <c:pt idx="516">
                  <c:v>1.3862943611198899</c:v>
                </c:pt>
                <c:pt idx="517">
                  <c:v>1.3862943611198899</c:v>
                </c:pt>
                <c:pt idx="518">
                  <c:v>1.3862943611198899</c:v>
                </c:pt>
                <c:pt idx="519">
                  <c:v>1.3862943611198899</c:v>
                </c:pt>
                <c:pt idx="520">
                  <c:v>1.3862943611198899</c:v>
                </c:pt>
                <c:pt idx="521">
                  <c:v>1.3862943611198899</c:v>
                </c:pt>
                <c:pt idx="522">
                  <c:v>1.3862943611198899</c:v>
                </c:pt>
                <c:pt idx="523">
                  <c:v>1.3862943611198899</c:v>
                </c:pt>
                <c:pt idx="524">
                  <c:v>1.3862943611198899</c:v>
                </c:pt>
                <c:pt idx="525">
                  <c:v>1.3862943611198899</c:v>
                </c:pt>
                <c:pt idx="526">
                  <c:v>1.3862943611198899</c:v>
                </c:pt>
                <c:pt idx="527">
                  <c:v>1.3862943611198899</c:v>
                </c:pt>
                <c:pt idx="528">
                  <c:v>1.3862943611198899</c:v>
                </c:pt>
                <c:pt idx="529">
                  <c:v>1.3862943611198899</c:v>
                </c:pt>
                <c:pt idx="530">
                  <c:v>1.3862943611198899</c:v>
                </c:pt>
                <c:pt idx="531">
                  <c:v>1.3862943611198899</c:v>
                </c:pt>
                <c:pt idx="532">
                  <c:v>1.3862943611198899</c:v>
                </c:pt>
                <c:pt idx="533">
                  <c:v>1.3862943611198899</c:v>
                </c:pt>
                <c:pt idx="534">
                  <c:v>1.3862943611198899</c:v>
                </c:pt>
                <c:pt idx="535">
                  <c:v>1.3862943611198899</c:v>
                </c:pt>
                <c:pt idx="536">
                  <c:v>1.3862943611198899</c:v>
                </c:pt>
                <c:pt idx="537">
                  <c:v>1.3862943611198899</c:v>
                </c:pt>
                <c:pt idx="538">
                  <c:v>1.3862943611198899</c:v>
                </c:pt>
                <c:pt idx="539">
                  <c:v>1.3862943611198899</c:v>
                </c:pt>
                <c:pt idx="540">
                  <c:v>1.3862943611198899</c:v>
                </c:pt>
                <c:pt idx="541">
                  <c:v>1.3862943611198899</c:v>
                </c:pt>
                <c:pt idx="542">
                  <c:v>1.3862943611198899</c:v>
                </c:pt>
                <c:pt idx="543">
                  <c:v>1.3862943611198899</c:v>
                </c:pt>
                <c:pt idx="544">
                  <c:v>1.3862943611198899</c:v>
                </c:pt>
                <c:pt idx="545">
                  <c:v>1.0986122886681</c:v>
                </c:pt>
                <c:pt idx="546">
                  <c:v>1.0986122886681</c:v>
                </c:pt>
                <c:pt idx="547">
                  <c:v>1.0986122886681</c:v>
                </c:pt>
                <c:pt idx="548">
                  <c:v>1.0986122886681</c:v>
                </c:pt>
                <c:pt idx="549">
                  <c:v>1.0986122886681</c:v>
                </c:pt>
                <c:pt idx="550">
                  <c:v>1.0986122886681</c:v>
                </c:pt>
                <c:pt idx="551">
                  <c:v>1.0986122886681</c:v>
                </c:pt>
                <c:pt idx="552">
                  <c:v>1.0986122886681</c:v>
                </c:pt>
                <c:pt idx="553">
                  <c:v>1.0986122886681</c:v>
                </c:pt>
                <c:pt idx="554">
                  <c:v>1.0986122886681</c:v>
                </c:pt>
                <c:pt idx="555">
                  <c:v>1.0986122886681</c:v>
                </c:pt>
                <c:pt idx="556">
                  <c:v>1.0986122886681</c:v>
                </c:pt>
                <c:pt idx="557">
                  <c:v>1.0986122886681</c:v>
                </c:pt>
                <c:pt idx="558">
                  <c:v>1.0986122886681</c:v>
                </c:pt>
                <c:pt idx="559">
                  <c:v>1.0986122886681</c:v>
                </c:pt>
                <c:pt idx="560">
                  <c:v>0.69314718055994495</c:v>
                </c:pt>
                <c:pt idx="561">
                  <c:v>0.69314718055994495</c:v>
                </c:pt>
                <c:pt idx="562">
                  <c:v>0.69314718055994495</c:v>
                </c:pt>
                <c:pt idx="563">
                  <c:v>0.69314718055994495</c:v>
                </c:pt>
                <c:pt idx="564">
                  <c:v>0.69314718055994495</c:v>
                </c:pt>
                <c:pt idx="565">
                  <c:v>0.69314718055994495</c:v>
                </c:pt>
                <c:pt idx="566">
                  <c:v>0.69314718055994495</c:v>
                </c:pt>
                <c:pt idx="567">
                  <c:v>0.69314718055994495</c:v>
                </c:pt>
                <c:pt idx="568">
                  <c:v>0.69314718055994495</c:v>
                </c:pt>
                <c:pt idx="569">
                  <c:v>0.69314718055994495</c:v>
                </c:pt>
                <c:pt idx="570">
                  <c:v>0.69314718055994495</c:v>
                </c:pt>
                <c:pt idx="571">
                  <c:v>0.69314718055994495</c:v>
                </c:pt>
                <c:pt idx="572">
                  <c:v>0.69314718055994495</c:v>
                </c:pt>
                <c:pt idx="573">
                  <c:v>0.69314718055994495</c:v>
                </c:pt>
                <c:pt idx="574">
                  <c:v>0.69314718055994495</c:v>
                </c:pt>
                <c:pt idx="575">
                  <c:v>0.69314718055994495</c:v>
                </c:pt>
                <c:pt idx="576">
                  <c:v>0.69314718055994495</c:v>
                </c:pt>
                <c:pt idx="577">
                  <c:v>0.69314718055994495</c:v>
                </c:pt>
                <c:pt idx="578">
                  <c:v>0.69314718055994495</c:v>
                </c:pt>
                <c:pt idx="579">
                  <c:v>0.69314718055994495</c:v>
                </c:pt>
                <c:pt idx="580">
                  <c:v>0.69314718055994495</c:v>
                </c:pt>
                <c:pt idx="581">
                  <c:v>0.69314718055994495</c:v>
                </c:pt>
                <c:pt idx="582">
                  <c:v>0.69314718055994495</c:v>
                </c:pt>
                <c:pt idx="583">
                  <c:v>0.69314718055994495</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numCache>
            </c:numRef>
          </c:xVal>
          <c:yVal>
            <c:numRef>
              <c:f>[data.csv]分组数据3!$K$2:$K$785</c:f>
              <c:numCache>
                <c:formatCode>0.000_ </c:formatCode>
                <c:ptCount val="784"/>
                <c:pt idx="0">
                  <c:v>5.6276211136906298</c:v>
                </c:pt>
                <c:pt idx="1">
                  <c:v>7.1340937211928601</c:v>
                </c:pt>
                <c:pt idx="2">
                  <c:v>5.9026333334013596</c:v>
                </c:pt>
                <c:pt idx="3">
                  <c:v>3.7841896339182601</c:v>
                </c:pt>
                <c:pt idx="4">
                  <c:v>6.6096187486264899</c:v>
                </c:pt>
                <c:pt idx="5">
                  <c:v>5.5721540321777603</c:v>
                </c:pt>
                <c:pt idx="6">
                  <c:v>4.6539603501575204</c:v>
                </c:pt>
                <c:pt idx="7">
                  <c:v>5.22035582507832</c:v>
                </c:pt>
                <c:pt idx="8">
                  <c:v>7.6694952510076897</c:v>
                </c:pt>
                <c:pt idx="9">
                  <c:v>5.4806389233419903</c:v>
                </c:pt>
                <c:pt idx="10">
                  <c:v>5.8406416573733901</c:v>
                </c:pt>
                <c:pt idx="11">
                  <c:v>8.8187485828005201</c:v>
                </c:pt>
                <c:pt idx="12">
                  <c:v>5.2417470150596399</c:v>
                </c:pt>
                <c:pt idx="13">
                  <c:v>7.80588204022862</c:v>
                </c:pt>
                <c:pt idx="14">
                  <c:v>4.4308167988433098</c:v>
                </c:pt>
                <c:pt idx="15">
                  <c:v>7.5852810786391203</c:v>
                </c:pt>
                <c:pt idx="16">
                  <c:v>6.6541525201832101</c:v>
                </c:pt>
                <c:pt idx="17">
                  <c:v>6.7557689219842496</c:v>
                </c:pt>
                <c:pt idx="18">
                  <c:v>5.8861040314501496</c:v>
                </c:pt>
                <c:pt idx="19">
                  <c:v>5.2417470150596399</c:v>
                </c:pt>
                <c:pt idx="20">
                  <c:v>6.3297209055226897</c:v>
                </c:pt>
                <c:pt idx="21">
                  <c:v>6.0684255882441098</c:v>
                </c:pt>
                <c:pt idx="22">
                  <c:v>4.7095302013123304</c:v>
                </c:pt>
                <c:pt idx="23">
                  <c:v>6.1896321123520099</c:v>
                </c:pt>
                <c:pt idx="24">
                  <c:v>8.8558059925365598</c:v>
                </c:pt>
                <c:pt idx="25">
                  <c:v>5.5606816310155196</c:v>
                </c:pt>
                <c:pt idx="26">
                  <c:v>7.1244782624934198</c:v>
                </c:pt>
                <c:pt idx="27">
                  <c:v>5.2933048247244896</c:v>
                </c:pt>
                <c:pt idx="28">
                  <c:v>6.0614569189280099</c:v>
                </c:pt>
                <c:pt idx="29">
                  <c:v>6.4457198193855696</c:v>
                </c:pt>
                <c:pt idx="30">
                  <c:v>9.2635019200904107</c:v>
                </c:pt>
                <c:pt idx="31">
                  <c:v>7.4960973451759498</c:v>
                </c:pt>
                <c:pt idx="32">
                  <c:v>5.7960577507653701</c:v>
                </c:pt>
                <c:pt idx="33">
                  <c:v>5.8916442118257697</c:v>
                </c:pt>
                <c:pt idx="34">
                  <c:v>5.7071102647488701</c:v>
                </c:pt>
                <c:pt idx="35">
                  <c:v>4.4543472962535002</c:v>
                </c:pt>
                <c:pt idx="36">
                  <c:v>8.0491077213264006</c:v>
                </c:pt>
                <c:pt idx="37">
                  <c:v>4.27666611901605</c:v>
                </c:pt>
                <c:pt idx="38">
                  <c:v>7.0237589547384403</c:v>
                </c:pt>
                <c:pt idx="39">
                  <c:v>6.7005773461893101</c:v>
                </c:pt>
                <c:pt idx="40">
                  <c:v>6.8658910748834296</c:v>
                </c:pt>
                <c:pt idx="41">
                  <c:v>7.3375877435385899</c:v>
                </c:pt>
                <c:pt idx="42">
                  <c:v>10.682090966291</c:v>
                </c:pt>
                <c:pt idx="43">
                  <c:v>7.5927862789398199</c:v>
                </c:pt>
                <c:pt idx="44">
                  <c:v>5.6362171551604296</c:v>
                </c:pt>
                <c:pt idx="45">
                  <c:v>7.8526723396446103</c:v>
                </c:pt>
                <c:pt idx="46">
                  <c:v>6.6758232216348397</c:v>
                </c:pt>
                <c:pt idx="47">
                  <c:v>6.7707894239089796</c:v>
                </c:pt>
                <c:pt idx="48">
                  <c:v>5.8944028342648496</c:v>
                </c:pt>
                <c:pt idx="49">
                  <c:v>6.0890448754468398</c:v>
                </c:pt>
                <c:pt idx="50">
                  <c:v>4.60517018598809</c:v>
                </c:pt>
                <c:pt idx="51">
                  <c:v>8.1958853913147909</c:v>
                </c:pt>
                <c:pt idx="52">
                  <c:v>9.2672876524179308</c:v>
                </c:pt>
                <c:pt idx="53">
                  <c:v>5.6276211136906298</c:v>
                </c:pt>
                <c:pt idx="54">
                  <c:v>6.8946700394334801</c:v>
                </c:pt>
                <c:pt idx="55">
                  <c:v>5.2770937300964098</c:v>
                </c:pt>
                <c:pt idx="56">
                  <c:v>6.6783421146543303</c:v>
                </c:pt>
                <c:pt idx="57">
                  <c:v>5.9080829381689304</c:v>
                </c:pt>
                <c:pt idx="58">
                  <c:v>6.2822667468960001</c:v>
                </c:pt>
                <c:pt idx="59">
                  <c:v>5.2574953720277797</c:v>
                </c:pt>
                <c:pt idx="60">
                  <c:v>4.3944491546724302</c:v>
                </c:pt>
                <c:pt idx="61">
                  <c:v>5.7462031905401503</c:v>
                </c:pt>
                <c:pt idx="62">
                  <c:v>10.0960969169849</c:v>
                </c:pt>
                <c:pt idx="63">
                  <c:v>6.9603477291012998</c:v>
                </c:pt>
                <c:pt idx="64">
                  <c:v>6.5453496603344199</c:v>
                </c:pt>
                <c:pt idx="65">
                  <c:v>7.1234713144675501</c:v>
                </c:pt>
                <c:pt idx="66">
                  <c:v>4.2484952420493496</c:v>
                </c:pt>
                <c:pt idx="67">
                  <c:v>5.6383546693337401</c:v>
                </c:pt>
                <c:pt idx="68">
                  <c:v>4.4942386252807998</c:v>
                </c:pt>
                <c:pt idx="69">
                  <c:v>6.8057225534169801</c:v>
                </c:pt>
                <c:pt idx="70">
                  <c:v>6.6093492431673804</c:v>
                </c:pt>
                <c:pt idx="71">
                  <c:v>6.2304814475784802</c:v>
                </c:pt>
                <c:pt idx="72">
                  <c:v>6.9186952190204698</c:v>
                </c:pt>
                <c:pt idx="73">
                  <c:v>5.7397929121792304</c:v>
                </c:pt>
                <c:pt idx="74">
                  <c:v>6.6758232216348397</c:v>
                </c:pt>
                <c:pt idx="75">
                  <c:v>6.3607266065521797</c:v>
                </c:pt>
                <c:pt idx="76">
                  <c:v>6.3421214187211499</c:v>
                </c:pt>
                <c:pt idx="77">
                  <c:v>7.3852309230665698</c:v>
                </c:pt>
                <c:pt idx="78">
                  <c:v>4.9926975934095799</c:v>
                </c:pt>
                <c:pt idx="79">
                  <c:v>5.94542060860657</c:v>
                </c:pt>
                <c:pt idx="80">
                  <c:v>7.3556411029742499</c:v>
                </c:pt>
                <c:pt idx="81">
                  <c:v>4.3567088266895899</c:v>
                </c:pt>
                <c:pt idx="82">
                  <c:v>7.1838707150624499</c:v>
                </c:pt>
                <c:pt idx="83">
                  <c:v>5.7037824746562</c:v>
                </c:pt>
                <c:pt idx="84">
                  <c:v>6.8762646118907602</c:v>
                </c:pt>
                <c:pt idx="85">
                  <c:v>8.2337687092170899</c:v>
                </c:pt>
                <c:pt idx="86">
                  <c:v>3.6635616461296401</c:v>
                </c:pt>
                <c:pt idx="87">
                  <c:v>6.8700534117981196</c:v>
                </c:pt>
                <c:pt idx="88">
                  <c:v>5.8971538676367397</c:v>
                </c:pt>
                <c:pt idx="89">
                  <c:v>5.7004435733906798</c:v>
                </c:pt>
                <c:pt idx="90">
                  <c:v>6.3681871863504904</c:v>
                </c:pt>
                <c:pt idx="91">
                  <c:v>5.8111409929766999</c:v>
                </c:pt>
                <c:pt idx="92">
                  <c:v>5.2219761332913102</c:v>
                </c:pt>
                <c:pt idx="93">
                  <c:v>6.7286286130846999</c:v>
                </c:pt>
                <c:pt idx="94">
                  <c:v>6.5694814204142897</c:v>
                </c:pt>
                <c:pt idx="95">
                  <c:v>4.6491870714048602</c:v>
                </c:pt>
                <c:pt idx="96">
                  <c:v>9.7902628618214997</c:v>
                </c:pt>
                <c:pt idx="97">
                  <c:v>6.6025878921893302</c:v>
                </c:pt>
                <c:pt idx="98">
                  <c:v>6.4134589571673501</c:v>
                </c:pt>
                <c:pt idx="99">
                  <c:v>6.2785214241658398</c:v>
                </c:pt>
                <c:pt idx="100">
                  <c:v>5.7004435733906798</c:v>
                </c:pt>
                <c:pt idx="101">
                  <c:v>6.48310735145719</c:v>
                </c:pt>
                <c:pt idx="102">
                  <c:v>5.6167710976665699</c:v>
                </c:pt>
                <c:pt idx="103">
                  <c:v>7.3852309230665698</c:v>
                </c:pt>
                <c:pt idx="104">
                  <c:v>5.4161004022044201</c:v>
                </c:pt>
                <c:pt idx="105">
                  <c:v>7.93278082715306</c:v>
                </c:pt>
                <c:pt idx="106">
                  <c:v>7.3990922261642602</c:v>
                </c:pt>
                <c:pt idx="107">
                  <c:v>9.5702500784248397</c:v>
                </c:pt>
                <c:pt idx="108">
                  <c:v>6.4723462945009</c:v>
                </c:pt>
                <c:pt idx="109">
                  <c:v>7.6907431635418702</c:v>
                </c:pt>
                <c:pt idx="110">
                  <c:v>5.1328529268205001</c:v>
                </c:pt>
                <c:pt idx="111">
                  <c:v>5.5134287461649798</c:v>
                </c:pt>
                <c:pt idx="112">
                  <c:v>7.54855597916987</c:v>
                </c:pt>
                <c:pt idx="113">
                  <c:v>7.6039976644493796</c:v>
                </c:pt>
                <c:pt idx="114">
                  <c:v>6.87901281011648</c:v>
                </c:pt>
                <c:pt idx="115">
                  <c:v>3.8918202981106198</c:v>
                </c:pt>
                <c:pt idx="116">
                  <c:v>5.7413993382274997</c:v>
                </c:pt>
                <c:pt idx="117">
                  <c:v>4.2121275978784798</c:v>
                </c:pt>
                <c:pt idx="118">
                  <c:v>4.4426512564903096</c:v>
                </c:pt>
                <c:pt idx="119">
                  <c:v>5.6835797673386796</c:v>
                </c:pt>
                <c:pt idx="120">
                  <c:v>8.7218305546936001</c:v>
                </c:pt>
                <c:pt idx="121">
                  <c:v>5.7745515455443996</c:v>
                </c:pt>
                <c:pt idx="122">
                  <c:v>6.4052284580308401</c:v>
                </c:pt>
                <c:pt idx="123">
                  <c:v>6.47389069635227</c:v>
                </c:pt>
                <c:pt idx="124">
                  <c:v>6.3543700407973498</c:v>
                </c:pt>
                <c:pt idx="125">
                  <c:v>5.7838251823297302</c:v>
                </c:pt>
                <c:pt idx="126">
                  <c:v>5.5333894887275203</c:v>
                </c:pt>
                <c:pt idx="127">
                  <c:v>4.8520302639196098</c:v>
                </c:pt>
                <c:pt idx="128">
                  <c:v>5.0814043649844596</c:v>
                </c:pt>
                <c:pt idx="129">
                  <c:v>6.6052979209481997</c:v>
                </c:pt>
                <c:pt idx="130">
                  <c:v>5.7620513827801698</c:v>
                </c:pt>
                <c:pt idx="131">
                  <c:v>4.7957905455967396</c:v>
                </c:pt>
                <c:pt idx="132">
                  <c:v>9.0996694849255793</c:v>
                </c:pt>
                <c:pt idx="133">
                  <c:v>9.0523211077051897</c:v>
                </c:pt>
                <c:pt idx="134">
                  <c:v>6.0753460310886798</c:v>
                </c:pt>
                <c:pt idx="135">
                  <c:v>7.2943772992888203</c:v>
                </c:pt>
                <c:pt idx="136">
                  <c:v>4.7019943706236296</c:v>
                </c:pt>
                <c:pt idx="137">
                  <c:v>5.40717177146011</c:v>
                </c:pt>
                <c:pt idx="138">
                  <c:v>8.5145898055461195</c:v>
                </c:pt>
                <c:pt idx="139">
                  <c:v>6.14846829591764</c:v>
                </c:pt>
                <c:pt idx="140">
                  <c:v>6.3473892096560096</c:v>
                </c:pt>
                <c:pt idx="141">
                  <c:v>4.1896547420264199</c:v>
                </c:pt>
                <c:pt idx="142">
                  <c:v>4.3174881135363101</c:v>
                </c:pt>
                <c:pt idx="143">
                  <c:v>5.0039463059454503</c:v>
                </c:pt>
                <c:pt idx="144">
                  <c:v>5.2364419628299403</c:v>
                </c:pt>
                <c:pt idx="145">
                  <c:v>5.0205856249494198</c:v>
                </c:pt>
                <c:pt idx="146">
                  <c:v>6.6139209870451499</c:v>
                </c:pt>
                <c:pt idx="147">
                  <c:v>7.7919359569380502</c:v>
                </c:pt>
                <c:pt idx="148">
                  <c:v>6.4997870406558498</c:v>
                </c:pt>
                <c:pt idx="149">
                  <c:v>6.8847425046730599</c:v>
                </c:pt>
                <c:pt idx="150">
                  <c:v>6.9591610670420296</c:v>
                </c:pt>
                <c:pt idx="151">
                  <c:v>4.9698132995759998</c:v>
                </c:pt>
                <c:pt idx="152">
                  <c:v>8.3758600152995903</c:v>
                </c:pt>
                <c:pt idx="153">
                  <c:v>5.6835797673386796</c:v>
                </c:pt>
                <c:pt idx="154">
                  <c:v>8.4691052806091793</c:v>
                </c:pt>
                <c:pt idx="155">
                  <c:v>6.8844866520427797</c:v>
                </c:pt>
                <c:pt idx="156">
                  <c:v>5.5333894887275203</c:v>
                </c:pt>
                <c:pt idx="157">
                  <c:v>6.5778613577210399</c:v>
                </c:pt>
                <c:pt idx="158">
                  <c:v>7.1090621356871697</c:v>
                </c:pt>
                <c:pt idx="159">
                  <c:v>5.85272480937632</c:v>
                </c:pt>
                <c:pt idx="160">
                  <c:v>5.1179938124167501</c:v>
                </c:pt>
                <c:pt idx="161">
                  <c:v>5.50736199348274</c:v>
                </c:pt>
                <c:pt idx="162">
                  <c:v>5.5947113796018302</c:v>
                </c:pt>
                <c:pt idx="163">
                  <c:v>5.9997633499226701</c:v>
                </c:pt>
                <c:pt idx="164">
                  <c:v>5.3278761687895804</c:v>
                </c:pt>
                <c:pt idx="165">
                  <c:v>5.9506425525877198</c:v>
                </c:pt>
                <c:pt idx="166">
                  <c:v>4.6539603501575204</c:v>
                </c:pt>
                <c:pt idx="167">
                  <c:v>6.13988455222625</c:v>
                </c:pt>
                <c:pt idx="168">
                  <c:v>5.7300997829735696</c:v>
                </c:pt>
                <c:pt idx="169">
                  <c:v>8.6436496153687905</c:v>
                </c:pt>
                <c:pt idx="170">
                  <c:v>5.9076299370286796</c:v>
                </c:pt>
                <c:pt idx="171">
                  <c:v>4.9052747784384296</c:v>
                </c:pt>
                <c:pt idx="172">
                  <c:v>6.2409254067395601</c:v>
                </c:pt>
                <c:pt idx="173">
                  <c:v>5.6698809229805196</c:v>
                </c:pt>
                <c:pt idx="174">
                  <c:v>6.7563508248229001</c:v>
                </c:pt>
                <c:pt idx="175">
                  <c:v>7.4854916080307499</c:v>
                </c:pt>
                <c:pt idx="176">
                  <c:v>8.4392316499465192</c:v>
                </c:pt>
                <c:pt idx="177">
                  <c:v>5.20331963792575</c:v>
                </c:pt>
                <c:pt idx="178">
                  <c:v>6.8478283304017804</c:v>
                </c:pt>
                <c:pt idx="179">
                  <c:v>7.0911873300601096</c:v>
                </c:pt>
                <c:pt idx="180">
                  <c:v>7.1292975489293697</c:v>
                </c:pt>
                <c:pt idx="181">
                  <c:v>7.95085485771998</c:v>
                </c:pt>
                <c:pt idx="182">
                  <c:v>6.9884131819995901</c:v>
                </c:pt>
                <c:pt idx="183">
                  <c:v>6.0567840132286204</c:v>
                </c:pt>
                <c:pt idx="184">
                  <c:v>6.0014148779611496</c:v>
                </c:pt>
                <c:pt idx="185">
                  <c:v>6.9488972223133096</c:v>
                </c:pt>
                <c:pt idx="186">
                  <c:v>6.7661917146603496</c:v>
                </c:pt>
                <c:pt idx="187">
                  <c:v>5.8435444170313602</c:v>
                </c:pt>
                <c:pt idx="188">
                  <c:v>5.5490760848952201</c:v>
                </c:pt>
                <c:pt idx="189">
                  <c:v>7.7323692222843796</c:v>
                </c:pt>
                <c:pt idx="190">
                  <c:v>7.5459181512093201</c:v>
                </c:pt>
                <c:pt idx="191">
                  <c:v>8.1199938277251</c:v>
                </c:pt>
                <c:pt idx="192">
                  <c:v>6.3647507568519099</c:v>
                </c:pt>
                <c:pt idx="193">
                  <c:v>6.2065759267249199</c:v>
                </c:pt>
                <c:pt idx="194">
                  <c:v>5.6687308365972804</c:v>
                </c:pt>
                <c:pt idx="195">
                  <c:v>6.2791466195597598</c:v>
                </c:pt>
                <c:pt idx="196">
                  <c:v>5.9635793436184397</c:v>
                </c:pt>
                <c:pt idx="197">
                  <c:v>6.0450053140360103</c:v>
                </c:pt>
                <c:pt idx="198">
                  <c:v>7.0527210492323196</c:v>
                </c:pt>
                <c:pt idx="199">
                  <c:v>5.8051349689164802</c:v>
                </c:pt>
                <c:pt idx="200">
                  <c:v>5.8289456176102004</c:v>
                </c:pt>
                <c:pt idx="201">
                  <c:v>5.34233425196481</c:v>
                </c:pt>
                <c:pt idx="202">
                  <c:v>6.8554087986099201</c:v>
                </c:pt>
                <c:pt idx="203">
                  <c:v>5.4424177105217897</c:v>
                </c:pt>
                <c:pt idx="204">
                  <c:v>4.83628190695147</c:v>
                </c:pt>
                <c:pt idx="205">
                  <c:v>6.0637852086875998</c:v>
                </c:pt>
                <c:pt idx="206">
                  <c:v>5.5645204073226902</c:v>
                </c:pt>
                <c:pt idx="207">
                  <c:v>7.2896105214511602</c:v>
                </c:pt>
                <c:pt idx="208">
                  <c:v>7.1236727852046</c:v>
                </c:pt>
                <c:pt idx="209">
                  <c:v>8.4007717283989791</c:v>
                </c:pt>
                <c:pt idx="210">
                  <c:v>5.3612921657094201</c:v>
                </c:pt>
                <c:pt idx="211">
                  <c:v>6.3153580015223296</c:v>
                </c:pt>
                <c:pt idx="212">
                  <c:v>4.4485163759427104</c:v>
                </c:pt>
                <c:pt idx="213">
                  <c:v>6.6187389835172104</c:v>
                </c:pt>
                <c:pt idx="214">
                  <c:v>5.4467373716663099</c:v>
                </c:pt>
                <c:pt idx="215">
                  <c:v>5.9763509092979303</c:v>
                </c:pt>
                <c:pt idx="216">
                  <c:v>6.9017372066565699</c:v>
                </c:pt>
                <c:pt idx="217">
                  <c:v>7.6182510978766897</c:v>
                </c:pt>
                <c:pt idx="218">
                  <c:v>4.6913478822291399</c:v>
                </c:pt>
                <c:pt idx="219">
                  <c:v>6.7776465936351098</c:v>
                </c:pt>
                <c:pt idx="220">
                  <c:v>4.9416424226093003</c:v>
                </c:pt>
                <c:pt idx="221">
                  <c:v>7.5714736488512697</c:v>
                </c:pt>
                <c:pt idx="222">
                  <c:v>5.9375362050824201</c:v>
                </c:pt>
                <c:pt idx="223">
                  <c:v>7.8529832607508796</c:v>
                </c:pt>
                <c:pt idx="224">
                  <c:v>4.5849674786705696</c:v>
                </c:pt>
                <c:pt idx="225">
                  <c:v>5.3890717298165001</c:v>
                </c:pt>
                <c:pt idx="226">
                  <c:v>8.5279352879481394</c:v>
                </c:pt>
                <c:pt idx="227">
                  <c:v>7.0544496581329401</c:v>
                </c:pt>
                <c:pt idx="228">
                  <c:v>6.6476883735633203</c:v>
                </c:pt>
                <c:pt idx="229">
                  <c:v>6.0913098820776899</c:v>
                </c:pt>
                <c:pt idx="230">
                  <c:v>8.01201823915906</c:v>
                </c:pt>
                <c:pt idx="231">
                  <c:v>6.8123450941774699</c:v>
                </c:pt>
                <c:pt idx="232">
                  <c:v>7.5595594960076999</c:v>
                </c:pt>
                <c:pt idx="233">
                  <c:v>6.0330862217987997</c:v>
                </c:pt>
                <c:pt idx="234">
                  <c:v>4.7184988712950897</c:v>
                </c:pt>
                <c:pt idx="235">
                  <c:v>5.58537424360589</c:v>
                </c:pt>
                <c:pt idx="236">
                  <c:v>7.1420365747068004</c:v>
                </c:pt>
                <c:pt idx="237">
                  <c:v>5.4467373716663099</c:v>
                </c:pt>
                <c:pt idx="238">
                  <c:v>6.9726062513017499</c:v>
                </c:pt>
                <c:pt idx="239">
                  <c:v>5.4510384535657002</c:v>
                </c:pt>
                <c:pt idx="240">
                  <c:v>5.6664266881124297</c:v>
                </c:pt>
                <c:pt idx="241">
                  <c:v>6.8662385987791996</c:v>
                </c:pt>
                <c:pt idx="242">
                  <c:v>5.5568280616995303</c:v>
                </c:pt>
                <c:pt idx="243">
                  <c:v>4.6821312271242199</c:v>
                </c:pt>
                <c:pt idx="244">
                  <c:v>5.91889385427314</c:v>
                </c:pt>
                <c:pt idx="245">
                  <c:v>5.6094717951849598</c:v>
                </c:pt>
                <c:pt idx="246">
                  <c:v>5.9295891433898902</c:v>
                </c:pt>
                <c:pt idx="247">
                  <c:v>9.7469068392343203</c:v>
                </c:pt>
                <c:pt idx="248">
                  <c:v>5.8348107370626003</c:v>
                </c:pt>
                <c:pt idx="249">
                  <c:v>6.2728770065461603</c:v>
                </c:pt>
                <c:pt idx="250">
                  <c:v>6.6754027885826099</c:v>
                </c:pt>
                <c:pt idx="251">
                  <c:v>5.3471075307174596</c:v>
                </c:pt>
                <c:pt idx="252">
                  <c:v>4.7095302013123304</c:v>
                </c:pt>
                <c:pt idx="253">
                  <c:v>5.7589017738772803</c:v>
                </c:pt>
                <c:pt idx="254">
                  <c:v>5.03043792139243</c:v>
                </c:pt>
                <c:pt idx="255">
                  <c:v>5.7397929121792304</c:v>
                </c:pt>
                <c:pt idx="256">
                  <c:v>6.7897222120705401</c:v>
                </c:pt>
                <c:pt idx="257">
                  <c:v>4.9473404437239399</c:v>
                </c:pt>
                <c:pt idx="258">
                  <c:v>6.5264948595707901</c:v>
                </c:pt>
                <c:pt idx="259">
                  <c:v>7.1974353540965899</c:v>
                </c:pt>
                <c:pt idx="260">
                  <c:v>5.5834963087816902</c:v>
                </c:pt>
                <c:pt idx="261">
                  <c:v>7.1631723908466398</c:v>
                </c:pt>
                <c:pt idx="262">
                  <c:v>6.62140565176413</c:v>
                </c:pt>
                <c:pt idx="263">
                  <c:v>5.5333894887275203</c:v>
                </c:pt>
                <c:pt idx="264">
                  <c:v>3.95124371858142</c:v>
                </c:pt>
                <c:pt idx="265">
                  <c:v>7.9434277678763703</c:v>
                </c:pt>
                <c:pt idx="266">
                  <c:v>7.3258075025957696</c:v>
                </c:pt>
                <c:pt idx="267">
                  <c:v>6.7650389767805397</c:v>
                </c:pt>
                <c:pt idx="268">
                  <c:v>6.2705157303604802</c:v>
                </c:pt>
                <c:pt idx="269">
                  <c:v>5.1929568508902104</c:v>
                </c:pt>
                <c:pt idx="270">
                  <c:v>7.4133673356952396</c:v>
                </c:pt>
                <c:pt idx="271">
                  <c:v>6.9137373506596802</c:v>
                </c:pt>
                <c:pt idx="272">
                  <c:v>5.4722706736714697</c:v>
                </c:pt>
                <c:pt idx="273">
                  <c:v>5.8051349689164802</c:v>
                </c:pt>
                <c:pt idx="274">
                  <c:v>6.4401487743361203</c:v>
                </c:pt>
                <c:pt idx="275">
                  <c:v>4.4026459218766103</c:v>
                </c:pt>
                <c:pt idx="276">
                  <c:v>8.1758290087145902</c:v>
                </c:pt>
                <c:pt idx="277">
                  <c:v>7.9905768817439196</c:v>
                </c:pt>
                <c:pt idx="278">
                  <c:v>5.4510384535657002</c:v>
                </c:pt>
                <c:pt idx="279">
                  <c:v>7.7070626553704704</c:v>
                </c:pt>
                <c:pt idx="280">
                  <c:v>6.5294188382622202</c:v>
                </c:pt>
                <c:pt idx="281">
                  <c:v>6.0185932144962297</c:v>
                </c:pt>
                <c:pt idx="282">
                  <c:v>6.2079191102713898</c:v>
                </c:pt>
                <c:pt idx="283">
                  <c:v>5.4701676234746897</c:v>
                </c:pt>
                <c:pt idx="284">
                  <c:v>4.6913478822291399</c:v>
                </c:pt>
                <c:pt idx="285">
                  <c:v>10.246203648491001</c:v>
                </c:pt>
                <c:pt idx="286">
                  <c:v>7.27609525445137</c:v>
                </c:pt>
                <c:pt idx="287">
                  <c:v>6.2499752422594801</c:v>
                </c:pt>
                <c:pt idx="288">
                  <c:v>9.7886937945340406</c:v>
                </c:pt>
                <c:pt idx="289">
                  <c:v>8.4796989869886499</c:v>
                </c:pt>
                <c:pt idx="290">
                  <c:v>3.8712010109078898</c:v>
                </c:pt>
                <c:pt idx="291">
                  <c:v>4.4308167988433098</c:v>
                </c:pt>
                <c:pt idx="292">
                  <c:v>8.8980923455791494</c:v>
                </c:pt>
                <c:pt idx="293">
                  <c:v>3.8712010109078898</c:v>
                </c:pt>
                <c:pt idx="294">
                  <c:v>5.7235851019523798</c:v>
                </c:pt>
                <c:pt idx="295">
                  <c:v>8.1610895128457894</c:v>
                </c:pt>
                <c:pt idx="296">
                  <c:v>7.2196420401307302</c:v>
                </c:pt>
                <c:pt idx="297">
                  <c:v>8.8392766905853506</c:v>
                </c:pt>
                <c:pt idx="298">
                  <c:v>6.7334018918373504</c:v>
                </c:pt>
                <c:pt idx="299">
                  <c:v>4.7621739347977501</c:v>
                </c:pt>
                <c:pt idx="300">
                  <c:v>6.0980742821662401</c:v>
                </c:pt>
                <c:pt idx="301">
                  <c:v>5.6454468976432297</c:v>
                </c:pt>
                <c:pt idx="302">
                  <c:v>4.06902675423781</c:v>
                </c:pt>
                <c:pt idx="303">
                  <c:v>6.44094654063292</c:v>
                </c:pt>
                <c:pt idx="304">
                  <c:v>7.5958899177185302</c:v>
                </c:pt>
                <c:pt idx="305">
                  <c:v>7.3045159464601497</c:v>
                </c:pt>
                <c:pt idx="306">
                  <c:v>5.9506425525877198</c:v>
                </c:pt>
                <c:pt idx="307">
                  <c:v>6.21860011969172</c:v>
                </c:pt>
                <c:pt idx="308">
                  <c:v>5.0238805208462702</c:v>
                </c:pt>
                <c:pt idx="309">
                  <c:v>5.4467373716663099</c:v>
                </c:pt>
                <c:pt idx="310">
                  <c:v>7.1163941440934604</c:v>
                </c:pt>
                <c:pt idx="311">
                  <c:v>4.76643833358421</c:v>
                </c:pt>
                <c:pt idx="312">
                  <c:v>6.2106000770246501</c:v>
                </c:pt>
                <c:pt idx="313">
                  <c:v>5.9362160728775004</c:v>
                </c:pt>
                <c:pt idx="314">
                  <c:v>9.7595017020077393</c:v>
                </c:pt>
                <c:pt idx="315">
                  <c:v>9.5153956524852994</c:v>
                </c:pt>
                <c:pt idx="316">
                  <c:v>7.4958196830889303</c:v>
                </c:pt>
                <c:pt idx="317">
                  <c:v>8.8400010658433903</c:v>
                </c:pt>
                <c:pt idx="318">
                  <c:v>7.0277087969428598</c:v>
                </c:pt>
                <c:pt idx="319">
                  <c:v>7.3617565507503597</c:v>
                </c:pt>
                <c:pt idx="320">
                  <c:v>7.2348984203148303</c:v>
                </c:pt>
                <c:pt idx="321">
                  <c:v>6.9027427371585901</c:v>
                </c:pt>
                <c:pt idx="322">
                  <c:v>5.4806389233419903</c:v>
                </c:pt>
                <c:pt idx="323">
                  <c:v>8.7132532743206994</c:v>
                </c:pt>
                <c:pt idx="324">
                  <c:v>6.0088131854425901</c:v>
                </c:pt>
                <c:pt idx="325">
                  <c:v>5.2781146592305097</c:v>
                </c:pt>
                <c:pt idx="326">
                  <c:v>7.4804283060741996</c:v>
                </c:pt>
                <c:pt idx="327">
                  <c:v>5.4680601411351297</c:v>
                </c:pt>
                <c:pt idx="328">
                  <c:v>4.9904325867787298</c:v>
                </c:pt>
                <c:pt idx="329">
                  <c:v>5.9939614273065596</c:v>
                </c:pt>
                <c:pt idx="330">
                  <c:v>5.7300997829735696</c:v>
                </c:pt>
                <c:pt idx="331">
                  <c:v>9.0721122526927402</c:v>
                </c:pt>
                <c:pt idx="332">
                  <c:v>6.4861607889440798</c:v>
                </c:pt>
                <c:pt idx="333">
                  <c:v>6.7056390948600004</c:v>
                </c:pt>
                <c:pt idx="334">
                  <c:v>4.9126548857360497</c:v>
                </c:pt>
                <c:pt idx="335">
                  <c:v>5.8250163394703103</c:v>
                </c:pt>
                <c:pt idx="336">
                  <c:v>8.4918753834319407</c:v>
                </c:pt>
                <c:pt idx="337">
                  <c:v>2.9444389791664398</c:v>
                </c:pt>
                <c:pt idx="338">
                  <c:v>6.5381398237676702</c:v>
                </c:pt>
                <c:pt idx="339">
                  <c:v>6.2522891653898798</c:v>
                </c:pt>
                <c:pt idx="340">
                  <c:v>5.1179938124167501</c:v>
                </c:pt>
                <c:pt idx="341">
                  <c:v>5.52279336309602</c:v>
                </c:pt>
                <c:pt idx="342">
                  <c:v>4.7535901911063601</c:v>
                </c:pt>
                <c:pt idx="343">
                  <c:v>8.1040990561435802</c:v>
                </c:pt>
                <c:pt idx="344">
                  <c:v>4.1820501426411996</c:v>
                </c:pt>
                <c:pt idx="345">
                  <c:v>5.4722706736714697</c:v>
                </c:pt>
                <c:pt idx="346">
                  <c:v>6.4194518925649602</c:v>
                </c:pt>
                <c:pt idx="347">
                  <c:v>8.2511421390907493</c:v>
                </c:pt>
                <c:pt idx="348">
                  <c:v>5.5012582105447203</c:v>
                </c:pt>
                <c:pt idx="349">
                  <c:v>7.29369772060143</c:v>
                </c:pt>
                <c:pt idx="350">
                  <c:v>7.2997973667581597</c:v>
                </c:pt>
                <c:pt idx="351">
                  <c:v>5.7300997829735696</c:v>
                </c:pt>
                <c:pt idx="352">
                  <c:v>5.8805329864007003</c:v>
                </c:pt>
                <c:pt idx="353">
                  <c:v>5.0562458053482997</c:v>
                </c:pt>
                <c:pt idx="354">
                  <c:v>5.31320597904178</c:v>
                </c:pt>
                <c:pt idx="355">
                  <c:v>4.3882571844245097</c:v>
                </c:pt>
                <c:pt idx="356">
                  <c:v>7.3085427975391903</c:v>
                </c:pt>
                <c:pt idx="357">
                  <c:v>7.3218497137883496</c:v>
                </c:pt>
                <c:pt idx="358">
                  <c:v>8.0003494953246808</c:v>
                </c:pt>
                <c:pt idx="359">
                  <c:v>7.6934816408351701</c:v>
                </c:pt>
                <c:pt idx="360">
                  <c:v>4.5747109785033802</c:v>
                </c:pt>
                <c:pt idx="361">
                  <c:v>5.3706380281276598</c:v>
                </c:pt>
                <c:pt idx="362">
                  <c:v>5.3351313396707498</c:v>
                </c:pt>
                <c:pt idx="363">
                  <c:v>8.9048110924806103</c:v>
                </c:pt>
                <c:pt idx="364">
                  <c:v>8.6606872910549608</c:v>
                </c:pt>
                <c:pt idx="365">
                  <c:v>5.6454468976432297</c:v>
                </c:pt>
                <c:pt idx="366">
                  <c:v>8.7272920292096394</c:v>
                </c:pt>
                <c:pt idx="367">
                  <c:v>7.4018415787438299</c:v>
                </c:pt>
                <c:pt idx="368">
                  <c:v>6.9460139910992202</c:v>
                </c:pt>
                <c:pt idx="369">
                  <c:v>6.6494162357642601</c:v>
                </c:pt>
                <c:pt idx="370">
                  <c:v>7.7079615318354904</c:v>
                </c:pt>
                <c:pt idx="371">
                  <c:v>8.8394216076206007</c:v>
                </c:pt>
                <c:pt idx="372">
                  <c:v>10.399128469976899</c:v>
                </c:pt>
                <c:pt idx="373">
                  <c:v>6.3297209055226897</c:v>
                </c:pt>
                <c:pt idx="374">
                  <c:v>7.58375630070711</c:v>
                </c:pt>
                <c:pt idx="375">
                  <c:v>7.4211775285953898</c:v>
                </c:pt>
                <c:pt idx="376">
                  <c:v>8.4417444607074597</c:v>
                </c:pt>
                <c:pt idx="377">
                  <c:v>5.9712618397904604</c:v>
                </c:pt>
                <c:pt idx="378">
                  <c:v>4.7564596335343099</c:v>
                </c:pt>
                <c:pt idx="379">
                  <c:v>4.06902675423781</c:v>
                </c:pt>
                <c:pt idx="380">
                  <c:v>7.4241652810420202</c:v>
                </c:pt>
                <c:pt idx="381">
                  <c:v>4.4886363697321396</c:v>
                </c:pt>
                <c:pt idx="382">
                  <c:v>7.3708601665367102</c:v>
                </c:pt>
                <c:pt idx="383">
                  <c:v>6.4488893941468497</c:v>
                </c:pt>
                <c:pt idx="384">
                  <c:v>7.5032896306750798</c:v>
                </c:pt>
                <c:pt idx="385">
                  <c:v>5.8009848026125601</c:v>
                </c:pt>
                <c:pt idx="386">
                  <c:v>6.9255951971104599</c:v>
                </c:pt>
                <c:pt idx="387">
                  <c:v>8.5952647268363904</c:v>
                </c:pt>
                <c:pt idx="388">
                  <c:v>6.5930445341424297</c:v>
                </c:pt>
                <c:pt idx="389">
                  <c:v>6.2402758451707596</c:v>
                </c:pt>
                <c:pt idx="390">
                  <c:v>7.5740450053721897</c:v>
                </c:pt>
                <c:pt idx="391">
                  <c:v>7.03702761468627</c:v>
                </c:pt>
                <c:pt idx="392">
                  <c:v>4.9199809258281197</c:v>
                </c:pt>
                <c:pt idx="393">
                  <c:v>6.9275579062783104</c:v>
                </c:pt>
                <c:pt idx="394">
                  <c:v>6.1964441277945204</c:v>
                </c:pt>
                <c:pt idx="395">
                  <c:v>5.7525726388256304</c:v>
                </c:pt>
                <c:pt idx="396">
                  <c:v>5.8021183753770602</c:v>
                </c:pt>
                <c:pt idx="397">
                  <c:v>7.60688453121963</c:v>
                </c:pt>
                <c:pt idx="398">
                  <c:v>7.55616656570069</c:v>
                </c:pt>
                <c:pt idx="399">
                  <c:v>7.8477625374736002</c:v>
                </c:pt>
                <c:pt idx="400">
                  <c:v>7.5791679673960699</c:v>
                </c:pt>
                <c:pt idx="401">
                  <c:v>6.7007311095478101</c:v>
                </c:pt>
                <c:pt idx="402">
                  <c:v>5.7930136083841397</c:v>
                </c:pt>
                <c:pt idx="403">
                  <c:v>9.0779369144222297</c:v>
                </c:pt>
                <c:pt idx="404">
                  <c:v>1.6094379124341001</c:v>
                </c:pt>
                <c:pt idx="405">
                  <c:v>7.4436636831155898</c:v>
                </c:pt>
                <c:pt idx="406">
                  <c:v>5.3447237393621903</c:v>
                </c:pt>
                <c:pt idx="407">
                  <c:v>7.2751723194527704</c:v>
                </c:pt>
                <c:pt idx="408">
                  <c:v>5.6365737249627497</c:v>
                </c:pt>
                <c:pt idx="409">
                  <c:v>5.6258209331864801</c:v>
                </c:pt>
                <c:pt idx="410">
                  <c:v>4.0430512678345503</c:v>
                </c:pt>
                <c:pt idx="411">
                  <c:v>5.4595855141441501</c:v>
                </c:pt>
                <c:pt idx="412">
                  <c:v>6.0935697700451303</c:v>
                </c:pt>
                <c:pt idx="413">
                  <c:v>8.3882228101192702</c:v>
                </c:pt>
                <c:pt idx="414">
                  <c:v>6.19065687759967</c:v>
                </c:pt>
                <c:pt idx="415">
                  <c:v>5.9674279692797398</c:v>
                </c:pt>
                <c:pt idx="416">
                  <c:v>5.6961342538179398</c:v>
                </c:pt>
                <c:pt idx="417">
                  <c:v>4.3307333402863302</c:v>
                </c:pt>
                <c:pt idx="418">
                  <c:v>7.2100796281707797</c:v>
                </c:pt>
                <c:pt idx="419">
                  <c:v>7.9824163468277298</c:v>
                </c:pt>
                <c:pt idx="420">
                  <c:v>5.8749307308520304</c:v>
                </c:pt>
                <c:pt idx="421">
                  <c:v>11.3883141697202</c:v>
                </c:pt>
                <c:pt idx="422">
                  <c:v>8.3112508474217996</c:v>
                </c:pt>
                <c:pt idx="423">
                  <c:v>8.1845137530337198</c:v>
                </c:pt>
                <c:pt idx="424">
                  <c:v>3.4011973816621501</c:v>
                </c:pt>
                <c:pt idx="425">
                  <c:v>5.6131281063880696</c:v>
                </c:pt>
                <c:pt idx="426">
                  <c:v>9.4597233064937605</c:v>
                </c:pt>
                <c:pt idx="427">
                  <c:v>6.2934192788464802</c:v>
                </c:pt>
                <c:pt idx="428">
                  <c:v>8.1650792588050596</c:v>
                </c:pt>
                <c:pt idx="429">
                  <c:v>8.4311994782492601</c:v>
                </c:pt>
                <c:pt idx="430">
                  <c:v>7.0424450912885002</c:v>
                </c:pt>
                <c:pt idx="431">
                  <c:v>7.2492150571143803</c:v>
                </c:pt>
                <c:pt idx="432">
                  <c:v>6.1882641230825897</c:v>
                </c:pt>
                <c:pt idx="433">
                  <c:v>4.9416424226093003</c:v>
                </c:pt>
                <c:pt idx="434">
                  <c:v>8.38454781731118</c:v>
                </c:pt>
                <c:pt idx="435">
                  <c:v>7.9965416734989496</c:v>
                </c:pt>
                <c:pt idx="436">
                  <c:v>5.1836544582278901</c:v>
                </c:pt>
                <c:pt idx="437">
                  <c:v>4.8559289043352702</c:v>
                </c:pt>
                <c:pt idx="438">
                  <c:v>6.0913098820776899</c:v>
                </c:pt>
                <c:pt idx="439">
                  <c:v>6.7511014689367599</c:v>
                </c:pt>
                <c:pt idx="440">
                  <c:v>5.0814043649844596</c:v>
                </c:pt>
                <c:pt idx="441">
                  <c:v>5.1532915944977704</c:v>
                </c:pt>
                <c:pt idx="442">
                  <c:v>7.3178761986264904</c:v>
                </c:pt>
                <c:pt idx="443">
                  <c:v>7.6468313914304797</c:v>
                </c:pt>
                <c:pt idx="444">
                  <c:v>4.3174881135363101</c:v>
                </c:pt>
                <c:pt idx="445">
                  <c:v>6.9411900550683701</c:v>
                </c:pt>
                <c:pt idx="446">
                  <c:v>6.7696419768525002</c:v>
                </c:pt>
                <c:pt idx="447">
                  <c:v>4.3630986247883596</c:v>
                </c:pt>
                <c:pt idx="448">
                  <c:v>5.5333894887275203</c:v>
                </c:pt>
                <c:pt idx="449">
                  <c:v>5.9153031861424097</c:v>
                </c:pt>
                <c:pt idx="450">
                  <c:v>5.1817835502920797</c:v>
                </c:pt>
                <c:pt idx="451">
                  <c:v>5.4764635519315101</c:v>
                </c:pt>
                <c:pt idx="452">
                  <c:v>7.4197231073268997</c:v>
                </c:pt>
                <c:pt idx="453">
                  <c:v>8.7284260917046108</c:v>
                </c:pt>
                <c:pt idx="454">
                  <c:v>7.3524411002435803</c:v>
                </c:pt>
                <c:pt idx="455">
                  <c:v>6.4377516497364002</c:v>
                </c:pt>
                <c:pt idx="456">
                  <c:v>8.0643219609107994</c:v>
                </c:pt>
                <c:pt idx="457">
                  <c:v>5.2417470150596399</c:v>
                </c:pt>
                <c:pt idx="458">
                  <c:v>8.4803217166403293</c:v>
                </c:pt>
                <c:pt idx="459">
                  <c:v>6.8495963648086002</c:v>
                </c:pt>
                <c:pt idx="460">
                  <c:v>7.6525456926939199</c:v>
                </c:pt>
                <c:pt idx="461">
                  <c:v>6.9948499858330697</c:v>
                </c:pt>
                <c:pt idx="462">
                  <c:v>6.4892049313253102</c:v>
                </c:pt>
                <c:pt idx="463">
                  <c:v>6.8582148334220001</c:v>
                </c:pt>
                <c:pt idx="464">
                  <c:v>5.1704839950381496</c:v>
                </c:pt>
                <c:pt idx="465">
                  <c:v>6.9867974863220903</c:v>
                </c:pt>
                <c:pt idx="466">
                  <c:v>6.8762646118907602</c:v>
                </c:pt>
                <c:pt idx="467">
                  <c:v>7.1639466843425401</c:v>
                </c:pt>
                <c:pt idx="468">
                  <c:v>5.27128869416011</c:v>
                </c:pt>
                <c:pt idx="469">
                  <c:v>8.26204284396694</c:v>
                </c:pt>
                <c:pt idx="470">
                  <c:v>6.3595738686723697</c:v>
                </c:pt>
                <c:pt idx="471">
                  <c:v>4.9628446302598999</c:v>
                </c:pt>
                <c:pt idx="472">
                  <c:v>6.1393456139216402</c:v>
                </c:pt>
                <c:pt idx="473">
                  <c:v>7.2882444010201199</c:v>
                </c:pt>
                <c:pt idx="474">
                  <c:v>5.2626901889048803</c:v>
                </c:pt>
                <c:pt idx="475">
                  <c:v>4.0253516907351496</c:v>
                </c:pt>
                <c:pt idx="476">
                  <c:v>5.8971538676367397</c:v>
                </c:pt>
                <c:pt idx="477">
                  <c:v>5.1179938124167501</c:v>
                </c:pt>
                <c:pt idx="478">
                  <c:v>4.3820266346738803</c:v>
                </c:pt>
                <c:pt idx="479">
                  <c:v>7.6406038263936296</c:v>
                </c:pt>
                <c:pt idx="480">
                  <c:v>4.3040650932041702</c:v>
                </c:pt>
                <c:pt idx="481">
                  <c:v>6.2519038831658804</c:v>
                </c:pt>
                <c:pt idx="482">
                  <c:v>6.5624440936937196</c:v>
                </c:pt>
                <c:pt idx="483">
                  <c:v>9.4131995799876798</c:v>
                </c:pt>
                <c:pt idx="484">
                  <c:v>8.1083222901732395</c:v>
                </c:pt>
                <c:pt idx="485">
                  <c:v>7.00940893270863</c:v>
                </c:pt>
                <c:pt idx="486">
                  <c:v>8.2697569475329793</c:v>
                </c:pt>
                <c:pt idx="487">
                  <c:v>7.6138186848086198</c:v>
                </c:pt>
                <c:pt idx="488">
                  <c:v>6.4101748819661601</c:v>
                </c:pt>
                <c:pt idx="489">
                  <c:v>4.7004803657924104</c:v>
                </c:pt>
                <c:pt idx="490">
                  <c:v>5.0689042022202297</c:v>
                </c:pt>
                <c:pt idx="491">
                  <c:v>7.99539087693661</c:v>
                </c:pt>
                <c:pt idx="492">
                  <c:v>5.4293456289544402</c:v>
                </c:pt>
                <c:pt idx="493">
                  <c:v>8.3954774327321395</c:v>
                </c:pt>
                <c:pt idx="494">
                  <c:v>5.3518581334760604</c:v>
                </c:pt>
                <c:pt idx="495">
                  <c:v>5.3936275463523602</c:v>
                </c:pt>
                <c:pt idx="496">
                  <c:v>8.5052825403904002</c:v>
                </c:pt>
                <c:pt idx="497">
                  <c:v>8.7172455139070397</c:v>
                </c:pt>
                <c:pt idx="498">
                  <c:v>4.4308167988433098</c:v>
                </c:pt>
                <c:pt idx="499">
                  <c:v>5.43372200355424</c:v>
                </c:pt>
                <c:pt idx="500">
                  <c:v>9.0532186162039707</c:v>
                </c:pt>
                <c:pt idx="501">
                  <c:v>5.7137328055093599</c:v>
                </c:pt>
                <c:pt idx="502">
                  <c:v>6.7546040994879597</c:v>
                </c:pt>
                <c:pt idx="503">
                  <c:v>7.4336665401661604</c:v>
                </c:pt>
                <c:pt idx="504">
                  <c:v>9.5429480077809501</c:v>
                </c:pt>
                <c:pt idx="505">
                  <c:v>5.5254529391317799</c:v>
                </c:pt>
                <c:pt idx="506">
                  <c:v>5.0751738152338204</c:v>
                </c:pt>
                <c:pt idx="507">
                  <c:v>7.4558766874918199</c:v>
                </c:pt>
                <c:pt idx="508">
                  <c:v>8.1089241559753393</c:v>
                </c:pt>
                <c:pt idx="509">
                  <c:v>6.3885614055456301</c:v>
                </c:pt>
                <c:pt idx="510">
                  <c:v>5.1059454739005803</c:v>
                </c:pt>
                <c:pt idx="511">
                  <c:v>7.8508826648098502</c:v>
                </c:pt>
                <c:pt idx="512">
                  <c:v>7.7689560445383297</c:v>
                </c:pt>
                <c:pt idx="513">
                  <c:v>9.3341496577024596</c:v>
                </c:pt>
                <c:pt idx="514">
                  <c:v>8.5227775697101293</c:v>
                </c:pt>
                <c:pt idx="515">
                  <c:v>9.6027877830030395</c:v>
                </c:pt>
                <c:pt idx="516">
                  <c:v>8.5758393868489708</c:v>
                </c:pt>
                <c:pt idx="517">
                  <c:v>6.1561311686632099</c:v>
                </c:pt>
                <c:pt idx="518">
                  <c:v>7.6525456926939199</c:v>
                </c:pt>
                <c:pt idx="519">
                  <c:v>6.4967749901858598</c:v>
                </c:pt>
                <c:pt idx="520">
                  <c:v>6.1320413747652296</c:v>
                </c:pt>
                <c:pt idx="521">
                  <c:v>5.9532433342877802</c:v>
                </c:pt>
                <c:pt idx="522">
                  <c:v>5.0845051426627101</c:v>
                </c:pt>
                <c:pt idx="523">
                  <c:v>7.2327331361776102</c:v>
                </c:pt>
                <c:pt idx="524">
                  <c:v>7.0466472778487503</c:v>
                </c:pt>
                <c:pt idx="525">
                  <c:v>5.3033049080590704</c:v>
                </c:pt>
                <c:pt idx="526">
                  <c:v>6.7202201551352898</c:v>
                </c:pt>
                <c:pt idx="527">
                  <c:v>4.8040210447332496</c:v>
                </c:pt>
                <c:pt idx="528">
                  <c:v>6.7696419768525002</c:v>
                </c:pt>
                <c:pt idx="529">
                  <c:v>5.4638318050256096</c:v>
                </c:pt>
                <c:pt idx="530">
                  <c:v>6.2595814640649197</c:v>
                </c:pt>
                <c:pt idx="531">
                  <c:v>8.0274765308604792</c:v>
                </c:pt>
                <c:pt idx="532">
                  <c:v>5.5039756035212202</c:v>
                </c:pt>
                <c:pt idx="533">
                  <c:v>5.5134287461649798</c:v>
                </c:pt>
                <c:pt idx="534">
                  <c:v>5.5254529391317799</c:v>
                </c:pt>
                <c:pt idx="535">
                  <c:v>9.05333562316601</c:v>
                </c:pt>
                <c:pt idx="536">
                  <c:v>7.7828072628396896</c:v>
                </c:pt>
                <c:pt idx="537">
                  <c:v>6.6682282484173996</c:v>
                </c:pt>
                <c:pt idx="538">
                  <c:v>4.9836066217083301</c:v>
                </c:pt>
                <c:pt idx="539">
                  <c:v>6.4150969591715903</c:v>
                </c:pt>
                <c:pt idx="540">
                  <c:v>5.9738096118692603</c:v>
                </c:pt>
                <c:pt idx="541">
                  <c:v>4.5849674786705696</c:v>
                </c:pt>
                <c:pt idx="542">
                  <c:v>5.4038028743940103</c:v>
                </c:pt>
                <c:pt idx="543">
                  <c:v>7.5275787951232296</c:v>
                </c:pt>
                <c:pt idx="544">
                  <c:v>6.76272950693187</c:v>
                </c:pt>
                <c:pt idx="545">
                  <c:v>10.0367501590408</c:v>
                </c:pt>
                <c:pt idx="546">
                  <c:v>5.6276211136906298</c:v>
                </c:pt>
                <c:pt idx="547">
                  <c:v>6.7274317248508497</c:v>
                </c:pt>
                <c:pt idx="548">
                  <c:v>3.2958368660043198</c:v>
                </c:pt>
                <c:pt idx="549">
                  <c:v>11.4260268089</c:v>
                </c:pt>
                <c:pt idx="550">
                  <c:v>6.1003189520200598</c:v>
                </c:pt>
                <c:pt idx="551">
                  <c:v>5.6801726090170597</c:v>
                </c:pt>
                <c:pt idx="552">
                  <c:v>5.6869753563398202</c:v>
                </c:pt>
                <c:pt idx="553">
                  <c:v>6.9426396808356303</c:v>
                </c:pt>
                <c:pt idx="554">
                  <c:v>6.3368257311464404</c:v>
                </c:pt>
                <c:pt idx="555">
                  <c:v>7.9728107841213998</c:v>
                </c:pt>
                <c:pt idx="556">
                  <c:v>4.6347289882296296</c:v>
                </c:pt>
                <c:pt idx="557">
                  <c:v>4.3820266346738803</c:v>
                </c:pt>
                <c:pt idx="558">
                  <c:v>7.68294316987829</c:v>
                </c:pt>
                <c:pt idx="559">
                  <c:v>6.3716118472318497</c:v>
                </c:pt>
                <c:pt idx="560">
                  <c:v>7.4036702900123696</c:v>
                </c:pt>
                <c:pt idx="561">
                  <c:v>7.0273145140397704</c:v>
                </c:pt>
                <c:pt idx="562">
                  <c:v>5.2522734280466299</c:v>
                </c:pt>
                <c:pt idx="563">
                  <c:v>6.4068799860693098</c:v>
                </c:pt>
                <c:pt idx="564">
                  <c:v>5.1059454739005803</c:v>
                </c:pt>
                <c:pt idx="565">
                  <c:v>6.48310735145719</c:v>
                </c:pt>
                <c:pt idx="566">
                  <c:v>6.1114673395026697</c:v>
                </c:pt>
                <c:pt idx="567">
                  <c:v>7.4474598622985004</c:v>
                </c:pt>
                <c:pt idx="568">
                  <c:v>5.8941523646329799</c:v>
                </c:pt>
                <c:pt idx="569">
                  <c:v>4.6913478822291399</c:v>
                </c:pt>
                <c:pt idx="570">
                  <c:v>7.54855597916987</c:v>
                </c:pt>
                <c:pt idx="571">
                  <c:v>6.5439118455647902</c:v>
                </c:pt>
                <c:pt idx="572">
                  <c:v>6.5694814204142897</c:v>
                </c:pt>
                <c:pt idx="573">
                  <c:v>5.7589017738772803</c:v>
                </c:pt>
                <c:pt idx="574">
                  <c:v>6.6666386756776701</c:v>
                </c:pt>
                <c:pt idx="575">
                  <c:v>8.0426994968976295</c:v>
                </c:pt>
                <c:pt idx="576">
                  <c:v>4.6539603501575204</c:v>
                </c:pt>
                <c:pt idx="577">
                  <c:v>6.4264884574576904</c:v>
                </c:pt>
                <c:pt idx="578">
                  <c:v>4.8520302639196098</c:v>
                </c:pt>
                <c:pt idx="579">
                  <c:v>8.5879147639166398</c:v>
                </c:pt>
                <c:pt idx="580">
                  <c:v>7.75245793801085</c:v>
                </c:pt>
                <c:pt idx="581">
                  <c:v>7.3251489579555704</c:v>
                </c:pt>
                <c:pt idx="582">
                  <c:v>9.6841492520628893</c:v>
                </c:pt>
                <c:pt idx="583">
                  <c:v>6.7945865808764898</c:v>
                </c:pt>
                <c:pt idx="584">
                  <c:v>9.1279365457213597</c:v>
                </c:pt>
                <c:pt idx="585">
                  <c:v>7.1163941440934604</c:v>
                </c:pt>
                <c:pt idx="586">
                  <c:v>7.0749631979660403</c:v>
                </c:pt>
                <c:pt idx="587">
                  <c:v>6.7190131543852596</c:v>
                </c:pt>
                <c:pt idx="588">
                  <c:v>4.7184988712950897</c:v>
                </c:pt>
                <c:pt idx="589">
                  <c:v>9.4420074942312695</c:v>
                </c:pt>
                <c:pt idx="590">
                  <c:v>6.2645404671704004</c:v>
                </c:pt>
                <c:pt idx="591">
                  <c:v>8.8751473168533508</c:v>
                </c:pt>
                <c:pt idx="592">
                  <c:v>5.0039463059454503</c:v>
                </c:pt>
                <c:pt idx="593">
                  <c:v>9.0994088112688996</c:v>
                </c:pt>
                <c:pt idx="594">
                  <c:v>5.7349580921246499</c:v>
                </c:pt>
                <c:pt idx="595">
                  <c:v>5.8998973535824897</c:v>
                </c:pt>
                <c:pt idx="596">
                  <c:v>7.4454175567016803</c:v>
                </c:pt>
                <c:pt idx="597">
                  <c:v>7.3664451483275899</c:v>
                </c:pt>
                <c:pt idx="598">
                  <c:v>9.6109939230871202</c:v>
                </c:pt>
                <c:pt idx="599">
                  <c:v>7.6458758251848096</c:v>
                </c:pt>
                <c:pt idx="600">
                  <c:v>8.7209500289302504</c:v>
                </c:pt>
                <c:pt idx="601">
                  <c:v>6.9005628084006299</c:v>
                </c:pt>
                <c:pt idx="602">
                  <c:v>7.86068096623511</c:v>
                </c:pt>
                <c:pt idx="603">
                  <c:v>6.3385940782031804</c:v>
                </c:pt>
                <c:pt idx="604">
                  <c:v>7.6296981412776201</c:v>
                </c:pt>
                <c:pt idx="605">
                  <c:v>7.4377951216719298</c:v>
                </c:pt>
                <c:pt idx="606">
                  <c:v>5.8888779583328796</c:v>
                </c:pt>
                <c:pt idx="607">
                  <c:v>12.8604010321564</c:v>
                </c:pt>
                <c:pt idx="608">
                  <c:v>5.6454468976432297</c:v>
                </c:pt>
                <c:pt idx="609">
                  <c:v>6.9772813416307402</c:v>
                </c:pt>
                <c:pt idx="610">
                  <c:v>7.6843240676811497</c:v>
                </c:pt>
                <c:pt idx="611">
                  <c:v>5.1704839950381496</c:v>
                </c:pt>
                <c:pt idx="612">
                  <c:v>15.2494878037792</c:v>
                </c:pt>
                <c:pt idx="613">
                  <c:v>9.8829276385707594</c:v>
                </c:pt>
                <c:pt idx="614">
                  <c:v>5.2417470150596399</c:v>
                </c:pt>
                <c:pt idx="615">
                  <c:v>7.0791843946096602</c:v>
                </c:pt>
                <c:pt idx="616">
                  <c:v>6.14394716983454</c:v>
                </c:pt>
                <c:pt idx="617">
                  <c:v>5.6664266881124297</c:v>
                </c:pt>
                <c:pt idx="618">
                  <c:v>6.93537044601511</c:v>
                </c:pt>
                <c:pt idx="619">
                  <c:v>9.2942218559568808</c:v>
                </c:pt>
                <c:pt idx="620">
                  <c:v>7.25205395185281</c:v>
                </c:pt>
                <c:pt idx="621">
                  <c:v>7.3501949898816603</c:v>
                </c:pt>
                <c:pt idx="622">
                  <c:v>6.2166061010848601</c:v>
                </c:pt>
                <c:pt idx="623">
                  <c:v>7.7437032581737499</c:v>
                </c:pt>
                <c:pt idx="624">
                  <c:v>6.9911768871212097</c:v>
                </c:pt>
                <c:pt idx="625">
                  <c:v>7.2806971953847404</c:v>
                </c:pt>
                <c:pt idx="626">
                  <c:v>6.8585650347913596</c:v>
                </c:pt>
                <c:pt idx="627">
                  <c:v>6.6476883735633203</c:v>
                </c:pt>
                <c:pt idx="628">
                  <c:v>4.6634390941120598</c:v>
                </c:pt>
                <c:pt idx="629">
                  <c:v>5.7776523232226502</c:v>
                </c:pt>
                <c:pt idx="630">
                  <c:v>5.3612921657094201</c:v>
                </c:pt>
                <c:pt idx="631">
                  <c:v>8.6199302688673498</c:v>
                </c:pt>
                <c:pt idx="632">
                  <c:v>5.9610053396232701</c:v>
                </c:pt>
                <c:pt idx="633">
                  <c:v>4.3174881135363101</c:v>
                </c:pt>
                <c:pt idx="634">
                  <c:v>7.9193561906606096</c:v>
                </c:pt>
                <c:pt idx="635">
                  <c:v>7.9269635448629696</c:v>
                </c:pt>
                <c:pt idx="636">
                  <c:v>5.7868973813666997</c:v>
                </c:pt>
                <c:pt idx="637">
                  <c:v>8.5937837935779502</c:v>
                </c:pt>
                <c:pt idx="638">
                  <c:v>7.4927603009223702</c:v>
                </c:pt>
                <c:pt idx="639">
                  <c:v>4.8441870864585903</c:v>
                </c:pt>
                <c:pt idx="640">
                  <c:v>7.3601039729891502</c:v>
                </c:pt>
                <c:pt idx="641">
                  <c:v>7.6098622009135504</c:v>
                </c:pt>
                <c:pt idx="642">
                  <c:v>5.5333894887275203</c:v>
                </c:pt>
                <c:pt idx="643">
                  <c:v>5.2678581590633202</c:v>
                </c:pt>
                <c:pt idx="644">
                  <c:v>5.9914645471079799</c:v>
                </c:pt>
                <c:pt idx="645">
                  <c:v>6.1463292576688904</c:v>
                </c:pt>
                <c:pt idx="646">
                  <c:v>6.2285110035911799</c:v>
                </c:pt>
                <c:pt idx="647">
                  <c:v>5.4510384535657002</c:v>
                </c:pt>
                <c:pt idx="648">
                  <c:v>9.0549389102472695</c:v>
                </c:pt>
                <c:pt idx="649">
                  <c:v>7.7945142082502503</c:v>
                </c:pt>
                <c:pt idx="650">
                  <c:v>8.2591993626662799</c:v>
                </c:pt>
                <c:pt idx="651">
                  <c:v>8.00658976518476</c:v>
                </c:pt>
                <c:pt idx="652">
                  <c:v>8.6316150290144993</c:v>
                </c:pt>
                <c:pt idx="653">
                  <c:v>7.9200831990532299</c:v>
                </c:pt>
                <c:pt idx="654">
                  <c:v>4.7791234931115296</c:v>
                </c:pt>
                <c:pt idx="655">
                  <c:v>6.7782159076271498</c:v>
                </c:pt>
                <c:pt idx="656">
                  <c:v>7.5585167430456401</c:v>
                </c:pt>
                <c:pt idx="657">
                  <c:v>5.5053315359323598</c:v>
                </c:pt>
                <c:pt idx="658">
                  <c:v>7.1921820587132403</c:v>
                </c:pt>
                <c:pt idx="659">
                  <c:v>6.3721814855269496</c:v>
                </c:pt>
                <c:pt idx="660">
                  <c:v>6.9157234486313097</c:v>
                </c:pt>
                <c:pt idx="661">
                  <c:v>8.9729711133979908</c:v>
                </c:pt>
                <c:pt idx="662">
                  <c:v>6.3026189757448998</c:v>
                </c:pt>
                <c:pt idx="663">
                  <c:v>6.2225762680713599</c:v>
                </c:pt>
                <c:pt idx="664">
                  <c:v>6.0282785202306899</c:v>
                </c:pt>
                <c:pt idx="665">
                  <c:v>5.6559918108198497</c:v>
                </c:pt>
                <c:pt idx="666">
                  <c:v>8.89672491749789</c:v>
                </c:pt>
                <c:pt idx="667">
                  <c:v>7.3806713296749002</c:v>
                </c:pt>
                <c:pt idx="668">
                  <c:v>6.3473892096560096</c:v>
                </c:pt>
                <c:pt idx="669">
                  <c:v>7.0237589547384403</c:v>
                </c:pt>
                <c:pt idx="670">
                  <c:v>4.6634390941120598</c:v>
                </c:pt>
                <c:pt idx="671">
                  <c:v>7.4139702901904396</c:v>
                </c:pt>
                <c:pt idx="672">
                  <c:v>6.7592552706636901</c:v>
                </c:pt>
                <c:pt idx="673">
                  <c:v>5.7268477475871897</c:v>
                </c:pt>
                <c:pt idx="674">
                  <c:v>4.8675344504555804</c:v>
                </c:pt>
                <c:pt idx="675">
                  <c:v>6.3421214187211499</c:v>
                </c:pt>
                <c:pt idx="676">
                  <c:v>9.1600991555394309</c:v>
                </c:pt>
                <c:pt idx="677">
                  <c:v>6.9469759921354104</c:v>
                </c:pt>
                <c:pt idx="678">
                  <c:v>6.7776465936351098</c:v>
                </c:pt>
                <c:pt idx="679">
                  <c:v>6.6359465556866404</c:v>
                </c:pt>
                <c:pt idx="680">
                  <c:v>7.3343293503005302</c:v>
                </c:pt>
                <c:pt idx="681">
                  <c:v>5.7071102647488701</c:v>
                </c:pt>
                <c:pt idx="682">
                  <c:v>3.7135720667043</c:v>
                </c:pt>
                <c:pt idx="683">
                  <c:v>6.4488893941468497</c:v>
                </c:pt>
                <c:pt idx="684">
                  <c:v>8.5694060628631696</c:v>
                </c:pt>
                <c:pt idx="685">
                  <c:v>7.6972348439899001</c:v>
                </c:pt>
                <c:pt idx="686">
                  <c:v>6.4318677065774201</c:v>
                </c:pt>
                <c:pt idx="687">
                  <c:v>6.0913098820776899</c:v>
                </c:pt>
                <c:pt idx="688">
                  <c:v>4.1588830833596697</c:v>
                </c:pt>
                <c:pt idx="689">
                  <c:v>9.5012173353244798</c:v>
                </c:pt>
                <c:pt idx="690">
                  <c:v>6.9782137426306896</c:v>
                </c:pt>
                <c:pt idx="691">
                  <c:v>5.3375380797013099</c:v>
                </c:pt>
                <c:pt idx="692">
                  <c:v>7.53689712956617</c:v>
                </c:pt>
                <c:pt idx="693">
                  <c:v>7.0379059634471801</c:v>
                </c:pt>
                <c:pt idx="694">
                  <c:v>5.8377304471659297</c:v>
                </c:pt>
                <c:pt idx="695">
                  <c:v>7.1884127364969501</c:v>
                </c:pt>
                <c:pt idx="696">
                  <c:v>7.2710085382809897</c:v>
                </c:pt>
                <c:pt idx="697">
                  <c:v>7.3401868353201101</c:v>
                </c:pt>
                <c:pt idx="698">
                  <c:v>6.8700534117981196</c:v>
                </c:pt>
                <c:pt idx="699">
                  <c:v>6.8156399900743301</c:v>
                </c:pt>
                <c:pt idx="700">
                  <c:v>5.4930614433405403</c:v>
                </c:pt>
                <c:pt idx="701">
                  <c:v>7.6468313914304797</c:v>
                </c:pt>
                <c:pt idx="702">
                  <c:v>8.5447651236192197</c:v>
                </c:pt>
                <c:pt idx="703">
                  <c:v>6.2146080984221896</c:v>
                </c:pt>
                <c:pt idx="704">
                  <c:v>5.9678546814688396</c:v>
                </c:pt>
                <c:pt idx="705">
                  <c:v>7.2152399787300903</c:v>
                </c:pt>
                <c:pt idx="706">
                  <c:v>8.9694146508661703</c:v>
                </c:pt>
                <c:pt idx="707">
                  <c:v>6.81014245011513</c:v>
                </c:pt>
                <c:pt idx="708">
                  <c:v>6.13988455222625</c:v>
                </c:pt>
                <c:pt idx="709">
                  <c:v>9.1504842048228099</c:v>
                </c:pt>
                <c:pt idx="710">
                  <c:v>6.9627168370561101</c:v>
                </c:pt>
                <c:pt idx="711">
                  <c:v>7.00033446027523</c:v>
                </c:pt>
                <c:pt idx="712">
                  <c:v>8.3974632617911098</c:v>
                </c:pt>
                <c:pt idx="713">
                  <c:v>11.0855802230428</c:v>
                </c:pt>
                <c:pt idx="714">
                  <c:v>4.9904325867787298</c:v>
                </c:pt>
                <c:pt idx="715">
                  <c:v>6.0306852602612597</c:v>
                </c:pt>
                <c:pt idx="716">
                  <c:v>5.6021188208797001</c:v>
                </c:pt>
                <c:pt idx="717">
                  <c:v>8.39185670010494</c:v>
                </c:pt>
                <c:pt idx="718">
                  <c:v>8.1839557173049506</c:v>
                </c:pt>
                <c:pt idx="719">
                  <c:v>5.5909869805108503</c:v>
                </c:pt>
                <c:pt idx="720">
                  <c:v>4.8040210447332496</c:v>
                </c:pt>
                <c:pt idx="721">
                  <c:v>6.6385677891665198</c:v>
                </c:pt>
                <c:pt idx="722">
                  <c:v>5.8464387750577202</c:v>
                </c:pt>
                <c:pt idx="723">
                  <c:v>7.0166096838942096</c:v>
                </c:pt>
                <c:pt idx="724">
                  <c:v>6.2025355171879202</c:v>
                </c:pt>
                <c:pt idx="725">
                  <c:v>9.6227148883852802</c:v>
                </c:pt>
                <c:pt idx="726">
                  <c:v>6.6498477352315799</c:v>
                </c:pt>
                <c:pt idx="727">
                  <c:v>7.0673198486534696</c:v>
                </c:pt>
                <c:pt idx="728">
                  <c:v>4.9052747784384296</c:v>
                </c:pt>
                <c:pt idx="729">
                  <c:v>7.0732697174597101</c:v>
                </c:pt>
                <c:pt idx="730">
                  <c:v>9.6176038620257192</c:v>
                </c:pt>
                <c:pt idx="731">
                  <c:v>7.2122944685003398</c:v>
                </c:pt>
                <c:pt idx="732">
                  <c:v>6.1548580940164097</c:v>
                </c:pt>
                <c:pt idx="733">
                  <c:v>9.0009764440703393</c:v>
                </c:pt>
                <c:pt idx="734">
                  <c:v>5.67675380226828</c:v>
                </c:pt>
                <c:pt idx="735">
                  <c:v>4.4543472962535002</c:v>
                </c:pt>
                <c:pt idx="736">
                  <c:v>7.6250258044392796</c:v>
                </c:pt>
                <c:pt idx="737">
                  <c:v>7.5632005923580703</c:v>
                </c:pt>
                <c:pt idx="738">
                  <c:v>6.69950034016167</c:v>
                </c:pt>
                <c:pt idx="739">
                  <c:v>5.6204008657171496</c:v>
                </c:pt>
                <c:pt idx="740">
                  <c:v>7.00033446027523</c:v>
                </c:pt>
                <c:pt idx="741">
                  <c:v>4.7184988712950897</c:v>
                </c:pt>
                <c:pt idx="742">
                  <c:v>7.2456550675945302</c:v>
                </c:pt>
                <c:pt idx="743">
                  <c:v>5.7446044691764504</c:v>
                </c:pt>
                <c:pt idx="744">
                  <c:v>6.0402547112774103</c:v>
                </c:pt>
                <c:pt idx="745">
                  <c:v>6.6982680541154096</c:v>
                </c:pt>
                <c:pt idx="746">
                  <c:v>9.2355109191181199</c:v>
                </c:pt>
                <c:pt idx="747">
                  <c:v>7.3696007205263996</c:v>
                </c:pt>
                <c:pt idx="748">
                  <c:v>6.7638849085624297</c:v>
                </c:pt>
                <c:pt idx="749">
                  <c:v>11.1675154047373</c:v>
                </c:pt>
                <c:pt idx="750">
                  <c:v>4.4543472962535002</c:v>
                </c:pt>
                <c:pt idx="751">
                  <c:v>6.7900972355139002</c:v>
                </c:pt>
                <c:pt idx="752">
                  <c:v>4.5538768916005399</c:v>
                </c:pt>
                <c:pt idx="753">
                  <c:v>4.9972122737641103</c:v>
                </c:pt>
                <c:pt idx="754">
                  <c:v>5.5451774444795596</c:v>
                </c:pt>
                <c:pt idx="755">
                  <c:v>7.8363697605451197</c:v>
                </c:pt>
                <c:pt idx="756">
                  <c:v>3.8066624897703099</c:v>
                </c:pt>
                <c:pt idx="757">
                  <c:v>6.74758652682931</c:v>
                </c:pt>
                <c:pt idx="758">
                  <c:v>8.2427563457144704</c:v>
                </c:pt>
                <c:pt idx="759">
                  <c:v>6.7129562006770698</c:v>
                </c:pt>
                <c:pt idx="760">
                  <c:v>7.7393592026890898</c:v>
                </c:pt>
                <c:pt idx="761">
                  <c:v>7.9105906122564704</c:v>
                </c:pt>
                <c:pt idx="762">
                  <c:v>12.2396137989368</c:v>
                </c:pt>
                <c:pt idx="763">
                  <c:v>8.9100457614735493</c:v>
                </c:pt>
                <c:pt idx="764">
                  <c:v>5.4595855141441501</c:v>
                </c:pt>
                <c:pt idx="765">
                  <c:v>5.6204008657171496</c:v>
                </c:pt>
                <c:pt idx="766">
                  <c:v>6.21527454296535</c:v>
                </c:pt>
                <c:pt idx="767">
                  <c:v>9.5473838739656802</c:v>
                </c:pt>
                <c:pt idx="768">
                  <c:v>7.9434277678763703</c:v>
                </c:pt>
                <c:pt idx="769">
                  <c:v>7.5683792678365203</c:v>
                </c:pt>
                <c:pt idx="770">
                  <c:v>12.7625119652565</c:v>
                </c:pt>
                <c:pt idx="771">
                  <c:v>8.3596618034294998</c:v>
                </c:pt>
                <c:pt idx="772">
                  <c:v>7.6847839435227803</c:v>
                </c:pt>
                <c:pt idx="773">
                  <c:v>5.6970934865054002</c:v>
                </c:pt>
                <c:pt idx="774">
                  <c:v>6.8834625864130903</c:v>
                </c:pt>
                <c:pt idx="775">
                  <c:v>4.4830025520138799</c:v>
                </c:pt>
                <c:pt idx="776">
                  <c:v>6.8977049431286304</c:v>
                </c:pt>
                <c:pt idx="777">
                  <c:v>7.1869010204116304</c:v>
                </c:pt>
                <c:pt idx="778">
                  <c:v>4.9972122737641103</c:v>
                </c:pt>
                <c:pt idx="779">
                  <c:v>6.6749821786920798</c:v>
                </c:pt>
                <c:pt idx="780">
                  <c:v>6.2519038831658804</c:v>
                </c:pt>
                <c:pt idx="781">
                  <c:v>9.9772623059133299</c:v>
                </c:pt>
                <c:pt idx="782">
                  <c:v>5.3936275463523602</c:v>
                </c:pt>
                <c:pt idx="783">
                  <c:v>5.3612921657094201</c:v>
                </c:pt>
              </c:numCache>
            </c:numRef>
          </c:yVal>
          <c:smooth val="0"/>
          <c:extLst>
            <c:ext xmlns:c16="http://schemas.microsoft.com/office/drawing/2014/chart" uri="{C3380CC4-5D6E-409C-BE32-E72D297353CC}">
              <c16:uniqueId val="{00000000-D3FF-436A-9210-3D9EEF9A0159}"/>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[data.csv]分组数据3!$J$786:$J$1227</c:f>
              <c:numCache>
                <c:formatCode>0.000_ </c:formatCode>
                <c:ptCount val="442"/>
                <c:pt idx="0">
                  <c:v>2.7725887222397798</c:v>
                </c:pt>
                <c:pt idx="1">
                  <c:v>2.7080502011022101</c:v>
                </c:pt>
                <c:pt idx="2">
                  <c:v>2.7080502011022101</c:v>
                </c:pt>
                <c:pt idx="3">
                  <c:v>2.7080502011022101</c:v>
                </c:pt>
                <c:pt idx="4">
                  <c:v>2.7080502011022101</c:v>
                </c:pt>
                <c:pt idx="5">
                  <c:v>2.7080502011022101</c:v>
                </c:pt>
                <c:pt idx="6">
                  <c:v>2.7080502011022101</c:v>
                </c:pt>
                <c:pt idx="7">
                  <c:v>2.7080502011022101</c:v>
                </c:pt>
                <c:pt idx="8">
                  <c:v>2.7080502011022101</c:v>
                </c:pt>
                <c:pt idx="9">
                  <c:v>2.63905732961525</c:v>
                </c:pt>
                <c:pt idx="10">
                  <c:v>2.63905732961525</c:v>
                </c:pt>
                <c:pt idx="11">
                  <c:v>2.63905732961525</c:v>
                </c:pt>
                <c:pt idx="12">
                  <c:v>2.63905732961525</c:v>
                </c:pt>
                <c:pt idx="13">
                  <c:v>2.63905732961525</c:v>
                </c:pt>
                <c:pt idx="14">
                  <c:v>2.63905732961525</c:v>
                </c:pt>
                <c:pt idx="15">
                  <c:v>2.63905732961525</c:v>
                </c:pt>
                <c:pt idx="16">
                  <c:v>2.63905732961525</c:v>
                </c:pt>
                <c:pt idx="17">
                  <c:v>2.63905732961525</c:v>
                </c:pt>
                <c:pt idx="18">
                  <c:v>2.63905732961525</c:v>
                </c:pt>
                <c:pt idx="19">
                  <c:v>2.63905732961525</c:v>
                </c:pt>
                <c:pt idx="20">
                  <c:v>2.63905732961525</c:v>
                </c:pt>
                <c:pt idx="21">
                  <c:v>2.5649493574615301</c:v>
                </c:pt>
                <c:pt idx="22">
                  <c:v>2.5649493574615301</c:v>
                </c:pt>
                <c:pt idx="23">
                  <c:v>2.5649493574615301</c:v>
                </c:pt>
                <c:pt idx="24">
                  <c:v>2.5649493574615301</c:v>
                </c:pt>
                <c:pt idx="25">
                  <c:v>2.5649493574615301</c:v>
                </c:pt>
                <c:pt idx="26">
                  <c:v>2.5649493574615301</c:v>
                </c:pt>
                <c:pt idx="27">
                  <c:v>2.5649493574615301</c:v>
                </c:pt>
                <c:pt idx="28">
                  <c:v>2.5649493574615301</c:v>
                </c:pt>
                <c:pt idx="29">
                  <c:v>2.5649493574615301</c:v>
                </c:pt>
                <c:pt idx="30">
                  <c:v>2.4849066497879999</c:v>
                </c:pt>
                <c:pt idx="31">
                  <c:v>2.4849066497879999</c:v>
                </c:pt>
                <c:pt idx="32">
                  <c:v>2.4849066497879999</c:v>
                </c:pt>
                <c:pt idx="33">
                  <c:v>2.4849066497879999</c:v>
                </c:pt>
                <c:pt idx="34">
                  <c:v>2.4849066497879999</c:v>
                </c:pt>
                <c:pt idx="35">
                  <c:v>2.4849066497879999</c:v>
                </c:pt>
                <c:pt idx="36">
                  <c:v>2.4849066497879999</c:v>
                </c:pt>
                <c:pt idx="37">
                  <c:v>2.4849066497879999</c:v>
                </c:pt>
                <c:pt idx="38">
                  <c:v>2.4849066497879999</c:v>
                </c:pt>
                <c:pt idx="39">
                  <c:v>2.4849066497879999</c:v>
                </c:pt>
                <c:pt idx="40">
                  <c:v>2.4849066497879999</c:v>
                </c:pt>
                <c:pt idx="41">
                  <c:v>2.3978952727983698</c:v>
                </c:pt>
                <c:pt idx="42">
                  <c:v>2.3978952727983698</c:v>
                </c:pt>
                <c:pt idx="43">
                  <c:v>2.3978952727983698</c:v>
                </c:pt>
                <c:pt idx="44">
                  <c:v>2.3978952727983698</c:v>
                </c:pt>
                <c:pt idx="45">
                  <c:v>2.3978952727983698</c:v>
                </c:pt>
                <c:pt idx="46">
                  <c:v>2.3978952727983698</c:v>
                </c:pt>
                <c:pt idx="47">
                  <c:v>2.3978952727983698</c:v>
                </c:pt>
                <c:pt idx="48">
                  <c:v>2.3978952727983698</c:v>
                </c:pt>
                <c:pt idx="49">
                  <c:v>2.3978952727983698</c:v>
                </c:pt>
                <c:pt idx="50">
                  <c:v>2.3025850929940401</c:v>
                </c:pt>
                <c:pt idx="51">
                  <c:v>2.3025850929940401</c:v>
                </c:pt>
                <c:pt idx="52">
                  <c:v>2.3025850929940401</c:v>
                </c:pt>
                <c:pt idx="53">
                  <c:v>2.3025850929940401</c:v>
                </c:pt>
                <c:pt idx="54">
                  <c:v>2.3025850929940401</c:v>
                </c:pt>
                <c:pt idx="55">
                  <c:v>2.3025850929940401</c:v>
                </c:pt>
                <c:pt idx="56">
                  <c:v>2.3025850929940401</c:v>
                </c:pt>
                <c:pt idx="57">
                  <c:v>2.3025850929940401</c:v>
                </c:pt>
                <c:pt idx="58">
                  <c:v>2.3025850929940401</c:v>
                </c:pt>
                <c:pt idx="59">
                  <c:v>2.3025850929940401</c:v>
                </c:pt>
                <c:pt idx="60">
                  <c:v>2.3025850929940401</c:v>
                </c:pt>
                <c:pt idx="61">
                  <c:v>2.3025850929940401</c:v>
                </c:pt>
                <c:pt idx="62">
                  <c:v>2.1972245773362098</c:v>
                </c:pt>
                <c:pt idx="63">
                  <c:v>2.1972245773362098</c:v>
                </c:pt>
                <c:pt idx="64">
                  <c:v>2.1972245773362098</c:v>
                </c:pt>
                <c:pt idx="65">
                  <c:v>2.1972245773362098</c:v>
                </c:pt>
                <c:pt idx="66">
                  <c:v>2.1972245773362098</c:v>
                </c:pt>
                <c:pt idx="67">
                  <c:v>2.1972245773362098</c:v>
                </c:pt>
                <c:pt idx="68">
                  <c:v>2.1972245773362098</c:v>
                </c:pt>
                <c:pt idx="69">
                  <c:v>2.1972245773362098</c:v>
                </c:pt>
                <c:pt idx="70">
                  <c:v>2.1972245773362098</c:v>
                </c:pt>
                <c:pt idx="71">
                  <c:v>2.1972245773362098</c:v>
                </c:pt>
                <c:pt idx="72">
                  <c:v>2.1972245773362098</c:v>
                </c:pt>
                <c:pt idx="73">
                  <c:v>2.1972245773362098</c:v>
                </c:pt>
                <c:pt idx="74">
                  <c:v>2.07944154167983</c:v>
                </c:pt>
                <c:pt idx="75">
                  <c:v>2.07944154167983</c:v>
                </c:pt>
                <c:pt idx="76">
                  <c:v>2.07944154167983</c:v>
                </c:pt>
                <c:pt idx="77">
                  <c:v>2.07944154167983</c:v>
                </c:pt>
                <c:pt idx="78">
                  <c:v>2.07944154167983</c:v>
                </c:pt>
                <c:pt idx="79">
                  <c:v>2.07944154167983</c:v>
                </c:pt>
                <c:pt idx="80">
                  <c:v>2.07944154167983</c:v>
                </c:pt>
                <c:pt idx="81">
                  <c:v>2.07944154167983</c:v>
                </c:pt>
                <c:pt idx="82">
                  <c:v>2.07944154167983</c:v>
                </c:pt>
                <c:pt idx="83">
                  <c:v>2.07944154167983</c:v>
                </c:pt>
                <c:pt idx="84">
                  <c:v>2.07944154167983</c:v>
                </c:pt>
                <c:pt idx="85">
                  <c:v>1.9459101490553099</c:v>
                </c:pt>
                <c:pt idx="86">
                  <c:v>1.9459101490553099</c:v>
                </c:pt>
                <c:pt idx="87">
                  <c:v>1.9459101490553099</c:v>
                </c:pt>
                <c:pt idx="88">
                  <c:v>1.9459101490553099</c:v>
                </c:pt>
                <c:pt idx="89">
                  <c:v>1.9459101490553099</c:v>
                </c:pt>
                <c:pt idx="90">
                  <c:v>1.9459101490553099</c:v>
                </c:pt>
                <c:pt idx="91">
                  <c:v>1.7917594692280501</c:v>
                </c:pt>
                <c:pt idx="92">
                  <c:v>1.7917594692280501</c:v>
                </c:pt>
                <c:pt idx="93">
                  <c:v>1.7917594692280501</c:v>
                </c:pt>
                <c:pt idx="94">
                  <c:v>1.7917594692280501</c:v>
                </c:pt>
                <c:pt idx="95">
                  <c:v>1.7917594692280501</c:v>
                </c:pt>
                <c:pt idx="96">
                  <c:v>1.7917594692280501</c:v>
                </c:pt>
                <c:pt idx="97">
                  <c:v>1.7917594692280501</c:v>
                </c:pt>
                <c:pt idx="98">
                  <c:v>1.7917594692280501</c:v>
                </c:pt>
                <c:pt idx="99">
                  <c:v>1.7917594692280501</c:v>
                </c:pt>
                <c:pt idx="100">
                  <c:v>1.7917594692280501</c:v>
                </c:pt>
                <c:pt idx="101">
                  <c:v>1.7917594692280501</c:v>
                </c:pt>
                <c:pt idx="102">
                  <c:v>1.7917594692280501</c:v>
                </c:pt>
                <c:pt idx="103">
                  <c:v>1.6094379124341001</c:v>
                </c:pt>
                <c:pt idx="104">
                  <c:v>1.6094379124341001</c:v>
                </c:pt>
                <c:pt idx="105">
                  <c:v>1.6094379124341001</c:v>
                </c:pt>
                <c:pt idx="106">
                  <c:v>1.6094379124341001</c:v>
                </c:pt>
                <c:pt idx="107">
                  <c:v>1.6094379124341001</c:v>
                </c:pt>
                <c:pt idx="108">
                  <c:v>1.6094379124341001</c:v>
                </c:pt>
                <c:pt idx="109">
                  <c:v>1.6094379124341001</c:v>
                </c:pt>
                <c:pt idx="110">
                  <c:v>1.6094379124341001</c:v>
                </c:pt>
                <c:pt idx="111">
                  <c:v>1.6094379124341001</c:v>
                </c:pt>
                <c:pt idx="112">
                  <c:v>1.6094379124341001</c:v>
                </c:pt>
                <c:pt idx="113">
                  <c:v>1.6094379124341001</c:v>
                </c:pt>
                <c:pt idx="114">
                  <c:v>1.6094379124341001</c:v>
                </c:pt>
                <c:pt idx="115">
                  <c:v>1.6094379124341001</c:v>
                </c:pt>
                <c:pt idx="116">
                  <c:v>1.6094379124341001</c:v>
                </c:pt>
                <c:pt idx="117">
                  <c:v>1.6094379124341001</c:v>
                </c:pt>
                <c:pt idx="118">
                  <c:v>1.6094379124341001</c:v>
                </c:pt>
                <c:pt idx="119">
                  <c:v>1.6094379124341001</c:v>
                </c:pt>
                <c:pt idx="120">
                  <c:v>1.3862943611198899</c:v>
                </c:pt>
                <c:pt idx="121">
                  <c:v>1.3862943611198899</c:v>
                </c:pt>
                <c:pt idx="122">
                  <c:v>1.3862943611198899</c:v>
                </c:pt>
                <c:pt idx="123">
                  <c:v>1.3862943611198899</c:v>
                </c:pt>
                <c:pt idx="124">
                  <c:v>1.3862943611198899</c:v>
                </c:pt>
                <c:pt idx="125">
                  <c:v>1.3862943611198899</c:v>
                </c:pt>
                <c:pt idx="126">
                  <c:v>1.3862943611198899</c:v>
                </c:pt>
                <c:pt idx="127">
                  <c:v>1.3862943611198899</c:v>
                </c:pt>
                <c:pt idx="128">
                  <c:v>1.3862943611198899</c:v>
                </c:pt>
                <c:pt idx="129">
                  <c:v>1.3862943611198899</c:v>
                </c:pt>
                <c:pt idx="130">
                  <c:v>1.3862943611198899</c:v>
                </c:pt>
                <c:pt idx="131">
                  <c:v>1.3862943611198899</c:v>
                </c:pt>
                <c:pt idx="132">
                  <c:v>1.3862943611198899</c:v>
                </c:pt>
                <c:pt idx="133">
                  <c:v>1.3862943611198899</c:v>
                </c:pt>
                <c:pt idx="134">
                  <c:v>1.3862943611198899</c:v>
                </c:pt>
                <c:pt idx="135">
                  <c:v>1.3862943611198899</c:v>
                </c:pt>
                <c:pt idx="136">
                  <c:v>1.3862943611198899</c:v>
                </c:pt>
                <c:pt idx="137">
                  <c:v>1.0986122886681</c:v>
                </c:pt>
                <c:pt idx="138">
                  <c:v>1.0986122886681</c:v>
                </c:pt>
                <c:pt idx="139">
                  <c:v>1.0986122886681</c:v>
                </c:pt>
                <c:pt idx="140">
                  <c:v>1.0986122886681</c:v>
                </c:pt>
                <c:pt idx="141">
                  <c:v>1.0986122886681</c:v>
                </c:pt>
                <c:pt idx="142">
                  <c:v>1.0986122886681</c:v>
                </c:pt>
                <c:pt idx="143">
                  <c:v>1.0986122886681</c:v>
                </c:pt>
                <c:pt idx="144">
                  <c:v>1.0986122886681</c:v>
                </c:pt>
                <c:pt idx="145">
                  <c:v>1.0986122886681</c:v>
                </c:pt>
                <c:pt idx="146">
                  <c:v>1.0986122886681</c:v>
                </c:pt>
                <c:pt idx="147">
                  <c:v>1.0986122886681</c:v>
                </c:pt>
                <c:pt idx="148">
                  <c:v>1.0986122886681</c:v>
                </c:pt>
                <c:pt idx="149">
                  <c:v>1.0986122886681</c:v>
                </c:pt>
                <c:pt idx="150">
                  <c:v>1.0986122886681</c:v>
                </c:pt>
                <c:pt idx="151">
                  <c:v>1.0986122886681</c:v>
                </c:pt>
                <c:pt idx="152">
                  <c:v>1.0986122886681</c:v>
                </c:pt>
                <c:pt idx="153">
                  <c:v>1.0986122886681</c:v>
                </c:pt>
                <c:pt idx="154">
                  <c:v>0.69314718055994495</c:v>
                </c:pt>
                <c:pt idx="155">
                  <c:v>0.69314718055994495</c:v>
                </c:pt>
                <c:pt idx="156">
                  <c:v>0.69314718055994495</c:v>
                </c:pt>
                <c:pt idx="157">
                  <c:v>0.69314718055994495</c:v>
                </c:pt>
                <c:pt idx="158">
                  <c:v>0.69314718055994495</c:v>
                </c:pt>
                <c:pt idx="159">
                  <c:v>0.69314718055994495</c:v>
                </c:pt>
                <c:pt idx="160">
                  <c:v>0.69314718055994495</c:v>
                </c:pt>
                <c:pt idx="161">
                  <c:v>0.69314718055994495</c:v>
                </c:pt>
                <c:pt idx="162">
                  <c:v>0.69314718055994495</c:v>
                </c:pt>
                <c:pt idx="163">
                  <c:v>0.69314718055994495</c:v>
                </c:pt>
                <c:pt idx="164">
                  <c:v>0.69314718055994495</c:v>
                </c:pt>
                <c:pt idx="165">
                  <c:v>0.69314718055994495</c:v>
                </c:pt>
                <c:pt idx="166">
                  <c:v>0.69314718055994495</c:v>
                </c:pt>
                <c:pt idx="167">
                  <c:v>0.69314718055994495</c:v>
                </c:pt>
                <c:pt idx="168">
                  <c:v>0.69314718055994495</c:v>
                </c:pt>
                <c:pt idx="169">
                  <c:v>0.69314718055994495</c:v>
                </c:pt>
                <c:pt idx="170">
                  <c:v>0.69314718055994495</c:v>
                </c:pt>
                <c:pt idx="171">
                  <c:v>0.69314718055994495</c:v>
                </c:pt>
                <c:pt idx="172">
                  <c:v>0.69314718055994495</c:v>
                </c:pt>
                <c:pt idx="173">
                  <c:v>0.69314718055994495</c:v>
                </c:pt>
                <c:pt idx="174">
                  <c:v>0.69314718055994495</c:v>
                </c:pt>
                <c:pt idx="175">
                  <c:v>0.69314718055994495</c:v>
                </c:pt>
                <c:pt idx="176">
                  <c:v>0.69314718055994495</c:v>
                </c:pt>
                <c:pt idx="177">
                  <c:v>0.69314718055994495</c:v>
                </c:pt>
                <c:pt idx="178">
                  <c:v>0.69314718055994495</c:v>
                </c:pt>
                <c:pt idx="179">
                  <c:v>0.69314718055994495</c:v>
                </c:pt>
                <c:pt idx="180">
                  <c:v>0.69314718055994495</c:v>
                </c:pt>
                <c:pt idx="181">
                  <c:v>0.69314718055994495</c:v>
                </c:pt>
                <c:pt idx="182">
                  <c:v>0.69314718055994495</c:v>
                </c:pt>
                <c:pt idx="183">
                  <c:v>0.69314718055994495</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numCache>
            </c:numRef>
          </c:xVal>
          <c:yVal>
            <c:numRef>
              <c:f>[data.csv]分组数据3!$K$786:$K$1227</c:f>
              <c:numCache>
                <c:formatCode>0.000_ </c:formatCode>
                <c:ptCount val="442"/>
                <c:pt idx="0">
                  <c:v>7.6897142980610003</c:v>
                </c:pt>
                <c:pt idx="1">
                  <c:v>6.0161571596983503</c:v>
                </c:pt>
                <c:pt idx="2">
                  <c:v>5.7037824746562</c:v>
                </c:pt>
                <c:pt idx="3">
                  <c:v>7.7703287283503002</c:v>
                </c:pt>
                <c:pt idx="4">
                  <c:v>7.4753392365667297</c:v>
                </c:pt>
                <c:pt idx="5">
                  <c:v>8.7326270996603892</c:v>
                </c:pt>
                <c:pt idx="6">
                  <c:v>7.2623948195587902</c:v>
                </c:pt>
                <c:pt idx="7">
                  <c:v>7.7827477124451496</c:v>
                </c:pt>
                <c:pt idx="8">
                  <c:v>11.007571879295</c:v>
                </c:pt>
                <c:pt idx="9">
                  <c:v>7.09423484592475</c:v>
                </c:pt>
                <c:pt idx="10">
                  <c:v>5.4380793089231902</c:v>
                </c:pt>
                <c:pt idx="11">
                  <c:v>4.7791234931115296</c:v>
                </c:pt>
                <c:pt idx="12">
                  <c:v>6.4536249988926899</c:v>
                </c:pt>
                <c:pt idx="13">
                  <c:v>8.6516463812773292</c:v>
                </c:pt>
                <c:pt idx="14">
                  <c:v>7.1522688560325296</c:v>
                </c:pt>
                <c:pt idx="15">
                  <c:v>7.8034350569521598</c:v>
                </c:pt>
                <c:pt idx="16">
                  <c:v>5.7620513827801698</c:v>
                </c:pt>
                <c:pt idx="17">
                  <c:v>11.023667949270999</c:v>
                </c:pt>
                <c:pt idx="18">
                  <c:v>6.8480052745763604</c:v>
                </c:pt>
                <c:pt idx="19">
                  <c:v>7.3672033942883504</c:v>
                </c:pt>
                <c:pt idx="20">
                  <c:v>8.3030093814734993</c:v>
                </c:pt>
                <c:pt idx="21">
                  <c:v>5.1179938124167501</c:v>
                </c:pt>
                <c:pt idx="22">
                  <c:v>5.9061400582105703</c:v>
                </c:pt>
                <c:pt idx="23">
                  <c:v>6.0730445341003998</c:v>
                </c:pt>
                <c:pt idx="24">
                  <c:v>9.6139788127429302</c:v>
                </c:pt>
                <c:pt idx="25">
                  <c:v>9.7758464702297907</c:v>
                </c:pt>
                <c:pt idx="26">
                  <c:v>6.9763480704477399</c:v>
                </c:pt>
                <c:pt idx="27">
                  <c:v>8.5379757305987596</c:v>
                </c:pt>
                <c:pt idx="28">
                  <c:v>8.64979915596426</c:v>
                </c:pt>
                <c:pt idx="29">
                  <c:v>9.42849818177773</c:v>
                </c:pt>
                <c:pt idx="30">
                  <c:v>4.5217885770490396</c:v>
                </c:pt>
                <c:pt idx="31">
                  <c:v>6.3497215722293596</c:v>
                </c:pt>
                <c:pt idx="32">
                  <c:v>10.2217958185296</c:v>
                </c:pt>
                <c:pt idx="33">
                  <c:v>4.4818719696435902</c:v>
                </c:pt>
                <c:pt idx="34">
                  <c:v>7.7668405370855096</c:v>
                </c:pt>
                <c:pt idx="35">
                  <c:v>4.7957905455967396</c:v>
                </c:pt>
                <c:pt idx="36">
                  <c:v>6.9153927061113398</c:v>
                </c:pt>
                <c:pt idx="37">
                  <c:v>8.5297144719698998</c:v>
                </c:pt>
                <c:pt idx="38">
                  <c:v>9.2005299063414192</c:v>
                </c:pt>
                <c:pt idx="39">
                  <c:v>9.2141331702148701</c:v>
                </c:pt>
                <c:pt idx="40">
                  <c:v>5.93489419561958</c:v>
                </c:pt>
                <c:pt idx="41">
                  <c:v>8.0426994968976295</c:v>
                </c:pt>
                <c:pt idx="42">
                  <c:v>4.6821312271242199</c:v>
                </c:pt>
                <c:pt idx="43">
                  <c:v>7.6152983398258103</c:v>
                </c:pt>
                <c:pt idx="44">
                  <c:v>4.5538768916005399</c:v>
                </c:pt>
                <c:pt idx="45">
                  <c:v>4.8828019225863697</c:v>
                </c:pt>
                <c:pt idx="46">
                  <c:v>4.8520302639196098</c:v>
                </c:pt>
                <c:pt idx="47">
                  <c:v>7.5796788230904504</c:v>
                </c:pt>
                <c:pt idx="48">
                  <c:v>6.3315018498936899</c:v>
                </c:pt>
                <c:pt idx="49">
                  <c:v>5.0172798368149198</c:v>
                </c:pt>
                <c:pt idx="50">
                  <c:v>5.7235851019523798</c:v>
                </c:pt>
                <c:pt idx="51">
                  <c:v>5.9712618397904604</c:v>
                </c:pt>
                <c:pt idx="52">
                  <c:v>5.7462031905401503</c:v>
                </c:pt>
                <c:pt idx="53">
                  <c:v>6.9351272257779799</c:v>
                </c:pt>
                <c:pt idx="54">
                  <c:v>5.9375362050824201</c:v>
                </c:pt>
                <c:pt idx="55">
                  <c:v>6.9295167707636498</c:v>
                </c:pt>
                <c:pt idx="56">
                  <c:v>6.8721281013389799</c:v>
                </c:pt>
                <c:pt idx="57">
                  <c:v>6.3935907539506296</c:v>
                </c:pt>
                <c:pt idx="58">
                  <c:v>8.6862606325317699</c:v>
                </c:pt>
                <c:pt idx="59">
                  <c:v>7.9915922820680896</c:v>
                </c:pt>
                <c:pt idx="60">
                  <c:v>8.7820159697219307</c:v>
                </c:pt>
                <c:pt idx="61">
                  <c:v>7.7777926263388304</c:v>
                </c:pt>
                <c:pt idx="62">
                  <c:v>3.8712010109078898</c:v>
                </c:pt>
                <c:pt idx="63">
                  <c:v>3.8918202981106198</c:v>
                </c:pt>
                <c:pt idx="64">
                  <c:v>5.2933048247244896</c:v>
                </c:pt>
                <c:pt idx="65">
                  <c:v>6.0958245624322203</c:v>
                </c:pt>
                <c:pt idx="66">
                  <c:v>8.7884409574045907</c:v>
                </c:pt>
                <c:pt idx="67">
                  <c:v>7.5822291942764597</c:v>
                </c:pt>
                <c:pt idx="68">
                  <c:v>5.6559918108198497</c:v>
                </c:pt>
                <c:pt idx="69">
                  <c:v>6.6720329454610603</c:v>
                </c:pt>
                <c:pt idx="70">
                  <c:v>6.2461067654815601</c:v>
                </c:pt>
                <c:pt idx="71">
                  <c:v>10.2385301963477</c:v>
                </c:pt>
                <c:pt idx="72">
                  <c:v>7.1140723413323004</c:v>
                </c:pt>
                <c:pt idx="73">
                  <c:v>7.3152183897529701</c:v>
                </c:pt>
                <c:pt idx="74">
                  <c:v>5.6312117818213601</c:v>
                </c:pt>
                <c:pt idx="75">
                  <c:v>5.5645204073226902</c:v>
                </c:pt>
                <c:pt idx="76">
                  <c:v>4.2484952420493496</c:v>
                </c:pt>
                <c:pt idx="77">
                  <c:v>6.8208348069514297</c:v>
                </c:pt>
                <c:pt idx="78">
                  <c:v>4.6249728132842698</c:v>
                </c:pt>
                <c:pt idx="79">
                  <c:v>5.7384139186258398</c:v>
                </c:pt>
                <c:pt idx="80">
                  <c:v>4.6347289882296296</c:v>
                </c:pt>
                <c:pt idx="81">
                  <c:v>4.9052747784384296</c:v>
                </c:pt>
                <c:pt idx="82">
                  <c:v>6.2841341610708001</c:v>
                </c:pt>
                <c:pt idx="83">
                  <c:v>7.2492150571143803</c:v>
                </c:pt>
                <c:pt idx="84">
                  <c:v>5.7203117766074101</c:v>
                </c:pt>
                <c:pt idx="85">
                  <c:v>5.7930136083841397</c:v>
                </c:pt>
                <c:pt idx="86">
                  <c:v>5.0689042022202297</c:v>
                </c:pt>
                <c:pt idx="87">
                  <c:v>6.9631899858702297</c:v>
                </c:pt>
                <c:pt idx="88">
                  <c:v>5.34233425196481</c:v>
                </c:pt>
                <c:pt idx="89">
                  <c:v>3.9982007016691901</c:v>
                </c:pt>
                <c:pt idx="90">
                  <c:v>5.2094861528414196</c:v>
                </c:pt>
                <c:pt idx="91">
                  <c:v>4.3567088266895899</c:v>
                </c:pt>
                <c:pt idx="92">
                  <c:v>6.1923624894748697</c:v>
                </c:pt>
                <c:pt idx="93">
                  <c:v>5.0562458053482997</c:v>
                </c:pt>
                <c:pt idx="94">
                  <c:v>5.8406416573733901</c:v>
                </c:pt>
                <c:pt idx="95">
                  <c:v>4.5217885770490396</c:v>
                </c:pt>
                <c:pt idx="96">
                  <c:v>2.7725887222397798</c:v>
                </c:pt>
                <c:pt idx="97">
                  <c:v>6.3630281035404597</c:v>
                </c:pt>
                <c:pt idx="98">
                  <c:v>7.6962126393463999</c:v>
                </c:pt>
                <c:pt idx="99">
                  <c:v>6.9517721643989097</c:v>
                </c:pt>
                <c:pt idx="100">
                  <c:v>4.1743872698956297</c:v>
                </c:pt>
                <c:pt idx="101">
                  <c:v>5.3518581334760604</c:v>
                </c:pt>
                <c:pt idx="102">
                  <c:v>5.5619628611715699</c:v>
                </c:pt>
                <c:pt idx="103">
                  <c:v>5.2678581590633202</c:v>
                </c:pt>
                <c:pt idx="104">
                  <c:v>7.9997345063471403</c:v>
                </c:pt>
                <c:pt idx="105">
                  <c:v>7.7570511420320098</c:v>
                </c:pt>
                <c:pt idx="106">
                  <c:v>4.3174881135363101</c:v>
                </c:pt>
                <c:pt idx="107">
                  <c:v>6.5176712729122697</c:v>
                </c:pt>
                <c:pt idx="108">
                  <c:v>4.0253516907351496</c:v>
                </c:pt>
                <c:pt idx="109">
                  <c:v>7.4645098346365204</c:v>
                </c:pt>
                <c:pt idx="110">
                  <c:v>4.3694478524670197</c:v>
                </c:pt>
                <c:pt idx="111">
                  <c:v>5.0455733454575302</c:v>
                </c:pt>
                <c:pt idx="112">
                  <c:v>5.6347896031692404</c:v>
                </c:pt>
                <c:pt idx="113">
                  <c:v>4.5432947822700003</c:v>
                </c:pt>
                <c:pt idx="114">
                  <c:v>6.4118182677098901</c:v>
                </c:pt>
                <c:pt idx="115">
                  <c:v>4.3567088266895899</c:v>
                </c:pt>
                <c:pt idx="116">
                  <c:v>7.1747243098363702</c:v>
                </c:pt>
                <c:pt idx="117">
                  <c:v>5.6903594543240601</c:v>
                </c:pt>
                <c:pt idx="118">
                  <c:v>6.34563636082859</c:v>
                </c:pt>
                <c:pt idx="119">
                  <c:v>8.1327064896932608</c:v>
                </c:pt>
                <c:pt idx="120">
                  <c:v>4.4426512564903096</c:v>
                </c:pt>
                <c:pt idx="121">
                  <c:v>4.4942386252807998</c:v>
                </c:pt>
                <c:pt idx="122">
                  <c:v>7.9146177090406704</c:v>
                </c:pt>
                <c:pt idx="123">
                  <c:v>4.5108595065168497</c:v>
                </c:pt>
                <c:pt idx="124">
                  <c:v>6.6476883735633203</c:v>
                </c:pt>
                <c:pt idx="125">
                  <c:v>5.0265086432525399</c:v>
                </c:pt>
                <c:pt idx="126">
                  <c:v>4.8283137373022997</c:v>
                </c:pt>
                <c:pt idx="127">
                  <c:v>4.3861846448225403</c:v>
                </c:pt>
                <c:pt idx="128">
                  <c:v>6.2989492468559396</c:v>
                </c:pt>
                <c:pt idx="129">
                  <c:v>6.7499311937885702</c:v>
                </c:pt>
                <c:pt idx="130">
                  <c:v>6.8394764382288402</c:v>
                </c:pt>
                <c:pt idx="131">
                  <c:v>6.7638849085624297</c:v>
                </c:pt>
                <c:pt idx="132">
                  <c:v>5.9661467391236904</c:v>
                </c:pt>
                <c:pt idx="133">
                  <c:v>5.5746856790995398</c:v>
                </c:pt>
                <c:pt idx="134">
                  <c:v>9.8948694889930309</c:v>
                </c:pt>
                <c:pt idx="135">
                  <c:v>5.8998973535824897</c:v>
                </c:pt>
                <c:pt idx="136">
                  <c:v>5.7268477475871897</c:v>
                </c:pt>
                <c:pt idx="137">
                  <c:v>3.7841896339182601</c:v>
                </c:pt>
                <c:pt idx="138">
                  <c:v>5.3565862746720097</c:v>
                </c:pt>
                <c:pt idx="139">
                  <c:v>7.8690193764990202</c:v>
                </c:pt>
                <c:pt idx="140">
                  <c:v>4.9126548857360497</c:v>
                </c:pt>
                <c:pt idx="141">
                  <c:v>5.3375380797013099</c:v>
                </c:pt>
                <c:pt idx="142">
                  <c:v>4.4773368144781998</c:v>
                </c:pt>
                <c:pt idx="143">
                  <c:v>5.5333894887275203</c:v>
                </c:pt>
                <c:pt idx="144">
                  <c:v>5.4510384535657002</c:v>
                </c:pt>
                <c:pt idx="145">
                  <c:v>4.7621739347977501</c:v>
                </c:pt>
                <c:pt idx="146">
                  <c:v>5.2149357576089796</c:v>
                </c:pt>
                <c:pt idx="147">
                  <c:v>5.8304151255895604</c:v>
                </c:pt>
                <c:pt idx="148">
                  <c:v>3.55534806148941</c:v>
                </c:pt>
                <c:pt idx="149">
                  <c:v>7.9191137370286802</c:v>
                </c:pt>
                <c:pt idx="150">
                  <c:v>6.6333184332803699</c:v>
                </c:pt>
                <c:pt idx="151">
                  <c:v>10.0145816000417</c:v>
                </c:pt>
                <c:pt idx="152">
                  <c:v>8.4863627810236295</c:v>
                </c:pt>
                <c:pt idx="153">
                  <c:v>8.6336954071728993</c:v>
                </c:pt>
                <c:pt idx="154">
                  <c:v>2.8903717578961601</c:v>
                </c:pt>
                <c:pt idx="155">
                  <c:v>4.8675344504555804</c:v>
                </c:pt>
                <c:pt idx="156">
                  <c:v>6.0038870671065299</c:v>
                </c:pt>
                <c:pt idx="157">
                  <c:v>9.4164598322845894</c:v>
                </c:pt>
                <c:pt idx="158">
                  <c:v>6.6385677891665198</c:v>
                </c:pt>
                <c:pt idx="159">
                  <c:v>4.27666611901605</c:v>
                </c:pt>
                <c:pt idx="160">
                  <c:v>3.17805383034794</c:v>
                </c:pt>
                <c:pt idx="161">
                  <c:v>5.2257466737131999</c:v>
                </c:pt>
                <c:pt idx="162">
                  <c:v>6.3153580015223296</c:v>
                </c:pt>
                <c:pt idx="163">
                  <c:v>6.2672005485413598</c:v>
                </c:pt>
                <c:pt idx="164">
                  <c:v>5.4249500174814003</c:v>
                </c:pt>
                <c:pt idx="165">
                  <c:v>5.8348107370626003</c:v>
                </c:pt>
                <c:pt idx="166">
                  <c:v>6.8977049431286304</c:v>
                </c:pt>
                <c:pt idx="167">
                  <c:v>4.3944491546724302</c:v>
                </c:pt>
                <c:pt idx="168">
                  <c:v>4.4188406077965903</c:v>
                </c:pt>
                <c:pt idx="169">
                  <c:v>6.4997870406558498</c:v>
                </c:pt>
                <c:pt idx="170">
                  <c:v>6.5279579176225502</c:v>
                </c:pt>
                <c:pt idx="171">
                  <c:v>5.0998664278241899</c:v>
                </c:pt>
                <c:pt idx="172">
                  <c:v>4.0943445622221004</c:v>
                </c:pt>
                <c:pt idx="173">
                  <c:v>6.7765069923721803</c:v>
                </c:pt>
                <c:pt idx="174">
                  <c:v>6.3001739867518296</c:v>
                </c:pt>
                <c:pt idx="175">
                  <c:v>5.4467373716663099</c:v>
                </c:pt>
                <c:pt idx="176">
                  <c:v>8.3624089776153703</c:v>
                </c:pt>
                <c:pt idx="177">
                  <c:v>7.4312996751559002</c:v>
                </c:pt>
                <c:pt idx="178">
                  <c:v>5.5412635451584196</c:v>
                </c:pt>
                <c:pt idx="179">
                  <c:v>4.4659081186545802</c:v>
                </c:pt>
                <c:pt idx="180">
                  <c:v>6.9436049318758304</c:v>
                </c:pt>
                <c:pt idx="181">
                  <c:v>6.5792512120101003</c:v>
                </c:pt>
                <c:pt idx="182">
                  <c:v>4.4998096703302597</c:v>
                </c:pt>
                <c:pt idx="183">
                  <c:v>10.9016900136051</c:v>
                </c:pt>
                <c:pt idx="184">
                  <c:v>6.3368257311464404</c:v>
                </c:pt>
                <c:pt idx="185">
                  <c:v>7.1510935375818603</c:v>
                </c:pt>
                <c:pt idx="186">
                  <c:v>6.3647507568519099</c:v>
                </c:pt>
                <c:pt idx="187">
                  <c:v>5.6524891802686499</c:v>
                </c:pt>
                <c:pt idx="188">
                  <c:v>6.8814113036425297</c:v>
                </c:pt>
                <c:pt idx="189">
                  <c:v>5.5721540321777603</c:v>
                </c:pt>
                <c:pt idx="190">
                  <c:v>6.5722825426940004</c:v>
                </c:pt>
                <c:pt idx="191">
                  <c:v>5.8522024797744701</c:v>
                </c:pt>
                <c:pt idx="192">
                  <c:v>5.0369526024136198</c:v>
                </c:pt>
                <c:pt idx="193">
                  <c:v>5.2882670306945299</c:v>
                </c:pt>
                <c:pt idx="194">
                  <c:v>7.2189097076190603</c:v>
                </c:pt>
                <c:pt idx="195">
                  <c:v>6.5424719605068002</c:v>
                </c:pt>
                <c:pt idx="196">
                  <c:v>7.2930176797727801</c:v>
                </c:pt>
                <c:pt idx="197">
                  <c:v>6.1675164908883398</c:v>
                </c:pt>
                <c:pt idx="198">
                  <c:v>6.7659996839348402</c:v>
                </c:pt>
                <c:pt idx="199">
                  <c:v>4.6539603501575204</c:v>
                </c:pt>
                <c:pt idx="200">
                  <c:v>5.22035582507832</c:v>
                </c:pt>
                <c:pt idx="201">
                  <c:v>5.03043792139243</c:v>
                </c:pt>
                <c:pt idx="202">
                  <c:v>4.6443908991413698</c:v>
                </c:pt>
                <c:pt idx="203">
                  <c:v>5.2040066870767898</c:v>
                </c:pt>
                <c:pt idx="204">
                  <c:v>4.6913478822291399</c:v>
                </c:pt>
                <c:pt idx="205">
                  <c:v>2.3025850929940401</c:v>
                </c:pt>
                <c:pt idx="206">
                  <c:v>6.69208374250662</c:v>
                </c:pt>
                <c:pt idx="207">
                  <c:v>6.1820849067166304</c:v>
                </c:pt>
                <c:pt idx="208">
                  <c:v>7.0707241072602702</c:v>
                </c:pt>
                <c:pt idx="209">
                  <c:v>4.3694478524670197</c:v>
                </c:pt>
                <c:pt idx="210">
                  <c:v>6.7580945044277296</c:v>
                </c:pt>
                <c:pt idx="211">
                  <c:v>6.1727438943234896</c:v>
                </c:pt>
                <c:pt idx="212">
                  <c:v>5.6131281063880696</c:v>
                </c:pt>
                <c:pt idx="213">
                  <c:v>7.4535618716433696</c:v>
                </c:pt>
                <c:pt idx="214">
                  <c:v>5.4806389233419903</c:v>
                </c:pt>
                <c:pt idx="215">
                  <c:v>7.7146774738009203</c:v>
                </c:pt>
                <c:pt idx="216">
                  <c:v>4.7791234931115296</c:v>
                </c:pt>
                <c:pt idx="217">
                  <c:v>3.86072971104059</c:v>
                </c:pt>
                <c:pt idx="218">
                  <c:v>7.1372784372603801</c:v>
                </c:pt>
                <c:pt idx="219">
                  <c:v>6.1675164908883398</c:v>
                </c:pt>
                <c:pt idx="220">
                  <c:v>8.2244315732211497</c:v>
                </c:pt>
                <c:pt idx="221">
                  <c:v>7.03085747611612</c:v>
                </c:pt>
                <c:pt idx="222">
                  <c:v>4.3820266346738803</c:v>
                </c:pt>
                <c:pt idx="223">
                  <c:v>4.8040210447332496</c:v>
                </c:pt>
                <c:pt idx="224">
                  <c:v>6.8741984954532898</c:v>
                </c:pt>
                <c:pt idx="225">
                  <c:v>5.5984219589983697</c:v>
                </c:pt>
                <c:pt idx="226">
                  <c:v>6.1070228877422501</c:v>
                </c:pt>
                <c:pt idx="227">
                  <c:v>5.8493247799468504</c:v>
                </c:pt>
                <c:pt idx="228">
                  <c:v>4.9199809258281197</c:v>
                </c:pt>
                <c:pt idx="229">
                  <c:v>6.1862086239004901</c:v>
                </c:pt>
                <c:pt idx="230">
                  <c:v>6.14846829591764</c:v>
                </c:pt>
                <c:pt idx="231">
                  <c:v>6.5117453296447199</c:v>
                </c:pt>
                <c:pt idx="232">
                  <c:v>6.3026189757448998</c:v>
                </c:pt>
                <c:pt idx="233">
                  <c:v>5.6249196262304704</c:v>
                </c:pt>
                <c:pt idx="234">
                  <c:v>4.4886363697321396</c:v>
                </c:pt>
                <c:pt idx="235">
                  <c:v>4.4886363697321396</c:v>
                </c:pt>
                <c:pt idx="236">
                  <c:v>5.5053315359323598</c:v>
                </c:pt>
                <c:pt idx="237">
                  <c:v>4.9767337424205698</c:v>
                </c:pt>
                <c:pt idx="238">
                  <c:v>7.3920315675145902</c:v>
                </c:pt>
                <c:pt idx="239">
                  <c:v>5.0172798368149198</c:v>
                </c:pt>
                <c:pt idx="240">
                  <c:v>6.0340449946431001</c:v>
                </c:pt>
                <c:pt idx="241">
                  <c:v>6.8448154792082603</c:v>
                </c:pt>
                <c:pt idx="242">
                  <c:v>7.6338535596817598</c:v>
                </c:pt>
                <c:pt idx="243">
                  <c:v>5.1239639794032499</c:v>
                </c:pt>
                <c:pt idx="244">
                  <c:v>7.6572827929781901</c:v>
                </c:pt>
                <c:pt idx="245">
                  <c:v>6.0258659738253098</c:v>
                </c:pt>
                <c:pt idx="246">
                  <c:v>3.4011973816621501</c:v>
                </c:pt>
                <c:pt idx="247">
                  <c:v>4.9487598903781604</c:v>
                </c:pt>
                <c:pt idx="248">
                  <c:v>9.8207579049371301</c:v>
                </c:pt>
                <c:pt idx="249">
                  <c:v>5.8738065036397398</c:v>
                </c:pt>
                <c:pt idx="250">
                  <c:v>6.7912214627261802</c:v>
                </c:pt>
                <c:pt idx="251">
                  <c:v>5.1873858058407496</c:v>
                </c:pt>
                <c:pt idx="252">
                  <c:v>6.2285110035911799</c:v>
                </c:pt>
                <c:pt idx="253">
                  <c:v>6.8921338980791802</c:v>
                </c:pt>
                <c:pt idx="254">
                  <c:v>5.7525726388256304</c:v>
                </c:pt>
                <c:pt idx="255">
                  <c:v>4.7361984483944903</c:v>
                </c:pt>
                <c:pt idx="256">
                  <c:v>5.0369526024136198</c:v>
                </c:pt>
                <c:pt idx="257">
                  <c:v>5.2983173665480301</c:v>
                </c:pt>
                <c:pt idx="258">
                  <c:v>5.1416635565026603</c:v>
                </c:pt>
                <c:pt idx="259">
                  <c:v>6.88516878030934</c:v>
                </c:pt>
                <c:pt idx="260">
                  <c:v>6.2402758451707596</c:v>
                </c:pt>
                <c:pt idx="261">
                  <c:v>3.0445224377234199</c:v>
                </c:pt>
                <c:pt idx="262">
                  <c:v>6.6528630293533402</c:v>
                </c:pt>
                <c:pt idx="263">
                  <c:v>4.83628190695147</c:v>
                </c:pt>
                <c:pt idx="264">
                  <c:v>7.0414116637948103</c:v>
                </c:pt>
                <c:pt idx="265">
                  <c:v>6.5998704992128303</c:v>
                </c:pt>
                <c:pt idx="266">
                  <c:v>5.4889377261566796</c:v>
                </c:pt>
                <c:pt idx="267">
                  <c:v>5.8111409929766999</c:v>
                </c:pt>
                <c:pt idx="268">
                  <c:v>6.6476883735633203</c:v>
                </c:pt>
                <c:pt idx="269">
                  <c:v>5.9401712527204298</c:v>
                </c:pt>
                <c:pt idx="270">
                  <c:v>7.0343879299154999</c:v>
                </c:pt>
                <c:pt idx="271">
                  <c:v>5.5134287461649798</c:v>
                </c:pt>
                <c:pt idx="272">
                  <c:v>9.32847889999322</c:v>
                </c:pt>
                <c:pt idx="273">
                  <c:v>6.4567696555721596</c:v>
                </c:pt>
                <c:pt idx="274">
                  <c:v>5.7493929859082504</c:v>
                </c:pt>
                <c:pt idx="275">
                  <c:v>5.6347896031692404</c:v>
                </c:pt>
                <c:pt idx="276">
                  <c:v>4.5951198501345898</c:v>
                </c:pt>
                <c:pt idx="277">
                  <c:v>4.4308167988433098</c:v>
                </c:pt>
                <c:pt idx="278">
                  <c:v>6.1506027684462703</c:v>
                </c:pt>
                <c:pt idx="279">
                  <c:v>5.7960577507653701</c:v>
                </c:pt>
                <c:pt idx="280">
                  <c:v>4.7184988712950897</c:v>
                </c:pt>
                <c:pt idx="281">
                  <c:v>5.16478597392351</c:v>
                </c:pt>
                <c:pt idx="282">
                  <c:v>6.8772960714974198</c:v>
                </c:pt>
                <c:pt idx="283">
                  <c:v>5.8607862234658601</c:v>
                </c:pt>
                <c:pt idx="284">
                  <c:v>4.9836066217083301</c:v>
                </c:pt>
                <c:pt idx="285">
                  <c:v>7.8528278122817401</c:v>
                </c:pt>
                <c:pt idx="286">
                  <c:v>4.5217885770490396</c:v>
                </c:pt>
                <c:pt idx="287">
                  <c:v>8.1519098729408999</c:v>
                </c:pt>
                <c:pt idx="288">
                  <c:v>6.8035052576083297</c:v>
                </c:pt>
                <c:pt idx="289">
                  <c:v>7.8669522318667404</c:v>
                </c:pt>
                <c:pt idx="290">
                  <c:v>9.1679546554797398</c:v>
                </c:pt>
                <c:pt idx="291">
                  <c:v>5.7930136083841397</c:v>
                </c:pt>
                <c:pt idx="292">
                  <c:v>5.3447237393621903</c:v>
                </c:pt>
                <c:pt idx="293">
                  <c:v>5.5668166195830402</c:v>
                </c:pt>
                <c:pt idx="294">
                  <c:v>6.1420374055873497</c:v>
                </c:pt>
                <c:pt idx="295">
                  <c:v>2.3025850929940401</c:v>
                </c:pt>
                <c:pt idx="296">
                  <c:v>6.8679744089702899</c:v>
                </c:pt>
                <c:pt idx="297">
                  <c:v>3.9702919135521202</c:v>
                </c:pt>
                <c:pt idx="298">
                  <c:v>6.7363736622265096</c:v>
                </c:pt>
                <c:pt idx="299">
                  <c:v>5.0562458053482997</c:v>
                </c:pt>
                <c:pt idx="300">
                  <c:v>13.0300419268958</c:v>
                </c:pt>
                <c:pt idx="301">
                  <c:v>3.9120230054281402</c:v>
                </c:pt>
                <c:pt idx="302">
                  <c:v>4.5325994931532501</c:v>
                </c:pt>
                <c:pt idx="303">
                  <c:v>5.4722706736714697</c:v>
                </c:pt>
                <c:pt idx="304">
                  <c:v>3.5263605246161598</c:v>
                </c:pt>
                <c:pt idx="305">
                  <c:v>7.4860526178631401</c:v>
                </c:pt>
                <c:pt idx="306">
                  <c:v>5.3278761687895804</c:v>
                </c:pt>
                <c:pt idx="307">
                  <c:v>6.0330862217987997</c:v>
                </c:pt>
                <c:pt idx="308">
                  <c:v>4.6539603501575204</c:v>
                </c:pt>
                <c:pt idx="309">
                  <c:v>5.6629604801359399</c:v>
                </c:pt>
                <c:pt idx="310">
                  <c:v>5.6312117818213601</c:v>
                </c:pt>
                <c:pt idx="311">
                  <c:v>6.4907235345025001</c:v>
                </c:pt>
                <c:pt idx="312">
                  <c:v>5.7714411231300096</c:v>
                </c:pt>
                <c:pt idx="313">
                  <c:v>6.0426328336823802</c:v>
                </c:pt>
                <c:pt idx="314">
                  <c:v>6.7274317248508497</c:v>
                </c:pt>
                <c:pt idx="315">
                  <c:v>11.641125169372</c:v>
                </c:pt>
                <c:pt idx="316">
                  <c:v>6.5294188382622202</c:v>
                </c:pt>
                <c:pt idx="317">
                  <c:v>7.0535857271936697</c:v>
                </c:pt>
                <c:pt idx="318">
                  <c:v>4.5643481914678299</c:v>
                </c:pt>
                <c:pt idx="319">
                  <c:v>5.4510384535657002</c:v>
                </c:pt>
                <c:pt idx="320">
                  <c:v>5.7037824746562</c:v>
                </c:pt>
                <c:pt idx="321">
                  <c:v>7.6294899163939904</c:v>
                </c:pt>
                <c:pt idx="322">
                  <c:v>7.2696167496081596</c:v>
                </c:pt>
                <c:pt idx="323">
                  <c:v>8.2101244051642599</c:v>
                </c:pt>
                <c:pt idx="324">
                  <c:v>5.6204008657171496</c:v>
                </c:pt>
                <c:pt idx="325">
                  <c:v>4.7791234931115296</c:v>
                </c:pt>
                <c:pt idx="326">
                  <c:v>2.1972245773362098</c:v>
                </c:pt>
                <c:pt idx="327">
                  <c:v>6.0306852602612597</c:v>
                </c:pt>
                <c:pt idx="328">
                  <c:v>5.6131281063880696</c:v>
                </c:pt>
                <c:pt idx="329">
                  <c:v>5.4764635519315101</c:v>
                </c:pt>
                <c:pt idx="330">
                  <c:v>6.0330862217987997</c:v>
                </c:pt>
                <c:pt idx="331">
                  <c:v>8.2738469327844992</c:v>
                </c:pt>
                <c:pt idx="332">
                  <c:v>7.49331724886214</c:v>
                </c:pt>
                <c:pt idx="333">
                  <c:v>7.8636512654486497</c:v>
                </c:pt>
                <c:pt idx="334">
                  <c:v>6.8906091201471602</c:v>
                </c:pt>
                <c:pt idx="335">
                  <c:v>4.8283137373022997</c:v>
                </c:pt>
                <c:pt idx="336">
                  <c:v>6.9641356124182403</c:v>
                </c:pt>
                <c:pt idx="337">
                  <c:v>5.8081424899804404</c:v>
                </c:pt>
                <c:pt idx="338">
                  <c:v>5.8579331544834501</c:v>
                </c:pt>
                <c:pt idx="339">
                  <c:v>4.9199809258281197</c:v>
                </c:pt>
                <c:pt idx="340">
                  <c:v>5.5012582105447203</c:v>
                </c:pt>
                <c:pt idx="341">
                  <c:v>9.0651989863065108</c:v>
                </c:pt>
                <c:pt idx="342">
                  <c:v>4.3307333402863302</c:v>
                </c:pt>
                <c:pt idx="343">
                  <c:v>6.4692503167957698</c:v>
                </c:pt>
                <c:pt idx="344">
                  <c:v>6.0591231955817904</c:v>
                </c:pt>
                <c:pt idx="345">
                  <c:v>5.1761497325738199</c:v>
                </c:pt>
                <c:pt idx="346">
                  <c:v>5.6524891802686499</c:v>
                </c:pt>
                <c:pt idx="347">
                  <c:v>4.0253516907351496</c:v>
                </c:pt>
                <c:pt idx="348">
                  <c:v>7.7782114745124904</c:v>
                </c:pt>
                <c:pt idx="349">
                  <c:v>6.0890448754468398</c:v>
                </c:pt>
                <c:pt idx="350">
                  <c:v>5.0998664278241899</c:v>
                </c:pt>
                <c:pt idx="351">
                  <c:v>4.8903491282217502</c:v>
                </c:pt>
                <c:pt idx="352">
                  <c:v>6.3868793193626399</c:v>
                </c:pt>
                <c:pt idx="353">
                  <c:v>8.0430208852982794</c:v>
                </c:pt>
                <c:pt idx="354">
                  <c:v>6.5875500148247896</c:v>
                </c:pt>
                <c:pt idx="355">
                  <c:v>7.6463537224459897</c:v>
                </c:pt>
                <c:pt idx="356">
                  <c:v>5.9964520886190202</c:v>
                </c:pt>
                <c:pt idx="357">
                  <c:v>6.7487595474916704</c:v>
                </c:pt>
                <c:pt idx="358">
                  <c:v>6.70196036600254</c:v>
                </c:pt>
                <c:pt idx="359">
                  <c:v>4.9487598903781604</c:v>
                </c:pt>
                <c:pt idx="360">
                  <c:v>5.6167710976665699</c:v>
                </c:pt>
                <c:pt idx="361">
                  <c:v>7.41758040241454</c:v>
                </c:pt>
                <c:pt idx="362">
                  <c:v>6.1923624894748697</c:v>
                </c:pt>
                <c:pt idx="363">
                  <c:v>9.0706184288010405</c:v>
                </c:pt>
                <c:pt idx="364">
                  <c:v>7.3550019211052504</c:v>
                </c:pt>
                <c:pt idx="365">
                  <c:v>4.6249728132842698</c:v>
                </c:pt>
                <c:pt idx="366">
                  <c:v>7.2943772992888203</c:v>
                </c:pt>
                <c:pt idx="367">
                  <c:v>4.7791234931115296</c:v>
                </c:pt>
                <c:pt idx="368">
                  <c:v>7.3861610114920104</c:v>
                </c:pt>
                <c:pt idx="369">
                  <c:v>7.9312847615258901</c:v>
                </c:pt>
                <c:pt idx="370">
                  <c:v>5.37527840768416</c:v>
                </c:pt>
                <c:pt idx="371">
                  <c:v>7.53689712956617</c:v>
                </c:pt>
                <c:pt idx="372">
                  <c:v>6.2728770065461603</c:v>
                </c:pt>
                <c:pt idx="373">
                  <c:v>5.9242557974145296</c:v>
                </c:pt>
                <c:pt idx="374">
                  <c:v>4.0163830207523796</c:v>
                </c:pt>
                <c:pt idx="375">
                  <c:v>7.3699157307668397</c:v>
                </c:pt>
                <c:pt idx="376">
                  <c:v>8.0650766304642598</c:v>
                </c:pt>
                <c:pt idx="377">
                  <c:v>5.6383546693337401</c:v>
                </c:pt>
                <c:pt idx="378">
                  <c:v>4.8828019225863697</c:v>
                </c:pt>
                <c:pt idx="379">
                  <c:v>7.8811822022270999</c:v>
                </c:pt>
                <c:pt idx="380">
                  <c:v>7.4524024512236302</c:v>
                </c:pt>
                <c:pt idx="381">
                  <c:v>5.4026773818722704</c:v>
                </c:pt>
                <c:pt idx="382">
                  <c:v>3.5835189384561099</c:v>
                </c:pt>
                <c:pt idx="383">
                  <c:v>2.9177707320842701</c:v>
                </c:pt>
                <c:pt idx="384">
                  <c:v>6.0753460310886798</c:v>
                </c:pt>
                <c:pt idx="385">
                  <c:v>4.2556127098182204</c:v>
                </c:pt>
                <c:pt idx="386">
                  <c:v>6.8211074722564602</c:v>
                </c:pt>
                <c:pt idx="387">
                  <c:v>5.0562458053482997</c:v>
                </c:pt>
                <c:pt idx="388">
                  <c:v>5.5451774444795596</c:v>
                </c:pt>
                <c:pt idx="389">
                  <c:v>5.7930136083841397</c:v>
                </c:pt>
                <c:pt idx="390">
                  <c:v>4.5538768916005399</c:v>
                </c:pt>
                <c:pt idx="391">
                  <c:v>9.4243220814979995</c:v>
                </c:pt>
                <c:pt idx="392">
                  <c:v>7.3639135014058104</c:v>
                </c:pt>
                <c:pt idx="393">
                  <c:v>7.51752085060303</c:v>
                </c:pt>
                <c:pt idx="394">
                  <c:v>6.1590953884919299</c:v>
                </c:pt>
                <c:pt idx="395">
                  <c:v>7.5191499576698204</c:v>
                </c:pt>
                <c:pt idx="396">
                  <c:v>5.0172798368149198</c:v>
                </c:pt>
                <c:pt idx="397">
                  <c:v>6.4150969591715903</c:v>
                </c:pt>
                <c:pt idx="398">
                  <c:v>4.5849674786705696</c:v>
                </c:pt>
                <c:pt idx="399">
                  <c:v>7.3901814282264198</c:v>
                </c:pt>
                <c:pt idx="400">
                  <c:v>13.8498008673971</c:v>
                </c:pt>
                <c:pt idx="401">
                  <c:v>4.4308167988433098</c:v>
                </c:pt>
                <c:pt idx="402">
                  <c:v>5.5606816310155196</c:v>
                </c:pt>
                <c:pt idx="403">
                  <c:v>5.93489419561958</c:v>
                </c:pt>
                <c:pt idx="404">
                  <c:v>8.2656501655803201</c:v>
                </c:pt>
                <c:pt idx="405">
                  <c:v>6.2915691395583204</c:v>
                </c:pt>
                <c:pt idx="406">
                  <c:v>6.6476883735633203</c:v>
                </c:pt>
                <c:pt idx="407">
                  <c:v>5.9480349891806403</c:v>
                </c:pt>
                <c:pt idx="408">
                  <c:v>6.91473089271856</c:v>
                </c:pt>
                <c:pt idx="409">
                  <c:v>8.7137463304569103</c:v>
                </c:pt>
                <c:pt idx="410">
                  <c:v>6.5206211275586901</c:v>
                </c:pt>
                <c:pt idx="411">
                  <c:v>6.36990098282822</c:v>
                </c:pt>
                <c:pt idx="412">
                  <c:v>4.6539603501575204</c:v>
                </c:pt>
                <c:pt idx="413">
                  <c:v>5.7365722974791904</c:v>
                </c:pt>
                <c:pt idx="414">
                  <c:v>7.8081980152247503</c:v>
                </c:pt>
                <c:pt idx="415">
                  <c:v>7.8739783796045</c:v>
                </c:pt>
                <c:pt idx="416">
                  <c:v>9.3798299499547593</c:v>
                </c:pt>
                <c:pt idx="417">
                  <c:v>6.1675164908883398</c:v>
                </c:pt>
                <c:pt idx="418">
                  <c:v>7.6209501548458602</c:v>
                </c:pt>
                <c:pt idx="419">
                  <c:v>6.5916737320086503</c:v>
                </c:pt>
                <c:pt idx="420">
                  <c:v>4.5432947822700003</c:v>
                </c:pt>
                <c:pt idx="421">
                  <c:v>7.87169266432364</c:v>
                </c:pt>
                <c:pt idx="422">
                  <c:v>7.22548147278229</c:v>
                </c:pt>
                <c:pt idx="423">
                  <c:v>7.3103273173078698</c:v>
                </c:pt>
                <c:pt idx="424">
                  <c:v>10.532398388520701</c:v>
                </c:pt>
                <c:pt idx="425">
                  <c:v>5.6733232671714902</c:v>
                </c:pt>
                <c:pt idx="426">
                  <c:v>6.5102583405231496</c:v>
                </c:pt>
                <c:pt idx="427">
                  <c:v>6.9027427371585901</c:v>
                </c:pt>
                <c:pt idx="428">
                  <c:v>7.7164608001763497</c:v>
                </c:pt>
                <c:pt idx="429">
                  <c:v>8.5773471142359803</c:v>
                </c:pt>
                <c:pt idx="430">
                  <c:v>6.5581978028122601</c:v>
                </c:pt>
                <c:pt idx="431">
                  <c:v>8.4416431543455008</c:v>
                </c:pt>
                <c:pt idx="432">
                  <c:v>10.130178139010001</c:v>
                </c:pt>
                <c:pt idx="433">
                  <c:v>8.2500977525728398</c:v>
                </c:pt>
                <c:pt idx="434">
                  <c:v>8.1769070243330404</c:v>
                </c:pt>
                <c:pt idx="435">
                  <c:v>7.7493224646603496</c:v>
                </c:pt>
                <c:pt idx="436">
                  <c:v>9.30499124357552</c:v>
                </c:pt>
                <c:pt idx="437">
                  <c:v>4.7184988712950897</c:v>
                </c:pt>
                <c:pt idx="438">
                  <c:v>7.3780713594099101</c:v>
                </c:pt>
                <c:pt idx="439">
                  <c:v>8.6745387621400099</c:v>
                </c:pt>
                <c:pt idx="440">
                  <c:v>9.6746916933481195</c:v>
                </c:pt>
                <c:pt idx="441">
                  <c:v>6.0450053140360103</c:v>
                </c:pt>
              </c:numCache>
            </c:numRef>
          </c:yVal>
          <c:smooth val="0"/>
          <c:extLst>
            <c:ext xmlns:c16="http://schemas.microsoft.com/office/drawing/2014/chart" uri="{C3380CC4-5D6E-409C-BE32-E72D297353CC}">
              <c16:uniqueId val="{00000001-D3FF-436A-9210-3D9EEF9A0159}"/>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80000"/>
                </a:schemeClr>
              </a:solidFill>
              <a:ln w="9525">
                <a:noFill/>
              </a:ln>
              <a:effectLst/>
            </c:spPr>
          </c:marker>
          <c:xVal>
            <c:numRef>
              <c:f>[data.csv]分组数据3!$J$1228:$J$1960</c:f>
              <c:numCache>
                <c:formatCode>0.000_ </c:formatCode>
                <c:ptCount val="733"/>
                <c:pt idx="0">
                  <c:v>5.0039463059454503</c:v>
                </c:pt>
                <c:pt idx="1">
                  <c:v>4.9836066217083301</c:v>
                </c:pt>
                <c:pt idx="2">
                  <c:v>4.9628446302598999</c:v>
                </c:pt>
                <c:pt idx="3">
                  <c:v>4.9416424226093003</c:v>
                </c:pt>
                <c:pt idx="4">
                  <c:v>4.9126548857360497</c:v>
                </c:pt>
                <c:pt idx="5">
                  <c:v>4.9052747784384296</c:v>
                </c:pt>
                <c:pt idx="6">
                  <c:v>4.8978397999509102</c:v>
                </c:pt>
                <c:pt idx="7">
                  <c:v>4.8828019225863697</c:v>
                </c:pt>
                <c:pt idx="8">
                  <c:v>4.8520302639196098</c:v>
                </c:pt>
                <c:pt idx="9">
                  <c:v>4.8441870864585903</c:v>
                </c:pt>
                <c:pt idx="10">
                  <c:v>4.8283137373022997</c:v>
                </c:pt>
                <c:pt idx="11">
                  <c:v>4.7957905455967396</c:v>
                </c:pt>
                <c:pt idx="12">
                  <c:v>4.7791234931115296</c:v>
                </c:pt>
                <c:pt idx="13">
                  <c:v>4.7535901911063601</c:v>
                </c:pt>
                <c:pt idx="14">
                  <c:v>4.7361984483944903</c:v>
                </c:pt>
                <c:pt idx="15">
                  <c:v>4.7273878187123399</c:v>
                </c:pt>
                <c:pt idx="16">
                  <c:v>4.6821312271242199</c:v>
                </c:pt>
                <c:pt idx="17">
                  <c:v>4.6821312271242199</c:v>
                </c:pt>
                <c:pt idx="18">
                  <c:v>4.6634390941120598</c:v>
                </c:pt>
                <c:pt idx="19">
                  <c:v>4.6539603501575204</c:v>
                </c:pt>
                <c:pt idx="20">
                  <c:v>4.6539603501575204</c:v>
                </c:pt>
                <c:pt idx="21">
                  <c:v>4.6347289882296296</c:v>
                </c:pt>
                <c:pt idx="22">
                  <c:v>4.6249728132842698</c:v>
                </c:pt>
                <c:pt idx="23">
                  <c:v>4.6249728132842698</c:v>
                </c:pt>
                <c:pt idx="24">
                  <c:v>4.6151205168412597</c:v>
                </c:pt>
                <c:pt idx="25">
                  <c:v>4.60517018598809</c:v>
                </c:pt>
                <c:pt idx="26">
                  <c:v>4.5951198501345898</c:v>
                </c:pt>
                <c:pt idx="27">
                  <c:v>4.5849674786705696</c:v>
                </c:pt>
                <c:pt idx="28">
                  <c:v>4.5538768916005399</c:v>
                </c:pt>
                <c:pt idx="29">
                  <c:v>4.5432947822700003</c:v>
                </c:pt>
                <c:pt idx="30">
                  <c:v>4.5217885770490396</c:v>
                </c:pt>
                <c:pt idx="31">
                  <c:v>4.5108595065168497</c:v>
                </c:pt>
                <c:pt idx="32">
                  <c:v>4.5108595065168497</c:v>
                </c:pt>
                <c:pt idx="33">
                  <c:v>4.4998096703302597</c:v>
                </c:pt>
                <c:pt idx="34">
                  <c:v>4.4659081186545802</c:v>
                </c:pt>
                <c:pt idx="35">
                  <c:v>4.4426512564903096</c:v>
                </c:pt>
                <c:pt idx="36">
                  <c:v>3.55534806148941</c:v>
                </c:pt>
                <c:pt idx="37">
                  <c:v>3.4965075614664798</c:v>
                </c:pt>
                <c:pt idx="38">
                  <c:v>3.4657359027997199</c:v>
                </c:pt>
                <c:pt idx="39">
                  <c:v>3.4657359027997199</c:v>
                </c:pt>
                <c:pt idx="40">
                  <c:v>3.4657359027997199</c:v>
                </c:pt>
                <c:pt idx="41">
                  <c:v>3.4011973816621501</c:v>
                </c:pt>
                <c:pt idx="42">
                  <c:v>3.3672958299864701</c:v>
                </c:pt>
                <c:pt idx="43">
                  <c:v>3.3672958299864701</c:v>
                </c:pt>
                <c:pt idx="44">
                  <c:v>3.3672958299864701</c:v>
                </c:pt>
                <c:pt idx="45">
                  <c:v>3.2958368660043198</c:v>
                </c:pt>
                <c:pt idx="46">
                  <c:v>3.2580965380214799</c:v>
                </c:pt>
                <c:pt idx="47">
                  <c:v>3.2580965380214799</c:v>
                </c:pt>
                <c:pt idx="48">
                  <c:v>2.8332133440562099</c:v>
                </c:pt>
                <c:pt idx="49">
                  <c:v>2.8332133440562099</c:v>
                </c:pt>
                <c:pt idx="50">
                  <c:v>2.8332133440562099</c:v>
                </c:pt>
                <c:pt idx="51">
                  <c:v>2.8332133440562099</c:v>
                </c:pt>
                <c:pt idx="52">
                  <c:v>2.8332133440562099</c:v>
                </c:pt>
                <c:pt idx="53">
                  <c:v>2.8903717578961601</c:v>
                </c:pt>
                <c:pt idx="54">
                  <c:v>2.8903717578961601</c:v>
                </c:pt>
                <c:pt idx="55">
                  <c:v>2.8903717578961601</c:v>
                </c:pt>
                <c:pt idx="56">
                  <c:v>2.8903717578961601</c:v>
                </c:pt>
                <c:pt idx="57">
                  <c:v>2.8903717578961601</c:v>
                </c:pt>
                <c:pt idx="58">
                  <c:v>2.9444389791664398</c:v>
                </c:pt>
                <c:pt idx="59">
                  <c:v>2.9444389791664398</c:v>
                </c:pt>
                <c:pt idx="60">
                  <c:v>2.9444389791664398</c:v>
                </c:pt>
                <c:pt idx="61">
                  <c:v>2.9444389791664398</c:v>
                </c:pt>
                <c:pt idx="62">
                  <c:v>2.9444389791664398</c:v>
                </c:pt>
                <c:pt idx="63">
                  <c:v>2.9444389791664398</c:v>
                </c:pt>
                <c:pt idx="64">
                  <c:v>2.99573227355399</c:v>
                </c:pt>
                <c:pt idx="65">
                  <c:v>2.99573227355399</c:v>
                </c:pt>
                <c:pt idx="66">
                  <c:v>2.99573227355399</c:v>
                </c:pt>
                <c:pt idx="67">
                  <c:v>2.99573227355399</c:v>
                </c:pt>
                <c:pt idx="68">
                  <c:v>2.99573227355399</c:v>
                </c:pt>
                <c:pt idx="69">
                  <c:v>3.0445224377234199</c:v>
                </c:pt>
                <c:pt idx="70">
                  <c:v>3.0445224377234199</c:v>
                </c:pt>
                <c:pt idx="71">
                  <c:v>3.0445224377234199</c:v>
                </c:pt>
                <c:pt idx="72">
                  <c:v>3.0445224377234199</c:v>
                </c:pt>
                <c:pt idx="73">
                  <c:v>3.0910424533583098</c:v>
                </c:pt>
                <c:pt idx="74">
                  <c:v>3.0910424533583098</c:v>
                </c:pt>
                <c:pt idx="75">
                  <c:v>3.0910424533583098</c:v>
                </c:pt>
                <c:pt idx="76">
                  <c:v>3.0910424533583098</c:v>
                </c:pt>
                <c:pt idx="77">
                  <c:v>3.0910424533583098</c:v>
                </c:pt>
                <c:pt idx="78">
                  <c:v>3.0910424533583098</c:v>
                </c:pt>
                <c:pt idx="79">
                  <c:v>3.1354942159291399</c:v>
                </c:pt>
                <c:pt idx="80">
                  <c:v>3.1354942159291399</c:v>
                </c:pt>
                <c:pt idx="81">
                  <c:v>3.1354942159291399</c:v>
                </c:pt>
                <c:pt idx="82">
                  <c:v>3.1354942159291399</c:v>
                </c:pt>
                <c:pt idx="83">
                  <c:v>3.1354942159291399</c:v>
                </c:pt>
                <c:pt idx="84">
                  <c:v>3.17805383034794</c:v>
                </c:pt>
                <c:pt idx="85">
                  <c:v>3.17805383034794</c:v>
                </c:pt>
                <c:pt idx="86">
                  <c:v>3.17805383034794</c:v>
                </c:pt>
                <c:pt idx="87">
                  <c:v>3.2188758248682001</c:v>
                </c:pt>
                <c:pt idx="88">
                  <c:v>3.2188758248682001</c:v>
                </c:pt>
                <c:pt idx="89">
                  <c:v>3.2188758248682001</c:v>
                </c:pt>
                <c:pt idx="90">
                  <c:v>3.2188758248682001</c:v>
                </c:pt>
                <c:pt idx="91">
                  <c:v>3.2580965380214799</c:v>
                </c:pt>
                <c:pt idx="92">
                  <c:v>3.2580965380214799</c:v>
                </c:pt>
                <c:pt idx="93">
                  <c:v>3.2580965380214799</c:v>
                </c:pt>
                <c:pt idx="94">
                  <c:v>3.2580965380214799</c:v>
                </c:pt>
                <c:pt idx="95">
                  <c:v>3.2958368660043198</c:v>
                </c:pt>
                <c:pt idx="96">
                  <c:v>3.2958368660043198</c:v>
                </c:pt>
                <c:pt idx="97">
                  <c:v>3.2958368660043198</c:v>
                </c:pt>
                <c:pt idx="98">
                  <c:v>3.2958368660043198</c:v>
                </c:pt>
                <c:pt idx="99">
                  <c:v>3.2958368660043198</c:v>
                </c:pt>
                <c:pt idx="100">
                  <c:v>3.2958368660043198</c:v>
                </c:pt>
                <c:pt idx="101">
                  <c:v>3.2958368660043198</c:v>
                </c:pt>
                <c:pt idx="102">
                  <c:v>3.2958368660043198</c:v>
                </c:pt>
                <c:pt idx="103">
                  <c:v>3.2958368660043198</c:v>
                </c:pt>
                <c:pt idx="104">
                  <c:v>3.3322045101751998</c:v>
                </c:pt>
                <c:pt idx="105">
                  <c:v>3.3322045101751998</c:v>
                </c:pt>
                <c:pt idx="106">
                  <c:v>3.3322045101751998</c:v>
                </c:pt>
                <c:pt idx="107">
                  <c:v>3.3322045101751998</c:v>
                </c:pt>
                <c:pt idx="108">
                  <c:v>3.3672958299864701</c:v>
                </c:pt>
                <c:pt idx="109">
                  <c:v>3.3672958299864701</c:v>
                </c:pt>
                <c:pt idx="110">
                  <c:v>3.3672958299864701</c:v>
                </c:pt>
                <c:pt idx="111">
                  <c:v>3.3672958299864701</c:v>
                </c:pt>
                <c:pt idx="112">
                  <c:v>3.3672958299864701</c:v>
                </c:pt>
                <c:pt idx="113">
                  <c:v>3.3672958299864701</c:v>
                </c:pt>
                <c:pt idx="114">
                  <c:v>3.4011973816621501</c:v>
                </c:pt>
                <c:pt idx="115">
                  <c:v>3.4011973816621501</c:v>
                </c:pt>
                <c:pt idx="116">
                  <c:v>3.4011973816621501</c:v>
                </c:pt>
                <c:pt idx="117">
                  <c:v>3.4011973816621501</c:v>
                </c:pt>
                <c:pt idx="118">
                  <c:v>3.4339872044851401</c:v>
                </c:pt>
                <c:pt idx="119">
                  <c:v>3.4657359027997199</c:v>
                </c:pt>
                <c:pt idx="120">
                  <c:v>3.4657359027997199</c:v>
                </c:pt>
                <c:pt idx="121">
                  <c:v>3.4657359027997199</c:v>
                </c:pt>
                <c:pt idx="122">
                  <c:v>3.4657359027997199</c:v>
                </c:pt>
                <c:pt idx="123">
                  <c:v>3.4657359027997199</c:v>
                </c:pt>
                <c:pt idx="124">
                  <c:v>3.4657359027997199</c:v>
                </c:pt>
                <c:pt idx="125">
                  <c:v>3.4965075614664798</c:v>
                </c:pt>
                <c:pt idx="126">
                  <c:v>3.4965075614664798</c:v>
                </c:pt>
                <c:pt idx="127">
                  <c:v>3.4965075614664798</c:v>
                </c:pt>
                <c:pt idx="128">
                  <c:v>3.4965075614664798</c:v>
                </c:pt>
                <c:pt idx="129">
                  <c:v>3.5263605246161598</c:v>
                </c:pt>
                <c:pt idx="130">
                  <c:v>3.55534806148941</c:v>
                </c:pt>
                <c:pt idx="131">
                  <c:v>3.55534806148941</c:v>
                </c:pt>
                <c:pt idx="132">
                  <c:v>3.55534806148941</c:v>
                </c:pt>
                <c:pt idx="133">
                  <c:v>3.55534806148941</c:v>
                </c:pt>
                <c:pt idx="134">
                  <c:v>3.55534806148941</c:v>
                </c:pt>
                <c:pt idx="135">
                  <c:v>3.55534806148941</c:v>
                </c:pt>
                <c:pt idx="136">
                  <c:v>3.5835189384561099</c:v>
                </c:pt>
                <c:pt idx="137">
                  <c:v>3.5835189384561099</c:v>
                </c:pt>
                <c:pt idx="138">
                  <c:v>3.5835189384561099</c:v>
                </c:pt>
                <c:pt idx="139">
                  <c:v>3.5835189384561099</c:v>
                </c:pt>
                <c:pt idx="140">
                  <c:v>3.6109179126442199</c:v>
                </c:pt>
                <c:pt idx="141">
                  <c:v>3.6109179126442199</c:v>
                </c:pt>
                <c:pt idx="142">
                  <c:v>3.6109179126442199</c:v>
                </c:pt>
                <c:pt idx="143">
                  <c:v>3.6109179126442199</c:v>
                </c:pt>
                <c:pt idx="144">
                  <c:v>3.6109179126442199</c:v>
                </c:pt>
                <c:pt idx="145">
                  <c:v>3.6109179126442199</c:v>
                </c:pt>
                <c:pt idx="146">
                  <c:v>3.6109179126442199</c:v>
                </c:pt>
                <c:pt idx="147">
                  <c:v>3.6375861597263799</c:v>
                </c:pt>
                <c:pt idx="148">
                  <c:v>3.6375861597263799</c:v>
                </c:pt>
                <c:pt idx="149">
                  <c:v>3.6635616461296401</c:v>
                </c:pt>
                <c:pt idx="150">
                  <c:v>3.6635616461296401</c:v>
                </c:pt>
                <c:pt idx="151">
                  <c:v>3.6635616461296401</c:v>
                </c:pt>
                <c:pt idx="152">
                  <c:v>3.6635616461296401</c:v>
                </c:pt>
                <c:pt idx="153">
                  <c:v>3.6635616461296401</c:v>
                </c:pt>
                <c:pt idx="154">
                  <c:v>3.6635616461296401</c:v>
                </c:pt>
                <c:pt idx="155">
                  <c:v>3.68887945411393</c:v>
                </c:pt>
                <c:pt idx="156">
                  <c:v>3.7135720667043</c:v>
                </c:pt>
                <c:pt idx="157">
                  <c:v>3.7135720667043</c:v>
                </c:pt>
                <c:pt idx="158">
                  <c:v>3.7135720667043</c:v>
                </c:pt>
                <c:pt idx="159">
                  <c:v>3.73766961828336</c:v>
                </c:pt>
                <c:pt idx="160">
                  <c:v>3.73766961828336</c:v>
                </c:pt>
                <c:pt idx="161">
                  <c:v>3.7612001156935602</c:v>
                </c:pt>
                <c:pt idx="162">
                  <c:v>3.7612001156935602</c:v>
                </c:pt>
                <c:pt idx="163">
                  <c:v>3.7612001156935602</c:v>
                </c:pt>
                <c:pt idx="164">
                  <c:v>3.7612001156935602</c:v>
                </c:pt>
                <c:pt idx="165">
                  <c:v>3.7612001156935602</c:v>
                </c:pt>
                <c:pt idx="166">
                  <c:v>3.7841896339182601</c:v>
                </c:pt>
                <c:pt idx="167">
                  <c:v>3.7841896339182601</c:v>
                </c:pt>
                <c:pt idx="168">
                  <c:v>3.7841896339182601</c:v>
                </c:pt>
                <c:pt idx="169">
                  <c:v>3.7841896339182601</c:v>
                </c:pt>
                <c:pt idx="170">
                  <c:v>3.7841896339182601</c:v>
                </c:pt>
                <c:pt idx="171">
                  <c:v>3.7841896339182601</c:v>
                </c:pt>
                <c:pt idx="172">
                  <c:v>3.7841896339182601</c:v>
                </c:pt>
                <c:pt idx="173">
                  <c:v>3.8066624897703099</c:v>
                </c:pt>
                <c:pt idx="174">
                  <c:v>3.8066624897703099</c:v>
                </c:pt>
                <c:pt idx="175">
                  <c:v>3.8066624897703099</c:v>
                </c:pt>
                <c:pt idx="176">
                  <c:v>3.8066624897703099</c:v>
                </c:pt>
                <c:pt idx="177">
                  <c:v>3.8286413964890902</c:v>
                </c:pt>
                <c:pt idx="178">
                  <c:v>3.8286413964890902</c:v>
                </c:pt>
                <c:pt idx="179">
                  <c:v>3.8286413964890902</c:v>
                </c:pt>
                <c:pt idx="180">
                  <c:v>3.8286413964890902</c:v>
                </c:pt>
                <c:pt idx="181">
                  <c:v>3.85014760171005</c:v>
                </c:pt>
                <c:pt idx="182">
                  <c:v>3.85014760171005</c:v>
                </c:pt>
                <c:pt idx="183">
                  <c:v>3.85014760171005</c:v>
                </c:pt>
                <c:pt idx="184">
                  <c:v>3.85014760171005</c:v>
                </c:pt>
                <c:pt idx="185">
                  <c:v>3.8712010109078898</c:v>
                </c:pt>
                <c:pt idx="186">
                  <c:v>3.8712010109078898</c:v>
                </c:pt>
                <c:pt idx="187">
                  <c:v>3.8712010109078898</c:v>
                </c:pt>
                <c:pt idx="188">
                  <c:v>3.8712010109078898</c:v>
                </c:pt>
                <c:pt idx="189">
                  <c:v>3.8712010109078898</c:v>
                </c:pt>
                <c:pt idx="190">
                  <c:v>3.8712010109078898</c:v>
                </c:pt>
                <c:pt idx="191">
                  <c:v>3.8712010109078898</c:v>
                </c:pt>
                <c:pt idx="192">
                  <c:v>3.8712010109078898</c:v>
                </c:pt>
                <c:pt idx="193">
                  <c:v>3.8918202981106198</c:v>
                </c:pt>
                <c:pt idx="194">
                  <c:v>3.8918202981106198</c:v>
                </c:pt>
                <c:pt idx="195">
                  <c:v>3.8918202981106198</c:v>
                </c:pt>
                <c:pt idx="196">
                  <c:v>3.8918202981106198</c:v>
                </c:pt>
                <c:pt idx="197">
                  <c:v>3.8918202981106198</c:v>
                </c:pt>
                <c:pt idx="198">
                  <c:v>3.8918202981106198</c:v>
                </c:pt>
                <c:pt idx="199">
                  <c:v>3.9120230054281402</c:v>
                </c:pt>
                <c:pt idx="200">
                  <c:v>3.9120230054281402</c:v>
                </c:pt>
                <c:pt idx="201">
                  <c:v>3.9120230054281402</c:v>
                </c:pt>
                <c:pt idx="202">
                  <c:v>3.9120230054281402</c:v>
                </c:pt>
                <c:pt idx="203">
                  <c:v>3.93182563272432</c:v>
                </c:pt>
                <c:pt idx="204">
                  <c:v>3.93182563272432</c:v>
                </c:pt>
                <c:pt idx="205">
                  <c:v>3.93182563272432</c:v>
                </c:pt>
                <c:pt idx="206">
                  <c:v>3.93182563272432</c:v>
                </c:pt>
                <c:pt idx="207">
                  <c:v>3.95124371858142</c:v>
                </c:pt>
                <c:pt idx="208">
                  <c:v>3.95124371858142</c:v>
                </c:pt>
                <c:pt idx="209">
                  <c:v>3.95124371858142</c:v>
                </c:pt>
                <c:pt idx="210">
                  <c:v>3.9702919135521202</c:v>
                </c:pt>
                <c:pt idx="211">
                  <c:v>3.9702919135521202</c:v>
                </c:pt>
                <c:pt idx="212">
                  <c:v>3.9702919135521202</c:v>
                </c:pt>
                <c:pt idx="213">
                  <c:v>3.9702919135521202</c:v>
                </c:pt>
                <c:pt idx="214">
                  <c:v>3.9702919135521202</c:v>
                </c:pt>
                <c:pt idx="215">
                  <c:v>3.9702919135521202</c:v>
                </c:pt>
                <c:pt idx="216">
                  <c:v>3.9702919135521202</c:v>
                </c:pt>
                <c:pt idx="217">
                  <c:v>3.9889840465642701</c:v>
                </c:pt>
                <c:pt idx="218">
                  <c:v>3.9889840465642701</c:v>
                </c:pt>
                <c:pt idx="219">
                  <c:v>3.9889840465642701</c:v>
                </c:pt>
                <c:pt idx="220">
                  <c:v>3.9889840465642701</c:v>
                </c:pt>
                <c:pt idx="221">
                  <c:v>4.0073331852324703</c:v>
                </c:pt>
                <c:pt idx="222">
                  <c:v>4.0073331852324703</c:v>
                </c:pt>
                <c:pt idx="223">
                  <c:v>4.0253516907351496</c:v>
                </c:pt>
                <c:pt idx="224">
                  <c:v>4.0253516907351496</c:v>
                </c:pt>
                <c:pt idx="225">
                  <c:v>4.0430512678345503</c:v>
                </c:pt>
                <c:pt idx="226">
                  <c:v>4.0430512678345503</c:v>
                </c:pt>
                <c:pt idx="227">
                  <c:v>4.0430512678345503</c:v>
                </c:pt>
                <c:pt idx="228">
                  <c:v>4.0430512678345503</c:v>
                </c:pt>
                <c:pt idx="229">
                  <c:v>4.0604430105464102</c:v>
                </c:pt>
                <c:pt idx="230">
                  <c:v>4.0604430105464102</c:v>
                </c:pt>
                <c:pt idx="231">
                  <c:v>4.0604430105464102</c:v>
                </c:pt>
                <c:pt idx="232">
                  <c:v>4.0775374439057197</c:v>
                </c:pt>
                <c:pt idx="233">
                  <c:v>4.0775374439057197</c:v>
                </c:pt>
                <c:pt idx="234">
                  <c:v>4.0775374439057197</c:v>
                </c:pt>
                <c:pt idx="235">
                  <c:v>4.0775374439057197</c:v>
                </c:pt>
                <c:pt idx="236">
                  <c:v>4.0943445622221004</c:v>
                </c:pt>
                <c:pt idx="237">
                  <c:v>4.0943445622221004</c:v>
                </c:pt>
                <c:pt idx="238">
                  <c:v>4.0943445622221004</c:v>
                </c:pt>
                <c:pt idx="239">
                  <c:v>4.0943445622221004</c:v>
                </c:pt>
                <c:pt idx="240">
                  <c:v>4.1108738641733096</c:v>
                </c:pt>
                <c:pt idx="241">
                  <c:v>4.1108738641733096</c:v>
                </c:pt>
                <c:pt idx="242">
                  <c:v>4.1108738641733096</c:v>
                </c:pt>
                <c:pt idx="243">
                  <c:v>4.1271343850450899</c:v>
                </c:pt>
                <c:pt idx="244">
                  <c:v>4.1271343850450899</c:v>
                </c:pt>
                <c:pt idx="245">
                  <c:v>4.1271343850450899</c:v>
                </c:pt>
                <c:pt idx="246">
                  <c:v>4.1431347263915299</c:v>
                </c:pt>
                <c:pt idx="247">
                  <c:v>4.1431347263915299</c:v>
                </c:pt>
                <c:pt idx="248">
                  <c:v>4.1431347263915299</c:v>
                </c:pt>
                <c:pt idx="249">
                  <c:v>4.1431347263915299</c:v>
                </c:pt>
                <c:pt idx="250">
                  <c:v>4.1431347263915299</c:v>
                </c:pt>
                <c:pt idx="251">
                  <c:v>4.1588830833596697</c:v>
                </c:pt>
                <c:pt idx="252">
                  <c:v>4.1588830833596697</c:v>
                </c:pt>
                <c:pt idx="253">
                  <c:v>4.1588830833596697</c:v>
                </c:pt>
                <c:pt idx="254">
                  <c:v>4.1743872698956297</c:v>
                </c:pt>
                <c:pt idx="255">
                  <c:v>4.1896547420264199</c:v>
                </c:pt>
                <c:pt idx="256">
                  <c:v>4.1896547420264199</c:v>
                </c:pt>
                <c:pt idx="257">
                  <c:v>4.1896547420264199</c:v>
                </c:pt>
                <c:pt idx="258">
                  <c:v>4.2046926193909604</c:v>
                </c:pt>
                <c:pt idx="259">
                  <c:v>4.2046926193909604</c:v>
                </c:pt>
                <c:pt idx="260">
                  <c:v>4.2046926193909604</c:v>
                </c:pt>
                <c:pt idx="261">
                  <c:v>4.2195077051760999</c:v>
                </c:pt>
                <c:pt idx="262">
                  <c:v>4.2195077051760999</c:v>
                </c:pt>
                <c:pt idx="263">
                  <c:v>4.2341065045972597</c:v>
                </c:pt>
                <c:pt idx="264">
                  <c:v>4.2341065045972597</c:v>
                </c:pt>
                <c:pt idx="265">
                  <c:v>4.2341065045972597</c:v>
                </c:pt>
                <c:pt idx="266">
                  <c:v>4.2341065045972597</c:v>
                </c:pt>
                <c:pt idx="267">
                  <c:v>4.2484952420493496</c:v>
                </c:pt>
                <c:pt idx="268">
                  <c:v>4.2484952420493496</c:v>
                </c:pt>
                <c:pt idx="269">
                  <c:v>4.2484952420493496</c:v>
                </c:pt>
                <c:pt idx="270">
                  <c:v>4.2484952420493496</c:v>
                </c:pt>
                <c:pt idx="271">
                  <c:v>4.2484952420493496</c:v>
                </c:pt>
                <c:pt idx="272">
                  <c:v>4.2484952420493496</c:v>
                </c:pt>
                <c:pt idx="273">
                  <c:v>4.2626798770413101</c:v>
                </c:pt>
                <c:pt idx="274">
                  <c:v>4.27666611901605</c:v>
                </c:pt>
                <c:pt idx="275">
                  <c:v>4.27666611901605</c:v>
                </c:pt>
                <c:pt idx="276">
                  <c:v>4.27666611901605</c:v>
                </c:pt>
                <c:pt idx="277">
                  <c:v>4.27666611901605</c:v>
                </c:pt>
                <c:pt idx="278">
                  <c:v>4.27666611901605</c:v>
                </c:pt>
                <c:pt idx="279">
                  <c:v>4.2904594411483901</c:v>
                </c:pt>
                <c:pt idx="280">
                  <c:v>4.2904594411483901</c:v>
                </c:pt>
                <c:pt idx="281">
                  <c:v>4.3040650932041702</c:v>
                </c:pt>
                <c:pt idx="282">
                  <c:v>4.3040650932041702</c:v>
                </c:pt>
                <c:pt idx="283">
                  <c:v>4.3174881135363101</c:v>
                </c:pt>
                <c:pt idx="284">
                  <c:v>4.3174881135363101</c:v>
                </c:pt>
                <c:pt idx="285">
                  <c:v>4.3307333402863302</c:v>
                </c:pt>
                <c:pt idx="286">
                  <c:v>4.3307333402863302</c:v>
                </c:pt>
                <c:pt idx="287">
                  <c:v>4.3307333402863302</c:v>
                </c:pt>
                <c:pt idx="288">
                  <c:v>4.3307333402863302</c:v>
                </c:pt>
                <c:pt idx="289">
                  <c:v>4.3438054218536797</c:v>
                </c:pt>
                <c:pt idx="290">
                  <c:v>4.3438054218536797</c:v>
                </c:pt>
                <c:pt idx="291">
                  <c:v>4.3694478524670197</c:v>
                </c:pt>
                <c:pt idx="292">
                  <c:v>4.3694478524670197</c:v>
                </c:pt>
                <c:pt idx="293">
                  <c:v>4.3694478524670197</c:v>
                </c:pt>
                <c:pt idx="294">
                  <c:v>4.3694478524670197</c:v>
                </c:pt>
                <c:pt idx="295">
                  <c:v>4.3820266346738803</c:v>
                </c:pt>
                <c:pt idx="296">
                  <c:v>4.3820266346738803</c:v>
                </c:pt>
                <c:pt idx="297">
                  <c:v>4.3820266346738803</c:v>
                </c:pt>
                <c:pt idx="298">
                  <c:v>4.3820266346738803</c:v>
                </c:pt>
                <c:pt idx="299">
                  <c:v>4.3820266346738803</c:v>
                </c:pt>
                <c:pt idx="300">
                  <c:v>4.3944491546724302</c:v>
                </c:pt>
                <c:pt idx="301">
                  <c:v>4.4067192472642498</c:v>
                </c:pt>
                <c:pt idx="302">
                  <c:v>4.4067192472642498</c:v>
                </c:pt>
                <c:pt idx="303">
                  <c:v>4.4067192472642498</c:v>
                </c:pt>
                <c:pt idx="304">
                  <c:v>4.4188406077965903</c:v>
                </c:pt>
                <c:pt idx="305">
                  <c:v>4.4188406077965903</c:v>
                </c:pt>
                <c:pt idx="306">
                  <c:v>4.4308167988433098</c:v>
                </c:pt>
                <c:pt idx="307">
                  <c:v>4.4426512564903096</c:v>
                </c:pt>
                <c:pt idx="308">
                  <c:v>4.4543472962535002</c:v>
                </c:pt>
                <c:pt idx="309">
                  <c:v>4.4543472962535002</c:v>
                </c:pt>
                <c:pt idx="310">
                  <c:v>4.4543472962535002</c:v>
                </c:pt>
                <c:pt idx="311">
                  <c:v>4.4659081186545802</c:v>
                </c:pt>
                <c:pt idx="312">
                  <c:v>4.4659081186545802</c:v>
                </c:pt>
                <c:pt idx="313">
                  <c:v>4.4773368144781998</c:v>
                </c:pt>
                <c:pt idx="314">
                  <c:v>4.4773368144781998</c:v>
                </c:pt>
                <c:pt idx="315">
                  <c:v>4.4886363697321396</c:v>
                </c:pt>
                <c:pt idx="316">
                  <c:v>4.4886363697321396</c:v>
                </c:pt>
                <c:pt idx="317">
                  <c:v>4.4886363697321396</c:v>
                </c:pt>
                <c:pt idx="318">
                  <c:v>4.4886363697321396</c:v>
                </c:pt>
                <c:pt idx="319">
                  <c:v>4.4886363697321396</c:v>
                </c:pt>
                <c:pt idx="320">
                  <c:v>4.4886363697321396</c:v>
                </c:pt>
                <c:pt idx="321">
                  <c:v>4.4998096703302597</c:v>
                </c:pt>
                <c:pt idx="322">
                  <c:v>4.5108595065168497</c:v>
                </c:pt>
                <c:pt idx="323">
                  <c:v>4.5217885770490396</c:v>
                </c:pt>
                <c:pt idx="324">
                  <c:v>4.5217885770490396</c:v>
                </c:pt>
                <c:pt idx="325">
                  <c:v>4.5217885770490396</c:v>
                </c:pt>
                <c:pt idx="326">
                  <c:v>4.5217885770490396</c:v>
                </c:pt>
                <c:pt idx="327">
                  <c:v>4.5325994931532501</c:v>
                </c:pt>
                <c:pt idx="328">
                  <c:v>4.5325994931532501</c:v>
                </c:pt>
                <c:pt idx="329">
                  <c:v>4.5325994931532501</c:v>
                </c:pt>
                <c:pt idx="330">
                  <c:v>4.5432947822700003</c:v>
                </c:pt>
                <c:pt idx="331">
                  <c:v>4.5432947822700003</c:v>
                </c:pt>
                <c:pt idx="332">
                  <c:v>4.5432947822700003</c:v>
                </c:pt>
                <c:pt idx="333">
                  <c:v>4.5538768916005399</c:v>
                </c:pt>
                <c:pt idx="334">
                  <c:v>4.5538768916005399</c:v>
                </c:pt>
                <c:pt idx="335">
                  <c:v>4.5643481914678299</c:v>
                </c:pt>
                <c:pt idx="336">
                  <c:v>4.5643481914678299</c:v>
                </c:pt>
                <c:pt idx="337">
                  <c:v>4.5747109785033802</c:v>
                </c:pt>
                <c:pt idx="338">
                  <c:v>4.5747109785033802</c:v>
                </c:pt>
                <c:pt idx="339">
                  <c:v>4.5849674786705696</c:v>
                </c:pt>
                <c:pt idx="340">
                  <c:v>4.60517018598809</c:v>
                </c:pt>
                <c:pt idx="341">
                  <c:v>4.60517018598809</c:v>
                </c:pt>
                <c:pt idx="342">
                  <c:v>4.60517018598809</c:v>
                </c:pt>
                <c:pt idx="343">
                  <c:v>4.60517018598809</c:v>
                </c:pt>
                <c:pt idx="344">
                  <c:v>4.60517018598809</c:v>
                </c:pt>
                <c:pt idx="345">
                  <c:v>4.6151205168412597</c:v>
                </c:pt>
                <c:pt idx="346">
                  <c:v>4.6249728132842698</c:v>
                </c:pt>
                <c:pt idx="347">
                  <c:v>4.6249728132842698</c:v>
                </c:pt>
                <c:pt idx="348">
                  <c:v>4.6249728132842698</c:v>
                </c:pt>
                <c:pt idx="349">
                  <c:v>4.6249728132842698</c:v>
                </c:pt>
                <c:pt idx="350">
                  <c:v>4.6347289882296296</c:v>
                </c:pt>
                <c:pt idx="351">
                  <c:v>4.6347289882296296</c:v>
                </c:pt>
                <c:pt idx="352">
                  <c:v>4.6347289882296296</c:v>
                </c:pt>
                <c:pt idx="353">
                  <c:v>4.6347289882296296</c:v>
                </c:pt>
                <c:pt idx="354">
                  <c:v>4.6443908991413698</c:v>
                </c:pt>
                <c:pt idx="355">
                  <c:v>4.6443908991413698</c:v>
                </c:pt>
                <c:pt idx="356">
                  <c:v>4.6443908991413698</c:v>
                </c:pt>
                <c:pt idx="357">
                  <c:v>4.6539603501575204</c:v>
                </c:pt>
                <c:pt idx="358">
                  <c:v>4.6539603501575204</c:v>
                </c:pt>
                <c:pt idx="359">
                  <c:v>4.6539603501575204</c:v>
                </c:pt>
                <c:pt idx="360">
                  <c:v>4.6539603501575204</c:v>
                </c:pt>
                <c:pt idx="361">
                  <c:v>4.6634390941120598</c:v>
                </c:pt>
                <c:pt idx="362">
                  <c:v>4.6634390941120598</c:v>
                </c:pt>
                <c:pt idx="363">
                  <c:v>4.6634390941120598</c:v>
                </c:pt>
                <c:pt idx="364">
                  <c:v>4.6728288344618996</c:v>
                </c:pt>
                <c:pt idx="365">
                  <c:v>4.6728288344618996</c:v>
                </c:pt>
                <c:pt idx="366">
                  <c:v>4.6728288344618996</c:v>
                </c:pt>
                <c:pt idx="367">
                  <c:v>4.6821312271242199</c:v>
                </c:pt>
                <c:pt idx="368">
                  <c:v>4.6821312271242199</c:v>
                </c:pt>
                <c:pt idx="369">
                  <c:v>4.6913478822291399</c:v>
                </c:pt>
                <c:pt idx="370">
                  <c:v>4.6913478822291399</c:v>
                </c:pt>
                <c:pt idx="371">
                  <c:v>4.6913478822291399</c:v>
                </c:pt>
                <c:pt idx="372">
                  <c:v>4.7004803657924104</c:v>
                </c:pt>
                <c:pt idx="373">
                  <c:v>4.7004803657924104</c:v>
                </c:pt>
                <c:pt idx="374">
                  <c:v>4.7004803657924104</c:v>
                </c:pt>
                <c:pt idx="375">
                  <c:v>4.7004803657924104</c:v>
                </c:pt>
                <c:pt idx="376">
                  <c:v>4.7004803657924104</c:v>
                </c:pt>
                <c:pt idx="377">
                  <c:v>4.7095302013123304</c:v>
                </c:pt>
                <c:pt idx="378">
                  <c:v>4.7184988712950897</c:v>
                </c:pt>
                <c:pt idx="379">
                  <c:v>4.7361984483944903</c:v>
                </c:pt>
                <c:pt idx="380">
                  <c:v>4.7361984483944903</c:v>
                </c:pt>
                <c:pt idx="381">
                  <c:v>4.7361984483944903</c:v>
                </c:pt>
                <c:pt idx="382">
                  <c:v>4.7361984483944903</c:v>
                </c:pt>
                <c:pt idx="383">
                  <c:v>4.7449321283632502</c:v>
                </c:pt>
                <c:pt idx="384">
                  <c:v>4.7449321283632502</c:v>
                </c:pt>
                <c:pt idx="385">
                  <c:v>4.7535901911063601</c:v>
                </c:pt>
                <c:pt idx="386">
                  <c:v>4.7621739347977501</c:v>
                </c:pt>
                <c:pt idx="387">
                  <c:v>4.7621739347977501</c:v>
                </c:pt>
                <c:pt idx="388">
                  <c:v>4.7706846244656598</c:v>
                </c:pt>
                <c:pt idx="389">
                  <c:v>4.7706846244656598</c:v>
                </c:pt>
                <c:pt idx="390">
                  <c:v>4.7791234931115296</c:v>
                </c:pt>
                <c:pt idx="391">
                  <c:v>4.7791234931115296</c:v>
                </c:pt>
                <c:pt idx="392">
                  <c:v>4.7791234931115296</c:v>
                </c:pt>
                <c:pt idx="393">
                  <c:v>4.7874917427820396</c:v>
                </c:pt>
                <c:pt idx="394">
                  <c:v>4.7874917427820396</c:v>
                </c:pt>
                <c:pt idx="395">
                  <c:v>4.7957905455967396</c:v>
                </c:pt>
                <c:pt idx="396">
                  <c:v>4.8040210447332496</c:v>
                </c:pt>
                <c:pt idx="397">
                  <c:v>4.8040210447332496</c:v>
                </c:pt>
                <c:pt idx="398">
                  <c:v>4.8040210447332496</c:v>
                </c:pt>
                <c:pt idx="399">
                  <c:v>4.82028156560503</c:v>
                </c:pt>
                <c:pt idx="400">
                  <c:v>4.8283137373022997</c:v>
                </c:pt>
                <c:pt idx="401">
                  <c:v>4.83628190695147</c:v>
                </c:pt>
                <c:pt idx="402">
                  <c:v>4.83628190695147</c:v>
                </c:pt>
                <c:pt idx="403">
                  <c:v>4.8441870864585903</c:v>
                </c:pt>
                <c:pt idx="404">
                  <c:v>4.8441870864585903</c:v>
                </c:pt>
                <c:pt idx="405">
                  <c:v>4.8598124043616702</c:v>
                </c:pt>
                <c:pt idx="406">
                  <c:v>4.8598124043616702</c:v>
                </c:pt>
                <c:pt idx="407">
                  <c:v>4.8675344504555804</c:v>
                </c:pt>
                <c:pt idx="408">
                  <c:v>4.8751973232011503</c:v>
                </c:pt>
                <c:pt idx="409">
                  <c:v>4.8751973232011503</c:v>
                </c:pt>
                <c:pt idx="410">
                  <c:v>4.8903491282217502</c:v>
                </c:pt>
                <c:pt idx="411">
                  <c:v>4.8978397999509102</c:v>
                </c:pt>
                <c:pt idx="412">
                  <c:v>4.9052747784384296</c:v>
                </c:pt>
                <c:pt idx="413">
                  <c:v>4.9126548857360497</c:v>
                </c:pt>
                <c:pt idx="414">
                  <c:v>4.9272536851571997</c:v>
                </c:pt>
                <c:pt idx="415">
                  <c:v>4.9272536851571997</c:v>
                </c:pt>
                <c:pt idx="416">
                  <c:v>4.9344739331306897</c:v>
                </c:pt>
                <c:pt idx="417">
                  <c:v>4.9487598903781604</c:v>
                </c:pt>
                <c:pt idx="418">
                  <c:v>4.95582705760126</c:v>
                </c:pt>
                <c:pt idx="419">
                  <c:v>4.95582705760126</c:v>
                </c:pt>
                <c:pt idx="420">
                  <c:v>4.9767337424205698</c:v>
                </c:pt>
                <c:pt idx="421">
                  <c:v>4.9767337424205698</c:v>
                </c:pt>
                <c:pt idx="422">
                  <c:v>4.9767337424205698</c:v>
                </c:pt>
                <c:pt idx="423">
                  <c:v>4.9836066217083301</c:v>
                </c:pt>
                <c:pt idx="424">
                  <c:v>4.9836066217083301</c:v>
                </c:pt>
                <c:pt idx="425">
                  <c:v>4.9972122737641103</c:v>
                </c:pt>
                <c:pt idx="426">
                  <c:v>4.9972122737641103</c:v>
                </c:pt>
                <c:pt idx="427">
                  <c:v>5.0039463059454503</c:v>
                </c:pt>
                <c:pt idx="428">
                  <c:v>5.0106352940962502</c:v>
                </c:pt>
                <c:pt idx="429">
                  <c:v>5.0106352940962502</c:v>
                </c:pt>
                <c:pt idx="430">
                  <c:v>5.0238805208462702</c:v>
                </c:pt>
                <c:pt idx="431">
                  <c:v>5.03043792139243</c:v>
                </c:pt>
                <c:pt idx="432">
                  <c:v>5.03043792139243</c:v>
                </c:pt>
                <c:pt idx="433">
                  <c:v>5.03043792139243</c:v>
                </c:pt>
                <c:pt idx="434">
                  <c:v>5.04985600724953</c:v>
                </c:pt>
                <c:pt idx="435">
                  <c:v>5.04985600724953</c:v>
                </c:pt>
                <c:pt idx="436">
                  <c:v>5.04985600724953</c:v>
                </c:pt>
                <c:pt idx="437">
                  <c:v>5.0562458053482997</c:v>
                </c:pt>
                <c:pt idx="438">
                  <c:v>5.0562458053482997</c:v>
                </c:pt>
                <c:pt idx="439">
                  <c:v>5.0625950330269598</c:v>
                </c:pt>
                <c:pt idx="440">
                  <c:v>5.0689042022202297</c:v>
                </c:pt>
                <c:pt idx="441">
                  <c:v>5.0751738152338204</c:v>
                </c:pt>
                <c:pt idx="442">
                  <c:v>5.0751738152338204</c:v>
                </c:pt>
                <c:pt idx="443">
                  <c:v>5.0751738152338204</c:v>
                </c:pt>
                <c:pt idx="444">
                  <c:v>5.0814043649844596</c:v>
                </c:pt>
                <c:pt idx="445">
                  <c:v>5.0814043649844596</c:v>
                </c:pt>
                <c:pt idx="446">
                  <c:v>5.0814043649844596</c:v>
                </c:pt>
                <c:pt idx="447">
                  <c:v>5.0875963352323801</c:v>
                </c:pt>
                <c:pt idx="448">
                  <c:v>5.0937502008067597</c:v>
                </c:pt>
                <c:pt idx="449">
                  <c:v>5.0937502008067597</c:v>
                </c:pt>
                <c:pt idx="450">
                  <c:v>5.0998664278241899</c:v>
                </c:pt>
                <c:pt idx="451">
                  <c:v>5.1059454739005803</c:v>
                </c:pt>
                <c:pt idx="452">
                  <c:v>5.1059454739005803</c:v>
                </c:pt>
                <c:pt idx="453">
                  <c:v>5.1059454739005803</c:v>
                </c:pt>
                <c:pt idx="454">
                  <c:v>5.1059454739005803</c:v>
                </c:pt>
                <c:pt idx="455">
                  <c:v>5.1059454739005803</c:v>
                </c:pt>
                <c:pt idx="456">
                  <c:v>5.1119877883565401</c:v>
                </c:pt>
                <c:pt idx="457">
                  <c:v>5.1119877883565401</c:v>
                </c:pt>
                <c:pt idx="458">
                  <c:v>5.1119877883565401</c:v>
                </c:pt>
                <c:pt idx="459">
                  <c:v>5.1179938124167501</c:v>
                </c:pt>
                <c:pt idx="460">
                  <c:v>5.1239639794032499</c:v>
                </c:pt>
                <c:pt idx="461">
                  <c:v>5.1298987149230699</c:v>
                </c:pt>
                <c:pt idx="462">
                  <c:v>5.1298987149230699</c:v>
                </c:pt>
                <c:pt idx="463">
                  <c:v>5.1357984370502603</c:v>
                </c:pt>
                <c:pt idx="464">
                  <c:v>5.1416635565026603</c:v>
                </c:pt>
                <c:pt idx="465">
                  <c:v>5.1474944768134501</c:v>
                </c:pt>
                <c:pt idx="466">
                  <c:v>5.1532915944977704</c:v>
                </c:pt>
                <c:pt idx="467">
                  <c:v>5.1532915944977704</c:v>
                </c:pt>
                <c:pt idx="468">
                  <c:v>5.16478597392351</c:v>
                </c:pt>
                <c:pt idx="469">
                  <c:v>5.16478597392351</c:v>
                </c:pt>
                <c:pt idx="470">
                  <c:v>5.1704839950381496</c:v>
                </c:pt>
                <c:pt idx="471">
                  <c:v>5.1704839950381496</c:v>
                </c:pt>
                <c:pt idx="472">
                  <c:v>5.1761497325738199</c:v>
                </c:pt>
                <c:pt idx="473">
                  <c:v>5.1817835502920797</c:v>
                </c:pt>
                <c:pt idx="474">
                  <c:v>5.1817835502920797</c:v>
                </c:pt>
                <c:pt idx="475">
                  <c:v>5.1873858058407496</c:v>
                </c:pt>
                <c:pt idx="476">
                  <c:v>5.1873858058407496</c:v>
                </c:pt>
                <c:pt idx="477">
                  <c:v>5.1929568508902104</c:v>
                </c:pt>
                <c:pt idx="478">
                  <c:v>5.1929568508902104</c:v>
                </c:pt>
                <c:pt idx="479">
                  <c:v>5.1929568508902104</c:v>
                </c:pt>
                <c:pt idx="480">
                  <c:v>5.2040066870767898</c:v>
                </c:pt>
                <c:pt idx="481">
                  <c:v>5.2094861528414196</c:v>
                </c:pt>
                <c:pt idx="482">
                  <c:v>5.2094861528414196</c:v>
                </c:pt>
                <c:pt idx="483">
                  <c:v>5.2094861528414196</c:v>
                </c:pt>
                <c:pt idx="484">
                  <c:v>5.2094861528414196</c:v>
                </c:pt>
                <c:pt idx="485">
                  <c:v>5.2094861528414196</c:v>
                </c:pt>
                <c:pt idx="486">
                  <c:v>5.2094861528414196</c:v>
                </c:pt>
                <c:pt idx="487">
                  <c:v>5.2149357576089796</c:v>
                </c:pt>
                <c:pt idx="488">
                  <c:v>5.2149357576089796</c:v>
                </c:pt>
                <c:pt idx="489">
                  <c:v>5.22035582507832</c:v>
                </c:pt>
                <c:pt idx="490">
                  <c:v>5.22035582507832</c:v>
                </c:pt>
                <c:pt idx="491">
                  <c:v>5.2257466737131999</c:v>
                </c:pt>
                <c:pt idx="492">
                  <c:v>5.2257466737131999</c:v>
                </c:pt>
                <c:pt idx="493">
                  <c:v>5.2257466737131999</c:v>
                </c:pt>
                <c:pt idx="494">
                  <c:v>5.2311086168545797</c:v>
                </c:pt>
                <c:pt idx="495">
                  <c:v>5.2364419628299403</c:v>
                </c:pt>
                <c:pt idx="496">
                  <c:v>5.2417470150596399</c:v>
                </c:pt>
                <c:pt idx="497">
                  <c:v>5.2417470150596399</c:v>
                </c:pt>
                <c:pt idx="498">
                  <c:v>5.2417470150596399</c:v>
                </c:pt>
                <c:pt idx="499">
                  <c:v>5.2574953720277797</c:v>
                </c:pt>
                <c:pt idx="500">
                  <c:v>5.2626901889048803</c:v>
                </c:pt>
                <c:pt idx="501">
                  <c:v>5.2678581590633202</c:v>
                </c:pt>
                <c:pt idx="502">
                  <c:v>5.2678581590633202</c:v>
                </c:pt>
                <c:pt idx="503">
                  <c:v>5.2729995585637397</c:v>
                </c:pt>
                <c:pt idx="504">
                  <c:v>5.2832037287379796</c:v>
                </c:pt>
                <c:pt idx="505">
                  <c:v>5.2882670306945299</c:v>
                </c:pt>
                <c:pt idx="506">
                  <c:v>5.2983173665480301</c:v>
                </c:pt>
                <c:pt idx="507">
                  <c:v>5.3033049080590704</c:v>
                </c:pt>
                <c:pt idx="508">
                  <c:v>5.3033049080590704</c:v>
                </c:pt>
                <c:pt idx="509">
                  <c:v>5.3033049080590704</c:v>
                </c:pt>
                <c:pt idx="510">
                  <c:v>5.3082676974011997</c:v>
                </c:pt>
                <c:pt idx="511">
                  <c:v>5.3082676974011997</c:v>
                </c:pt>
                <c:pt idx="512">
                  <c:v>5.3082676974011997</c:v>
                </c:pt>
                <c:pt idx="513">
                  <c:v>5.31320597904178</c:v>
                </c:pt>
                <c:pt idx="514">
                  <c:v>5.3181199938442099</c:v>
                </c:pt>
                <c:pt idx="515">
                  <c:v>5.3327187932653599</c:v>
                </c:pt>
                <c:pt idx="516">
                  <c:v>5.3327187932653599</c:v>
                </c:pt>
                <c:pt idx="517">
                  <c:v>5.3327187932653599</c:v>
                </c:pt>
                <c:pt idx="518">
                  <c:v>5.3327187932653599</c:v>
                </c:pt>
                <c:pt idx="519">
                  <c:v>5.3375380797013099</c:v>
                </c:pt>
                <c:pt idx="520">
                  <c:v>5.3375380797013099</c:v>
                </c:pt>
                <c:pt idx="521">
                  <c:v>5.3375380797013099</c:v>
                </c:pt>
                <c:pt idx="522">
                  <c:v>5.3518581334760604</c:v>
                </c:pt>
                <c:pt idx="523">
                  <c:v>5.3565862746720097</c:v>
                </c:pt>
                <c:pt idx="524">
                  <c:v>5.3798973535404597</c:v>
                </c:pt>
                <c:pt idx="525">
                  <c:v>5.3890717298165001</c:v>
                </c:pt>
                <c:pt idx="526">
                  <c:v>5.40717177146011</c:v>
                </c:pt>
                <c:pt idx="527">
                  <c:v>5.4161004022044201</c:v>
                </c:pt>
                <c:pt idx="528">
                  <c:v>5.4161004022044201</c:v>
                </c:pt>
                <c:pt idx="529">
                  <c:v>5.4293456289544402</c:v>
                </c:pt>
                <c:pt idx="530">
                  <c:v>5.4380793089231902</c:v>
                </c:pt>
                <c:pt idx="531">
                  <c:v>5.4424177105217897</c:v>
                </c:pt>
                <c:pt idx="532">
                  <c:v>5.4424177105217897</c:v>
                </c:pt>
                <c:pt idx="533">
                  <c:v>5.4467373716663099</c:v>
                </c:pt>
                <c:pt idx="534">
                  <c:v>5.4595855141441501</c:v>
                </c:pt>
                <c:pt idx="535">
                  <c:v>5.4595855141441501</c:v>
                </c:pt>
                <c:pt idx="536">
                  <c:v>5.4722706736714697</c:v>
                </c:pt>
                <c:pt idx="537">
                  <c:v>5.4722706736714697</c:v>
                </c:pt>
                <c:pt idx="538">
                  <c:v>5.4847969334906503</c:v>
                </c:pt>
                <c:pt idx="539">
                  <c:v>5.4930614433405403</c:v>
                </c:pt>
                <c:pt idx="540">
                  <c:v>5.4971682252932004</c:v>
                </c:pt>
                <c:pt idx="541">
                  <c:v>5.4971682252932004</c:v>
                </c:pt>
                <c:pt idx="542">
                  <c:v>5.5012582105447203</c:v>
                </c:pt>
                <c:pt idx="543">
                  <c:v>5.5012582105447203</c:v>
                </c:pt>
                <c:pt idx="544">
                  <c:v>5.5093883366279703</c:v>
                </c:pt>
                <c:pt idx="545">
                  <c:v>5.5093883366279703</c:v>
                </c:pt>
                <c:pt idx="546">
                  <c:v>5.5093883366279703</c:v>
                </c:pt>
                <c:pt idx="547">
                  <c:v>5.5134287461649798</c:v>
                </c:pt>
                <c:pt idx="548">
                  <c:v>5.5134287461649798</c:v>
                </c:pt>
                <c:pt idx="549">
                  <c:v>5.5174528964647003</c:v>
                </c:pt>
                <c:pt idx="550">
                  <c:v>5.5254529391317799</c:v>
                </c:pt>
                <c:pt idx="551">
                  <c:v>5.5254529391317799</c:v>
                </c:pt>
                <c:pt idx="552">
                  <c:v>5.5333894887275203</c:v>
                </c:pt>
                <c:pt idx="553">
                  <c:v>5.5412635451584196</c:v>
                </c:pt>
                <c:pt idx="554">
                  <c:v>5.5412635451584196</c:v>
                </c:pt>
                <c:pt idx="555">
                  <c:v>5.5451774444795596</c:v>
                </c:pt>
                <c:pt idx="556">
                  <c:v>5.5529595849216102</c:v>
                </c:pt>
                <c:pt idx="557">
                  <c:v>5.5721540321777603</c:v>
                </c:pt>
                <c:pt idx="558">
                  <c:v>5.5797298259862202</c:v>
                </c:pt>
                <c:pt idx="559">
                  <c:v>5.5834963087816902</c:v>
                </c:pt>
                <c:pt idx="560">
                  <c:v>5.5834963087816902</c:v>
                </c:pt>
                <c:pt idx="561">
                  <c:v>5.5947113796018302</c:v>
                </c:pt>
                <c:pt idx="562">
                  <c:v>5.5984219589983697</c:v>
                </c:pt>
                <c:pt idx="563">
                  <c:v>5.6058020662959898</c:v>
                </c:pt>
                <c:pt idx="564">
                  <c:v>5.6094717951849598</c:v>
                </c:pt>
                <c:pt idx="565">
                  <c:v>5.6094717951849598</c:v>
                </c:pt>
                <c:pt idx="566">
                  <c:v>5.6131281063880696</c:v>
                </c:pt>
                <c:pt idx="567">
                  <c:v>5.6240175061873297</c:v>
                </c:pt>
                <c:pt idx="568">
                  <c:v>5.6383546693337401</c:v>
                </c:pt>
                <c:pt idx="569">
                  <c:v>5.6489742381612</c:v>
                </c:pt>
                <c:pt idx="570">
                  <c:v>5.6559918108198497</c:v>
                </c:pt>
                <c:pt idx="571">
                  <c:v>5.6698809229805196</c:v>
                </c:pt>
                <c:pt idx="572">
                  <c:v>5.6733232671714902</c:v>
                </c:pt>
                <c:pt idx="573">
                  <c:v>5.6733232671714902</c:v>
                </c:pt>
                <c:pt idx="574">
                  <c:v>5.6733232671714902</c:v>
                </c:pt>
                <c:pt idx="575">
                  <c:v>5.67675380226828</c:v>
                </c:pt>
                <c:pt idx="576">
                  <c:v>5.6869753563398202</c:v>
                </c:pt>
                <c:pt idx="577">
                  <c:v>5.6903594543240601</c:v>
                </c:pt>
                <c:pt idx="578">
                  <c:v>5.6970934865054002</c:v>
                </c:pt>
                <c:pt idx="579">
                  <c:v>5.7004435733906798</c:v>
                </c:pt>
                <c:pt idx="580">
                  <c:v>5.7037824746562</c:v>
                </c:pt>
                <c:pt idx="581">
                  <c:v>5.7104270173748697</c:v>
                </c:pt>
                <c:pt idx="582">
                  <c:v>5.7137328055093599</c:v>
                </c:pt>
                <c:pt idx="583">
                  <c:v>5.7203117766074101</c:v>
                </c:pt>
                <c:pt idx="584">
                  <c:v>5.7203117766074101</c:v>
                </c:pt>
                <c:pt idx="585">
                  <c:v>5.7333412768977396</c:v>
                </c:pt>
                <c:pt idx="586">
                  <c:v>5.7333412768977396</c:v>
                </c:pt>
                <c:pt idx="587">
                  <c:v>5.7557422135869096</c:v>
                </c:pt>
                <c:pt idx="588">
                  <c:v>5.7620513827801698</c:v>
                </c:pt>
                <c:pt idx="589">
                  <c:v>5.7714411231300096</c:v>
                </c:pt>
                <c:pt idx="590">
                  <c:v>5.7776523232226502</c:v>
                </c:pt>
                <c:pt idx="591">
                  <c:v>5.7776523232226502</c:v>
                </c:pt>
                <c:pt idx="592">
                  <c:v>5.7838251823297302</c:v>
                </c:pt>
                <c:pt idx="593">
                  <c:v>5.7899601708972499</c:v>
                </c:pt>
                <c:pt idx="594">
                  <c:v>5.7990926544605204</c:v>
                </c:pt>
                <c:pt idx="595">
                  <c:v>5.8051349689164802</c:v>
                </c:pt>
                <c:pt idx="596">
                  <c:v>5.81413053182506</c:v>
                </c:pt>
                <c:pt idx="597">
                  <c:v>5.8200829303523598</c:v>
                </c:pt>
                <c:pt idx="598">
                  <c:v>5.8200829303523598</c:v>
                </c:pt>
                <c:pt idx="599">
                  <c:v>5.8200829303523598</c:v>
                </c:pt>
                <c:pt idx="600">
                  <c:v>5.8260001073804499</c:v>
                </c:pt>
                <c:pt idx="601">
                  <c:v>5.8260001073804499</c:v>
                </c:pt>
                <c:pt idx="602">
                  <c:v>5.8318824772835098</c:v>
                </c:pt>
                <c:pt idx="603">
                  <c:v>5.8435444170313602</c:v>
                </c:pt>
                <c:pt idx="604">
                  <c:v>5.8464387750577202</c:v>
                </c:pt>
                <c:pt idx="605">
                  <c:v>5.8493247799468504</c:v>
                </c:pt>
                <c:pt idx="606">
                  <c:v>5.8522024797744701</c:v>
                </c:pt>
                <c:pt idx="607">
                  <c:v>5.8607862234658601</c:v>
                </c:pt>
                <c:pt idx="608">
                  <c:v>5.8664680569332903</c:v>
                </c:pt>
                <c:pt idx="609">
                  <c:v>5.8692969131337698</c:v>
                </c:pt>
                <c:pt idx="610">
                  <c:v>5.91889385427314</c:v>
                </c:pt>
                <c:pt idx="611">
                  <c:v>5.9215784196438097</c:v>
                </c:pt>
                <c:pt idx="612">
                  <c:v>5.9242557974145296</c:v>
                </c:pt>
                <c:pt idx="613">
                  <c:v>5.9295891433898902</c:v>
                </c:pt>
                <c:pt idx="614">
                  <c:v>5.94542060860657</c:v>
                </c:pt>
                <c:pt idx="615">
                  <c:v>5.9558373694648301</c:v>
                </c:pt>
                <c:pt idx="616">
                  <c:v>5.9584246930297802</c:v>
                </c:pt>
                <c:pt idx="617">
                  <c:v>5.9839362806871899</c:v>
                </c:pt>
                <c:pt idx="618">
                  <c:v>5.9864520052844297</c:v>
                </c:pt>
                <c:pt idx="619">
                  <c:v>6.0063531596017299</c:v>
                </c:pt>
                <c:pt idx="620">
                  <c:v>6.0137151560428004</c:v>
                </c:pt>
                <c:pt idx="621">
                  <c:v>6.0354814325247501</c:v>
                </c:pt>
                <c:pt idx="622">
                  <c:v>6.0426328336823802</c:v>
                </c:pt>
                <c:pt idx="623">
                  <c:v>6.0473721790462696</c:v>
                </c:pt>
                <c:pt idx="624">
                  <c:v>6.0707377280024897</c:v>
                </c:pt>
                <c:pt idx="625">
                  <c:v>6.0935697700451303</c:v>
                </c:pt>
                <c:pt idx="626">
                  <c:v>6.0958245624322203</c:v>
                </c:pt>
                <c:pt idx="627">
                  <c:v>6.1025585946135603</c:v>
                </c:pt>
                <c:pt idx="628">
                  <c:v>6.1092475827643602</c:v>
                </c:pt>
                <c:pt idx="629">
                  <c:v>6.1114673395026697</c:v>
                </c:pt>
                <c:pt idx="630">
                  <c:v>6.1506027684462703</c:v>
                </c:pt>
                <c:pt idx="631">
                  <c:v>6.1548580940164097</c:v>
                </c:pt>
                <c:pt idx="632">
                  <c:v>6.1717005974109096</c:v>
                </c:pt>
                <c:pt idx="633">
                  <c:v>6.1758672701057602</c:v>
                </c:pt>
                <c:pt idx="634">
                  <c:v>6.2005091740426899</c:v>
                </c:pt>
                <c:pt idx="635">
                  <c:v>6.2045577625686903</c:v>
                </c:pt>
                <c:pt idx="636">
                  <c:v>6.2065759267249199</c:v>
                </c:pt>
                <c:pt idx="637">
                  <c:v>6.2166061010848601</c:v>
                </c:pt>
                <c:pt idx="638">
                  <c:v>6.21860011969172</c:v>
                </c:pt>
                <c:pt idx="639">
                  <c:v>6.2265366692874604</c:v>
                </c:pt>
                <c:pt idx="640">
                  <c:v>6.2304814475784802</c:v>
                </c:pt>
                <c:pt idx="641">
                  <c:v>6.2363695902037</c:v>
                </c:pt>
                <c:pt idx="642">
                  <c:v>6.2557500417533598</c:v>
                </c:pt>
                <c:pt idx="643">
                  <c:v>6.3062752869480097</c:v>
                </c:pt>
                <c:pt idx="644">
                  <c:v>6.3207682942505796</c:v>
                </c:pt>
                <c:pt idx="645">
                  <c:v>6.3261494731550902</c:v>
                </c:pt>
                <c:pt idx="646">
                  <c:v>6.3261494731550902</c:v>
                </c:pt>
                <c:pt idx="647">
                  <c:v>6.3279367837291902</c:v>
                </c:pt>
                <c:pt idx="648">
                  <c:v>6.3297209055226897</c:v>
                </c:pt>
                <c:pt idx="649">
                  <c:v>6.3403593037277499</c:v>
                </c:pt>
                <c:pt idx="650">
                  <c:v>6.3403593037277499</c:v>
                </c:pt>
                <c:pt idx="651">
                  <c:v>6.3526293963195597</c:v>
                </c:pt>
                <c:pt idx="652">
                  <c:v>6.3526293963195597</c:v>
                </c:pt>
                <c:pt idx="653">
                  <c:v>6.3733197895770104</c:v>
                </c:pt>
                <c:pt idx="654">
                  <c:v>6.3835066348840002</c:v>
                </c:pt>
                <c:pt idx="655">
                  <c:v>6.3851943989977196</c:v>
                </c:pt>
                <c:pt idx="656">
                  <c:v>6.3868793193626399</c:v>
                </c:pt>
                <c:pt idx="657">
                  <c:v>6.4150969591715903</c:v>
                </c:pt>
                <c:pt idx="658">
                  <c:v>6.4183649359362098</c:v>
                </c:pt>
                <c:pt idx="659">
                  <c:v>6.4345465187874504</c:v>
                </c:pt>
                <c:pt idx="660">
                  <c:v>6.4488893941468497</c:v>
                </c:pt>
                <c:pt idx="661">
                  <c:v>6.4707995037826</c:v>
                </c:pt>
                <c:pt idx="662">
                  <c:v>6.4707995037826</c:v>
                </c:pt>
                <c:pt idx="663">
                  <c:v>6.4754327167040904</c:v>
                </c:pt>
                <c:pt idx="664">
                  <c:v>6.4892049313253102</c:v>
                </c:pt>
                <c:pt idx="665">
                  <c:v>6.49828214947643</c:v>
                </c:pt>
                <c:pt idx="666">
                  <c:v>6.5072777123850098</c:v>
                </c:pt>
                <c:pt idx="667">
                  <c:v>6.5235623061495103</c:v>
                </c:pt>
                <c:pt idx="668">
                  <c:v>6.5235623061495103</c:v>
                </c:pt>
                <c:pt idx="669">
                  <c:v>6.5424719605068002</c:v>
                </c:pt>
                <c:pt idx="670">
                  <c:v>6.5680779114119696</c:v>
                </c:pt>
                <c:pt idx="671">
                  <c:v>6.5750758405996201</c:v>
                </c:pt>
                <c:pt idx="672">
                  <c:v>6.5778613577210399</c:v>
                </c:pt>
                <c:pt idx="673">
                  <c:v>6.5806391372849404</c:v>
                </c:pt>
                <c:pt idx="674">
                  <c:v>6.5820251388928197</c:v>
                </c:pt>
                <c:pt idx="675">
                  <c:v>6.5930445341424297</c:v>
                </c:pt>
                <c:pt idx="676">
                  <c:v>6.6093492431673804</c:v>
                </c:pt>
                <c:pt idx="677">
                  <c:v>6.6187389835172104</c:v>
                </c:pt>
                <c:pt idx="678">
                  <c:v>6.6424868013672498</c:v>
                </c:pt>
                <c:pt idx="679">
                  <c:v>6.6424868013672498</c:v>
                </c:pt>
                <c:pt idx="680">
                  <c:v>6.6515718735897202</c:v>
                </c:pt>
                <c:pt idx="681">
                  <c:v>6.7129562006770698</c:v>
                </c:pt>
                <c:pt idx="682">
                  <c:v>6.7322107064671997</c:v>
                </c:pt>
                <c:pt idx="683">
                  <c:v>6.7776465936351098</c:v>
                </c:pt>
                <c:pt idx="684">
                  <c:v>6.7878449823095703</c:v>
                </c:pt>
                <c:pt idx="685">
                  <c:v>6.7912214627261802</c:v>
                </c:pt>
                <c:pt idx="686">
                  <c:v>6.8057225534169801</c:v>
                </c:pt>
                <c:pt idx="687">
                  <c:v>6.8068293603921699</c:v>
                </c:pt>
                <c:pt idx="688">
                  <c:v>6.8254600362552997</c:v>
                </c:pt>
                <c:pt idx="689">
                  <c:v>6.9117473002516698</c:v>
                </c:pt>
                <c:pt idx="690">
                  <c:v>6.9236286281384203</c:v>
                </c:pt>
                <c:pt idx="691">
                  <c:v>6.9265770332227197</c:v>
                </c:pt>
                <c:pt idx="692">
                  <c:v>6.9295167707636498</c:v>
                </c:pt>
                <c:pt idx="693">
                  <c:v>6.9450510637258303</c:v>
                </c:pt>
                <c:pt idx="694">
                  <c:v>6.9469759921354104</c:v>
                </c:pt>
                <c:pt idx="695">
                  <c:v>6.9469759921354104</c:v>
                </c:pt>
                <c:pt idx="696">
                  <c:v>6.9565454431515601</c:v>
                </c:pt>
                <c:pt idx="697">
                  <c:v>6.9574973708769496</c:v>
                </c:pt>
                <c:pt idx="698">
                  <c:v>6.9622434642661997</c:v>
                </c:pt>
                <c:pt idx="699">
                  <c:v>7.0130157896396303</c:v>
                </c:pt>
                <c:pt idx="700">
                  <c:v>7.02197642307216</c:v>
                </c:pt>
                <c:pt idx="701">
                  <c:v>7.03702761468627</c:v>
                </c:pt>
                <c:pt idx="702">
                  <c:v>7.0405363902159497</c:v>
                </c:pt>
                <c:pt idx="703">
                  <c:v>7.0817085861055702</c:v>
                </c:pt>
                <c:pt idx="704">
                  <c:v>7.1364832085902403</c:v>
                </c:pt>
                <c:pt idx="705">
                  <c:v>7.1739583197567898</c:v>
                </c:pt>
                <c:pt idx="706">
                  <c:v>7.1853870155804103</c:v>
                </c:pt>
                <c:pt idx="707">
                  <c:v>7.1936858183951102</c:v>
                </c:pt>
                <c:pt idx="708">
                  <c:v>7.2130316598348596</c:v>
                </c:pt>
                <c:pt idx="709">
                  <c:v>7.2137683081186399</c:v>
                </c:pt>
                <c:pt idx="710">
                  <c:v>7.3388881338388696</c:v>
                </c:pt>
                <c:pt idx="711">
                  <c:v>7.3479438231486798</c:v>
                </c:pt>
                <c:pt idx="712">
                  <c:v>7.3981740929704598</c:v>
                </c:pt>
                <c:pt idx="713">
                  <c:v>7.4253578870271504</c:v>
                </c:pt>
                <c:pt idx="714">
                  <c:v>7.4860526178631401</c:v>
                </c:pt>
                <c:pt idx="715">
                  <c:v>7.5600804650218203</c:v>
                </c:pt>
                <c:pt idx="716">
                  <c:v>7.6197242137826704</c:v>
                </c:pt>
                <c:pt idx="717">
                  <c:v>7.6299757070277803</c:v>
                </c:pt>
                <c:pt idx="718">
                  <c:v>7.6439619490025201</c:v>
                </c:pt>
                <c:pt idx="719">
                  <c:v>7.6577552711348602</c:v>
                </c:pt>
                <c:pt idx="720">
                  <c:v>7.7510451179717998</c:v>
                </c:pt>
                <c:pt idx="721">
                  <c:v>7.7744355103029497</c:v>
                </c:pt>
                <c:pt idx="722">
                  <c:v>7.9665866976383999</c:v>
                </c:pt>
                <c:pt idx="723">
                  <c:v>8.1461295100253999</c:v>
                </c:pt>
                <c:pt idx="724">
                  <c:v>8.1496017357361499</c:v>
                </c:pt>
                <c:pt idx="725">
                  <c:v>8.2212100939250696</c:v>
                </c:pt>
                <c:pt idx="726">
                  <c:v>8.60666819784384</c:v>
                </c:pt>
                <c:pt idx="727">
                  <c:v>8.70184536354847</c:v>
                </c:pt>
                <c:pt idx="728">
                  <c:v>8.7511579813620308</c:v>
                </c:pt>
                <c:pt idx="729">
                  <c:v>8.8515202716910597</c:v>
                </c:pt>
                <c:pt idx="730">
                  <c:v>8.8688354928268893</c:v>
                </c:pt>
                <c:pt idx="731">
                  <c:v>8.8982289856012198</c:v>
                </c:pt>
                <c:pt idx="732">
                  <c:v>11.6198227991173</c:v>
                </c:pt>
              </c:numCache>
            </c:numRef>
          </c:xVal>
          <c:yVal>
            <c:numRef>
              <c:f>[data.csv]分组数据3!$K$1228:$K$1960</c:f>
              <c:numCache>
                <c:formatCode>0.000_ </c:formatCode>
                <c:ptCount val="733"/>
                <c:pt idx="0">
                  <c:v>7.5781454724194601</c:v>
                </c:pt>
                <c:pt idx="1">
                  <c:v>5.42053499927228</c:v>
                </c:pt>
                <c:pt idx="2">
                  <c:v>5.8833223884882697</c:v>
                </c:pt>
                <c:pt idx="3">
                  <c:v>5.5803585591097304</c:v>
                </c:pt>
                <c:pt idx="4">
                  <c:v>5.0369526024136198</c:v>
                </c:pt>
                <c:pt idx="5">
                  <c:v>4.9972122737641103</c:v>
                </c:pt>
                <c:pt idx="6">
                  <c:v>7.5073241125825101</c:v>
                </c:pt>
                <c:pt idx="7">
                  <c:v>3.93182563272432</c:v>
                </c:pt>
                <c:pt idx="8">
                  <c:v>4.5747109785033802</c:v>
                </c:pt>
                <c:pt idx="9">
                  <c:v>6.3315018498936899</c:v>
                </c:pt>
                <c:pt idx="10">
                  <c:v>5.6733232671714902</c:v>
                </c:pt>
                <c:pt idx="11">
                  <c:v>7.4460014983241196</c:v>
                </c:pt>
                <c:pt idx="12">
                  <c:v>7.1762545320171398</c:v>
                </c:pt>
                <c:pt idx="13">
                  <c:v>8.7876782390394901</c:v>
                </c:pt>
                <c:pt idx="14">
                  <c:v>6.2728770065461603</c:v>
                </c:pt>
                <c:pt idx="15">
                  <c:v>6.3535000972888103</c:v>
                </c:pt>
                <c:pt idx="16">
                  <c:v>8.0562908764168402</c:v>
                </c:pt>
                <c:pt idx="17">
                  <c:v>5.0689042022202297</c:v>
                </c:pt>
                <c:pt idx="18">
                  <c:v>5.6801726090170597</c:v>
                </c:pt>
                <c:pt idx="19">
                  <c:v>4.8978397999509102</c:v>
                </c:pt>
                <c:pt idx="20">
                  <c:v>6.2285110035911799</c:v>
                </c:pt>
                <c:pt idx="21">
                  <c:v>8.3530258452023194</c:v>
                </c:pt>
                <c:pt idx="22">
                  <c:v>4.4773368144781998</c:v>
                </c:pt>
                <c:pt idx="23">
                  <c:v>5.1199878310236198</c:v>
                </c:pt>
                <c:pt idx="24">
                  <c:v>4.9698132995759998</c:v>
                </c:pt>
                <c:pt idx="25">
                  <c:v>4.6728288344618996</c:v>
                </c:pt>
                <c:pt idx="26">
                  <c:v>4.8283137373022997</c:v>
                </c:pt>
                <c:pt idx="27">
                  <c:v>8.1799006184111196</c:v>
                </c:pt>
                <c:pt idx="28">
                  <c:v>4.9126548857360497</c:v>
                </c:pt>
                <c:pt idx="29">
                  <c:v>4.5951198501345898</c:v>
                </c:pt>
                <c:pt idx="30">
                  <c:v>6.0378709199221303</c:v>
                </c:pt>
                <c:pt idx="31">
                  <c:v>6.1543271675372599</c:v>
                </c:pt>
                <c:pt idx="32">
                  <c:v>4.7791234931115296</c:v>
                </c:pt>
                <c:pt idx="33">
                  <c:v>5.1984970312658199</c:v>
                </c:pt>
                <c:pt idx="34">
                  <c:v>8.94780609305705</c:v>
                </c:pt>
                <c:pt idx="35">
                  <c:v>9.2562693038645794</c:v>
                </c:pt>
                <c:pt idx="36">
                  <c:v>4.8675344504555804</c:v>
                </c:pt>
                <c:pt idx="37">
                  <c:v>3.0910424533583098</c:v>
                </c:pt>
                <c:pt idx="38">
                  <c:v>4.2046926193909604</c:v>
                </c:pt>
                <c:pt idx="39">
                  <c:v>6.0124919143000497</c:v>
                </c:pt>
                <c:pt idx="40">
                  <c:v>3.7135720667043</c:v>
                </c:pt>
                <c:pt idx="41">
                  <c:v>6.47697236288968</c:v>
                </c:pt>
                <c:pt idx="42">
                  <c:v>4.7874917427820396</c:v>
                </c:pt>
                <c:pt idx="43">
                  <c:v>3.4657359027997199</c:v>
                </c:pt>
                <c:pt idx="44">
                  <c:v>4.8675344504555804</c:v>
                </c:pt>
                <c:pt idx="45">
                  <c:v>5.2626901889048803</c:v>
                </c:pt>
                <c:pt idx="46">
                  <c:v>5.92633325772543</c:v>
                </c:pt>
                <c:pt idx="47">
                  <c:v>6.6437897331476696</c:v>
                </c:pt>
                <c:pt idx="48">
                  <c:v>8.2154121945849496</c:v>
                </c:pt>
                <c:pt idx="49">
                  <c:v>4.9308703256273896</c:v>
                </c:pt>
                <c:pt idx="50">
                  <c:v>11.0367193673977</c:v>
                </c:pt>
                <c:pt idx="51">
                  <c:v>7.2624727527700701</c:v>
                </c:pt>
                <c:pt idx="52">
                  <c:v>10.324608257628499</c:v>
                </c:pt>
                <c:pt idx="53">
                  <c:v>7.5895044145897099</c:v>
                </c:pt>
                <c:pt idx="54">
                  <c:v>5.1873858058407496</c:v>
                </c:pt>
                <c:pt idx="55">
                  <c:v>8.02001757076685</c:v>
                </c:pt>
                <c:pt idx="56">
                  <c:v>10.8670720915004</c:v>
                </c:pt>
                <c:pt idx="57">
                  <c:v>6.0661080901037403</c:v>
                </c:pt>
                <c:pt idx="58">
                  <c:v>5.6454468976432297</c:v>
                </c:pt>
                <c:pt idx="59">
                  <c:v>7.3689704021947904</c:v>
                </c:pt>
                <c:pt idx="60">
                  <c:v>6.2709884318582896</c:v>
                </c:pt>
                <c:pt idx="61">
                  <c:v>5.3798973535404597</c:v>
                </c:pt>
                <c:pt idx="62">
                  <c:v>6.4645883036899603</c:v>
                </c:pt>
                <c:pt idx="63">
                  <c:v>10.0960811706006</c:v>
                </c:pt>
                <c:pt idx="64">
                  <c:v>8.6772691392628705</c:v>
                </c:pt>
                <c:pt idx="65">
                  <c:v>7.10332206252611</c:v>
                </c:pt>
                <c:pt idx="66">
                  <c:v>7.2334554186214302</c:v>
                </c:pt>
                <c:pt idx="67">
                  <c:v>8.7960968460564306</c:v>
                </c:pt>
                <c:pt idx="68">
                  <c:v>6.6631326959908002</c:v>
                </c:pt>
                <c:pt idx="69">
                  <c:v>7.2026611965232297</c:v>
                </c:pt>
                <c:pt idx="70">
                  <c:v>6.8432167578445604</c:v>
                </c:pt>
                <c:pt idx="71">
                  <c:v>6.5838701578663903</c:v>
                </c:pt>
                <c:pt idx="72">
                  <c:v>8.4901302718665406</c:v>
                </c:pt>
                <c:pt idx="73">
                  <c:v>7.2247534057679701</c:v>
                </c:pt>
                <c:pt idx="74">
                  <c:v>7.0774980535692302</c:v>
                </c:pt>
                <c:pt idx="75">
                  <c:v>10.367127224695301</c:v>
                </c:pt>
                <c:pt idx="76">
                  <c:v>6.9226438914758797</c:v>
                </c:pt>
                <c:pt idx="77">
                  <c:v>6.0935697700451303</c:v>
                </c:pt>
                <c:pt idx="78">
                  <c:v>8.6794820944599493</c:v>
                </c:pt>
                <c:pt idx="79">
                  <c:v>9.8499888204389006</c:v>
                </c:pt>
                <c:pt idx="80">
                  <c:v>6.8855096700348097</c:v>
                </c:pt>
                <c:pt idx="81">
                  <c:v>7.2057176608414704</c:v>
                </c:pt>
                <c:pt idx="82">
                  <c:v>9.3209073106613705</c:v>
                </c:pt>
                <c:pt idx="83">
                  <c:v>5.3518581334760604</c:v>
                </c:pt>
                <c:pt idx="84">
                  <c:v>9.2376636676250694</c:v>
                </c:pt>
                <c:pt idx="85">
                  <c:v>7.2970910051604099</c:v>
                </c:pt>
                <c:pt idx="86">
                  <c:v>7.9892214088152702</c:v>
                </c:pt>
                <c:pt idx="87">
                  <c:v>5.2882670306945299</c:v>
                </c:pt>
                <c:pt idx="88">
                  <c:v>6.6694980898578704</c:v>
                </c:pt>
                <c:pt idx="89">
                  <c:v>8.2169660914621598</c:v>
                </c:pt>
                <c:pt idx="90">
                  <c:v>7.3081599857821899</c:v>
                </c:pt>
                <c:pt idx="91">
                  <c:v>10.5787834863321</c:v>
                </c:pt>
                <c:pt idx="92">
                  <c:v>6.1654178542314204</c:v>
                </c:pt>
                <c:pt idx="93">
                  <c:v>10.373428679828599</c:v>
                </c:pt>
                <c:pt idx="94">
                  <c:v>7.7125183693624102</c:v>
                </c:pt>
                <c:pt idx="95">
                  <c:v>9.6876574702698495</c:v>
                </c:pt>
                <c:pt idx="96">
                  <c:v>5.5619628611715699</c:v>
                </c:pt>
                <c:pt idx="97">
                  <c:v>7.0758088639783798</c:v>
                </c:pt>
                <c:pt idx="98">
                  <c:v>5.0172798368149198</c:v>
                </c:pt>
                <c:pt idx="99">
                  <c:v>8.4095244583174402</c:v>
                </c:pt>
                <c:pt idx="100">
                  <c:v>6.8035052576083297</c:v>
                </c:pt>
                <c:pt idx="101">
                  <c:v>7.2527624180531802</c:v>
                </c:pt>
                <c:pt idx="102">
                  <c:v>7.0090475304639996</c:v>
                </c:pt>
                <c:pt idx="103">
                  <c:v>6.4735048194422102</c:v>
                </c:pt>
                <c:pt idx="104">
                  <c:v>6.3532099478598196</c:v>
                </c:pt>
                <c:pt idx="105">
                  <c:v>5.9738096118692603</c:v>
                </c:pt>
                <c:pt idx="106">
                  <c:v>9.0613762188362195</c:v>
                </c:pt>
                <c:pt idx="107">
                  <c:v>8.5935311428493897</c:v>
                </c:pt>
                <c:pt idx="108">
                  <c:v>5.4638318050256096</c:v>
                </c:pt>
                <c:pt idx="109">
                  <c:v>6.3113717668544904</c:v>
                </c:pt>
                <c:pt idx="110">
                  <c:v>4.0859763125515798</c:v>
                </c:pt>
                <c:pt idx="111">
                  <c:v>9.2288840371774103</c:v>
                </c:pt>
                <c:pt idx="112">
                  <c:v>5.2678581590633202</c:v>
                </c:pt>
                <c:pt idx="113">
                  <c:v>6.5366915975913003</c:v>
                </c:pt>
                <c:pt idx="114">
                  <c:v>6.8855096700348097</c:v>
                </c:pt>
                <c:pt idx="115">
                  <c:v>7.7850279438355603</c:v>
                </c:pt>
                <c:pt idx="116">
                  <c:v>7.22548147278229</c:v>
                </c:pt>
                <c:pt idx="117">
                  <c:v>6.1786354379633703</c:v>
                </c:pt>
                <c:pt idx="118">
                  <c:v>7.2377781919234403</c:v>
                </c:pt>
                <c:pt idx="119">
                  <c:v>6.9874902470009896</c:v>
                </c:pt>
                <c:pt idx="120">
                  <c:v>7.2341771797498398</c:v>
                </c:pt>
                <c:pt idx="121">
                  <c:v>7.7016523626422204</c:v>
                </c:pt>
                <c:pt idx="122">
                  <c:v>3.6375861597263799</c:v>
                </c:pt>
                <c:pt idx="123">
                  <c:v>6.7787848976851697</c:v>
                </c:pt>
                <c:pt idx="124">
                  <c:v>7.2647301779298603</c:v>
                </c:pt>
                <c:pt idx="125">
                  <c:v>6.8669332844618802</c:v>
                </c:pt>
                <c:pt idx="126">
                  <c:v>6.9295167707636498</c:v>
                </c:pt>
                <c:pt idx="127">
                  <c:v>7.3011478058560302</c:v>
                </c:pt>
                <c:pt idx="128">
                  <c:v>8.8917102364104093</c:v>
                </c:pt>
                <c:pt idx="129">
                  <c:v>7.7122201956740302</c:v>
                </c:pt>
                <c:pt idx="130">
                  <c:v>6.14846829591764</c:v>
                </c:pt>
                <c:pt idx="131">
                  <c:v>9.2546442975326997</c:v>
                </c:pt>
                <c:pt idx="132">
                  <c:v>8.8020061518997803</c:v>
                </c:pt>
                <c:pt idx="133">
                  <c:v>7.4593388952202897</c:v>
                </c:pt>
                <c:pt idx="134">
                  <c:v>8.73577524378371</c:v>
                </c:pt>
                <c:pt idx="135">
                  <c:v>8.0238799927348694</c:v>
                </c:pt>
                <c:pt idx="136">
                  <c:v>5.31320597904178</c:v>
                </c:pt>
                <c:pt idx="137">
                  <c:v>7.51310289322495</c:v>
                </c:pt>
                <c:pt idx="138">
                  <c:v>7.1066061377273</c:v>
                </c:pt>
                <c:pt idx="139">
                  <c:v>6.2205901700997304</c:v>
                </c:pt>
                <c:pt idx="140">
                  <c:v>4.2121275978784798</c:v>
                </c:pt>
                <c:pt idx="141">
                  <c:v>8.7432403492689499</c:v>
                </c:pt>
                <c:pt idx="142">
                  <c:v>5.4868694730926197</c:v>
                </c:pt>
                <c:pt idx="143">
                  <c:v>6.0038870671065299</c:v>
                </c:pt>
                <c:pt idx="144">
                  <c:v>7.2685716354214103</c:v>
                </c:pt>
                <c:pt idx="145">
                  <c:v>9.3844617322047892</c:v>
                </c:pt>
                <c:pt idx="146">
                  <c:v>5.6312117818213601</c:v>
                </c:pt>
                <c:pt idx="147">
                  <c:v>6.47389069635227</c:v>
                </c:pt>
                <c:pt idx="148">
                  <c:v>7.9076515947110799</c:v>
                </c:pt>
                <c:pt idx="149">
                  <c:v>4.3040650932041702</c:v>
                </c:pt>
                <c:pt idx="150">
                  <c:v>6.9874902470009896</c:v>
                </c:pt>
                <c:pt idx="151">
                  <c:v>7.9616026247304301</c:v>
                </c:pt>
                <c:pt idx="152">
                  <c:v>6.1569789855855497</c:v>
                </c:pt>
                <c:pt idx="153">
                  <c:v>9.3592774847505495</c:v>
                </c:pt>
                <c:pt idx="154">
                  <c:v>9.7021317017737605</c:v>
                </c:pt>
                <c:pt idx="155">
                  <c:v>6.7068623366027396</c:v>
                </c:pt>
                <c:pt idx="156">
                  <c:v>9.5464982734849997</c:v>
                </c:pt>
                <c:pt idx="157">
                  <c:v>10.6793059359102</c:v>
                </c:pt>
                <c:pt idx="158">
                  <c:v>5.93224518744801</c:v>
                </c:pt>
                <c:pt idx="159">
                  <c:v>5.2983173665480301</c:v>
                </c:pt>
                <c:pt idx="160">
                  <c:v>8.2340342076920408</c:v>
                </c:pt>
                <c:pt idx="161">
                  <c:v>5.0875963352323801</c:v>
                </c:pt>
                <c:pt idx="162">
                  <c:v>6.0402547112774103</c:v>
                </c:pt>
                <c:pt idx="163">
                  <c:v>8.7268056084460905</c:v>
                </c:pt>
                <c:pt idx="164">
                  <c:v>8.7549494550982896</c:v>
                </c:pt>
                <c:pt idx="165">
                  <c:v>8.8520927634771294</c:v>
                </c:pt>
                <c:pt idx="166">
                  <c:v>5.8171111599631997</c:v>
                </c:pt>
                <c:pt idx="167">
                  <c:v>8.4315808353403092</c:v>
                </c:pt>
                <c:pt idx="168">
                  <c:v>6.9819346771563797</c:v>
                </c:pt>
                <c:pt idx="169">
                  <c:v>8.5617840747441107</c:v>
                </c:pt>
                <c:pt idx="170">
                  <c:v>7.7009740132662898</c:v>
                </c:pt>
                <c:pt idx="171">
                  <c:v>8.4235416353347805</c:v>
                </c:pt>
                <c:pt idx="172">
                  <c:v>11.7021431164862</c:v>
                </c:pt>
                <c:pt idx="173">
                  <c:v>4.9767337424205698</c:v>
                </c:pt>
                <c:pt idx="174">
                  <c:v>5.8377304471659297</c:v>
                </c:pt>
                <c:pt idx="175">
                  <c:v>5.9182215853402598</c:v>
                </c:pt>
                <c:pt idx="176">
                  <c:v>8.2710368657929507</c:v>
                </c:pt>
                <c:pt idx="177">
                  <c:v>5.9889614168898602</c:v>
                </c:pt>
                <c:pt idx="178">
                  <c:v>9.8617276182878904</c:v>
                </c:pt>
                <c:pt idx="179">
                  <c:v>6.4876840184846101</c:v>
                </c:pt>
                <c:pt idx="180">
                  <c:v>8.1259268027078804</c:v>
                </c:pt>
                <c:pt idx="181">
                  <c:v>5.9026333334013596</c:v>
                </c:pt>
                <c:pt idx="182">
                  <c:v>6.3595738686723697</c:v>
                </c:pt>
                <c:pt idx="183">
                  <c:v>7.7598274385296397</c:v>
                </c:pt>
                <c:pt idx="184">
                  <c:v>5.8664680569332903</c:v>
                </c:pt>
                <c:pt idx="185">
                  <c:v>5.4595855141441501</c:v>
                </c:pt>
                <c:pt idx="186">
                  <c:v>6.0426328336823802</c:v>
                </c:pt>
                <c:pt idx="187">
                  <c:v>8.4437619133303503</c:v>
                </c:pt>
                <c:pt idx="188">
                  <c:v>7.4888529557334502</c:v>
                </c:pt>
                <c:pt idx="189">
                  <c:v>5.7071102647488701</c:v>
                </c:pt>
                <c:pt idx="190">
                  <c:v>7.7457600924577399</c:v>
                </c:pt>
                <c:pt idx="191">
                  <c:v>6.3135480462770897</c:v>
                </c:pt>
                <c:pt idx="192">
                  <c:v>6.0867747269123003</c:v>
                </c:pt>
                <c:pt idx="193">
                  <c:v>4.6821312271242199</c:v>
                </c:pt>
                <c:pt idx="194">
                  <c:v>5.3798973535404597</c:v>
                </c:pt>
                <c:pt idx="195">
                  <c:v>8.4462877779004604</c:v>
                </c:pt>
                <c:pt idx="196">
                  <c:v>5.5834963087816902</c:v>
                </c:pt>
                <c:pt idx="197">
                  <c:v>6.3952615981154404</c:v>
                </c:pt>
                <c:pt idx="198">
                  <c:v>6.6789708477778396</c:v>
                </c:pt>
                <c:pt idx="199">
                  <c:v>6.4457198193855696</c:v>
                </c:pt>
                <c:pt idx="200">
                  <c:v>6.6633455298747597</c:v>
                </c:pt>
                <c:pt idx="201">
                  <c:v>5.8260001073804499</c:v>
                </c:pt>
                <c:pt idx="202">
                  <c:v>7.9420779044338596</c:v>
                </c:pt>
                <c:pt idx="203">
                  <c:v>4.7184988712950897</c:v>
                </c:pt>
                <c:pt idx="204">
                  <c:v>6.3868793193626399</c:v>
                </c:pt>
                <c:pt idx="205">
                  <c:v>5.5451774444795596</c:v>
                </c:pt>
                <c:pt idx="206">
                  <c:v>7.2984451015081397</c:v>
                </c:pt>
                <c:pt idx="207">
                  <c:v>7.8826922062890201</c:v>
                </c:pt>
                <c:pt idx="208">
                  <c:v>5.3659760150218503</c:v>
                </c:pt>
                <c:pt idx="209">
                  <c:v>7.0228680860826396</c:v>
                </c:pt>
                <c:pt idx="210">
                  <c:v>6.50428817353664</c:v>
                </c:pt>
                <c:pt idx="211">
                  <c:v>7.5271213570375703</c:v>
                </c:pt>
                <c:pt idx="212">
                  <c:v>10.5013345532417</c:v>
                </c:pt>
                <c:pt idx="213">
                  <c:v>7.4187808827507897</c:v>
                </c:pt>
                <c:pt idx="214">
                  <c:v>7.1475592711894498</c:v>
                </c:pt>
                <c:pt idx="215">
                  <c:v>6.5500083320820597</c:v>
                </c:pt>
                <c:pt idx="216">
                  <c:v>5.8916442118257697</c:v>
                </c:pt>
                <c:pt idx="217">
                  <c:v>8.1062990872274394</c:v>
                </c:pt>
                <c:pt idx="218">
                  <c:v>7.8339963417094598</c:v>
                </c:pt>
                <c:pt idx="219">
                  <c:v>9.8322600432477607</c:v>
                </c:pt>
                <c:pt idx="220">
                  <c:v>7.2661287795564498</c:v>
                </c:pt>
                <c:pt idx="221">
                  <c:v>9.1391021243751194</c:v>
                </c:pt>
                <c:pt idx="222">
                  <c:v>4.7449321283632502</c:v>
                </c:pt>
                <c:pt idx="223">
                  <c:v>3.73766961828336</c:v>
                </c:pt>
                <c:pt idx="224">
                  <c:v>6.5722825426940004</c:v>
                </c:pt>
                <c:pt idx="225">
                  <c:v>6.7900972355139002</c:v>
                </c:pt>
                <c:pt idx="226">
                  <c:v>10.010007395913799</c:v>
                </c:pt>
                <c:pt idx="227">
                  <c:v>4.8040210447332496</c:v>
                </c:pt>
                <c:pt idx="228">
                  <c:v>7.9327210274819402</c:v>
                </c:pt>
                <c:pt idx="229">
                  <c:v>6.3767269478986197</c:v>
                </c:pt>
                <c:pt idx="230">
                  <c:v>5.7203117766074101</c:v>
                </c:pt>
                <c:pt idx="231">
                  <c:v>9.2855406045391096</c:v>
                </c:pt>
                <c:pt idx="232">
                  <c:v>5.67675380226828</c:v>
                </c:pt>
                <c:pt idx="233">
                  <c:v>8.9031356330355305</c:v>
                </c:pt>
                <c:pt idx="234">
                  <c:v>6.6052979209481997</c:v>
                </c:pt>
                <c:pt idx="235">
                  <c:v>5.9661467391236904</c:v>
                </c:pt>
                <c:pt idx="236">
                  <c:v>13.1833248836453</c:v>
                </c:pt>
                <c:pt idx="237">
                  <c:v>9.5418000667738507</c:v>
                </c:pt>
                <c:pt idx="238">
                  <c:v>8.6937816788623206</c:v>
                </c:pt>
                <c:pt idx="239">
                  <c:v>6.9304947659516198</c:v>
                </c:pt>
                <c:pt idx="240">
                  <c:v>9.0920634643851201</c:v>
                </c:pt>
                <c:pt idx="241">
                  <c:v>5.5645204073226902</c:v>
                </c:pt>
                <c:pt idx="242">
                  <c:v>6.6187389835172104</c:v>
                </c:pt>
                <c:pt idx="243">
                  <c:v>6.7214257007906397</c:v>
                </c:pt>
                <c:pt idx="244">
                  <c:v>5.7493929859082504</c:v>
                </c:pt>
                <c:pt idx="245">
                  <c:v>7.2672462541803498</c:v>
                </c:pt>
                <c:pt idx="246">
                  <c:v>7.23849684089436</c:v>
                </c:pt>
                <c:pt idx="247">
                  <c:v>7.3607399030582696</c:v>
                </c:pt>
                <c:pt idx="248">
                  <c:v>6.7824187876708297</c:v>
                </c:pt>
                <c:pt idx="249">
                  <c:v>10.130623125119801</c:v>
                </c:pt>
                <c:pt idx="250">
                  <c:v>6.1964441277945204</c:v>
                </c:pt>
                <c:pt idx="251">
                  <c:v>8.4671622578106707</c:v>
                </c:pt>
                <c:pt idx="252">
                  <c:v>8.7698178720526094</c:v>
                </c:pt>
                <c:pt idx="253">
                  <c:v>7.6880659083015397</c:v>
                </c:pt>
                <c:pt idx="254">
                  <c:v>10.1945794299896</c:v>
                </c:pt>
                <c:pt idx="255">
                  <c:v>10.1668660953487</c:v>
                </c:pt>
                <c:pt idx="256">
                  <c:v>7.2811562268364503</c:v>
                </c:pt>
                <c:pt idx="257">
                  <c:v>4.9511211665638397</c:v>
                </c:pt>
                <c:pt idx="258">
                  <c:v>9.1487840662770701</c:v>
                </c:pt>
                <c:pt idx="259">
                  <c:v>5.8377304471659297</c:v>
                </c:pt>
                <c:pt idx="260">
                  <c:v>6.2653012127377101</c:v>
                </c:pt>
                <c:pt idx="261">
                  <c:v>4.3820266346738803</c:v>
                </c:pt>
                <c:pt idx="262">
                  <c:v>4.6347289882296296</c:v>
                </c:pt>
                <c:pt idx="263">
                  <c:v>4.0604430105464102</c:v>
                </c:pt>
                <c:pt idx="264">
                  <c:v>6.62140565176413</c:v>
                </c:pt>
                <c:pt idx="265">
                  <c:v>5.0689042022202297</c:v>
                </c:pt>
                <c:pt idx="266">
                  <c:v>7.70984654653126</c:v>
                </c:pt>
                <c:pt idx="267">
                  <c:v>7.0133157746426296</c:v>
                </c:pt>
                <c:pt idx="268">
                  <c:v>8.0703590641971399</c:v>
                </c:pt>
                <c:pt idx="269">
                  <c:v>4.2626798770413101</c:v>
                </c:pt>
                <c:pt idx="270">
                  <c:v>8.1050055375472407</c:v>
                </c:pt>
                <c:pt idx="271">
                  <c:v>7.7811385098450101</c:v>
                </c:pt>
                <c:pt idx="272">
                  <c:v>8.4244197912638796</c:v>
                </c:pt>
                <c:pt idx="273">
                  <c:v>8.7738488852628898</c:v>
                </c:pt>
                <c:pt idx="274">
                  <c:v>6.0958245624322203</c:v>
                </c:pt>
                <c:pt idx="275">
                  <c:v>7.5234813125734901</c:v>
                </c:pt>
                <c:pt idx="276">
                  <c:v>6.8955561715251301</c:v>
                </c:pt>
                <c:pt idx="277">
                  <c:v>5.0937502008067597</c:v>
                </c:pt>
                <c:pt idx="278">
                  <c:v>7.3866773537351103</c:v>
                </c:pt>
                <c:pt idx="279">
                  <c:v>6.3153580015223296</c:v>
                </c:pt>
                <c:pt idx="280">
                  <c:v>8.5678651817232598</c:v>
                </c:pt>
                <c:pt idx="281">
                  <c:v>8.1930622643630393</c:v>
                </c:pt>
                <c:pt idx="282">
                  <c:v>7.86134179559998</c:v>
                </c:pt>
                <c:pt idx="283">
                  <c:v>6.5347573610114704</c:v>
                </c:pt>
                <c:pt idx="284">
                  <c:v>5.1119877883565401</c:v>
                </c:pt>
                <c:pt idx="285">
                  <c:v>5.5034820809942397</c:v>
                </c:pt>
                <c:pt idx="286">
                  <c:v>5.8692969131337698</c:v>
                </c:pt>
                <c:pt idx="287">
                  <c:v>7.5616417455887799</c:v>
                </c:pt>
                <c:pt idx="288">
                  <c:v>7.7021043400510498</c:v>
                </c:pt>
                <c:pt idx="289">
                  <c:v>8.0290744701853107</c:v>
                </c:pt>
                <c:pt idx="290">
                  <c:v>8.3506662405209209</c:v>
                </c:pt>
                <c:pt idx="291">
                  <c:v>4.3174881135363101</c:v>
                </c:pt>
                <c:pt idx="292">
                  <c:v>5.2983173665480301</c:v>
                </c:pt>
                <c:pt idx="293">
                  <c:v>6.8112443786012902</c:v>
                </c:pt>
                <c:pt idx="294">
                  <c:v>9.6715554951888301</c:v>
                </c:pt>
                <c:pt idx="295">
                  <c:v>9.7656325408124403</c:v>
                </c:pt>
                <c:pt idx="296">
                  <c:v>8.4585041950675492</c:v>
                </c:pt>
                <c:pt idx="297">
                  <c:v>8.2728260036503993</c:v>
                </c:pt>
                <c:pt idx="298">
                  <c:v>6.8865316425305103</c:v>
                </c:pt>
                <c:pt idx="299">
                  <c:v>10.165120780630801</c:v>
                </c:pt>
                <c:pt idx="300">
                  <c:v>4.81218435537241</c:v>
                </c:pt>
                <c:pt idx="301">
                  <c:v>7.5928702878448098</c:v>
                </c:pt>
                <c:pt idx="302">
                  <c:v>6.1882641230825897</c:v>
                </c:pt>
                <c:pt idx="303">
                  <c:v>8.2377438038909307</c:v>
                </c:pt>
                <c:pt idx="304">
                  <c:v>8.3081990632064393</c:v>
                </c:pt>
                <c:pt idx="305">
                  <c:v>8.6210726107922593</c:v>
                </c:pt>
                <c:pt idx="306">
                  <c:v>6.7357800142423203</c:v>
                </c:pt>
                <c:pt idx="307">
                  <c:v>9.25022192441938</c:v>
                </c:pt>
                <c:pt idx="308">
                  <c:v>6.8232861223556798</c:v>
                </c:pt>
                <c:pt idx="309">
                  <c:v>4.6151205168412597</c:v>
                </c:pt>
                <c:pt idx="310">
                  <c:v>6.4907235345025001</c:v>
                </c:pt>
                <c:pt idx="311">
                  <c:v>6.6755079134184498</c:v>
                </c:pt>
                <c:pt idx="312">
                  <c:v>8.2804576865825599</c:v>
                </c:pt>
                <c:pt idx="313">
                  <c:v>6.3927542838056599</c:v>
                </c:pt>
                <c:pt idx="314">
                  <c:v>9.8865651733401698</c:v>
                </c:pt>
                <c:pt idx="315">
                  <c:v>6.34388043412633</c:v>
                </c:pt>
                <c:pt idx="316">
                  <c:v>10.2970150230712</c:v>
                </c:pt>
                <c:pt idx="317">
                  <c:v>8.5073448553614206</c:v>
                </c:pt>
                <c:pt idx="318">
                  <c:v>7.3732173609965903</c:v>
                </c:pt>
                <c:pt idx="319">
                  <c:v>8.7454436800985906</c:v>
                </c:pt>
                <c:pt idx="320">
                  <c:v>7.3271232922592899</c:v>
                </c:pt>
                <c:pt idx="321">
                  <c:v>7.9764809339000404</c:v>
                </c:pt>
                <c:pt idx="322">
                  <c:v>7.24379885231179</c:v>
                </c:pt>
                <c:pt idx="323">
                  <c:v>8.6113078516769601</c:v>
                </c:pt>
                <c:pt idx="324">
                  <c:v>7.41547608779464</c:v>
                </c:pt>
                <c:pt idx="325">
                  <c:v>4.4426512564903096</c:v>
                </c:pt>
                <c:pt idx="326">
                  <c:v>7.4815557019095102</c:v>
                </c:pt>
                <c:pt idx="327">
                  <c:v>7.5820381418956799</c:v>
                </c:pt>
                <c:pt idx="328">
                  <c:v>6.7740810190097003</c:v>
                </c:pt>
                <c:pt idx="329">
                  <c:v>8.4365745603549005</c:v>
                </c:pt>
                <c:pt idx="330">
                  <c:v>4.2626798770413101</c:v>
                </c:pt>
                <c:pt idx="331">
                  <c:v>7.5016344578834104</c:v>
                </c:pt>
                <c:pt idx="332">
                  <c:v>10.2515706924061</c:v>
                </c:pt>
                <c:pt idx="333">
                  <c:v>7.56796595929581</c:v>
                </c:pt>
                <c:pt idx="334">
                  <c:v>6.0007958745368599</c:v>
                </c:pt>
                <c:pt idx="335">
                  <c:v>6.1779441140506002</c:v>
                </c:pt>
                <c:pt idx="336">
                  <c:v>10.524274184357299</c:v>
                </c:pt>
                <c:pt idx="337">
                  <c:v>4.8978397999509102</c:v>
                </c:pt>
                <c:pt idx="338">
                  <c:v>6.2065759267249199</c:v>
                </c:pt>
                <c:pt idx="339">
                  <c:v>8.9062917621041002</c:v>
                </c:pt>
                <c:pt idx="340">
                  <c:v>8.5512080700035096</c:v>
                </c:pt>
                <c:pt idx="341">
                  <c:v>6.8997231072848697</c:v>
                </c:pt>
                <c:pt idx="342">
                  <c:v>10.782566432144099</c:v>
                </c:pt>
                <c:pt idx="343">
                  <c:v>6.6970342476664797</c:v>
                </c:pt>
                <c:pt idx="344">
                  <c:v>7.7621706071382004</c:v>
                </c:pt>
                <c:pt idx="345">
                  <c:v>5.1761497325738199</c:v>
                </c:pt>
                <c:pt idx="346">
                  <c:v>8.3795390261174401</c:v>
                </c:pt>
                <c:pt idx="347">
                  <c:v>7.3767166986494201</c:v>
                </c:pt>
                <c:pt idx="348">
                  <c:v>8.3737268963909504</c:v>
                </c:pt>
                <c:pt idx="349">
                  <c:v>7.5683792678365203</c:v>
                </c:pt>
                <c:pt idx="350">
                  <c:v>7.7738047944195401</c:v>
                </c:pt>
                <c:pt idx="351">
                  <c:v>6.0672675105234797</c:v>
                </c:pt>
                <c:pt idx="352">
                  <c:v>8.3416486189012993</c:v>
                </c:pt>
                <c:pt idx="353">
                  <c:v>5.2311086168545797</c:v>
                </c:pt>
                <c:pt idx="354">
                  <c:v>7.8931988695445998</c:v>
                </c:pt>
                <c:pt idx="355">
                  <c:v>7.8524390853575099</c:v>
                </c:pt>
                <c:pt idx="356">
                  <c:v>6.8068293603921699</c:v>
                </c:pt>
                <c:pt idx="357">
                  <c:v>9.0889746762505297</c:v>
                </c:pt>
                <c:pt idx="358">
                  <c:v>6.6982680541154096</c:v>
                </c:pt>
                <c:pt idx="359">
                  <c:v>6.1110237821656197</c:v>
                </c:pt>
                <c:pt idx="360">
                  <c:v>11.319165403875401</c:v>
                </c:pt>
                <c:pt idx="361">
                  <c:v>6.5608420578235798</c:v>
                </c:pt>
                <c:pt idx="362">
                  <c:v>5.1704839950381496</c:v>
                </c:pt>
                <c:pt idx="363">
                  <c:v>6.2934192788464802</c:v>
                </c:pt>
                <c:pt idx="364">
                  <c:v>7.9275047192245198</c:v>
                </c:pt>
                <c:pt idx="365">
                  <c:v>8.3740154217398999</c:v>
                </c:pt>
                <c:pt idx="366">
                  <c:v>5.9375362050824201</c:v>
                </c:pt>
                <c:pt idx="367">
                  <c:v>4.8675344504555804</c:v>
                </c:pt>
                <c:pt idx="368">
                  <c:v>13.185008826561299</c:v>
                </c:pt>
                <c:pt idx="369">
                  <c:v>7.0958932210975298</c:v>
                </c:pt>
                <c:pt idx="370">
                  <c:v>4.0253516907351496</c:v>
                </c:pt>
                <c:pt idx="371">
                  <c:v>9.6204778807331</c:v>
                </c:pt>
                <c:pt idx="372">
                  <c:v>7.7114370664736303</c:v>
                </c:pt>
                <c:pt idx="373">
                  <c:v>4.7874917427820396</c:v>
                </c:pt>
                <c:pt idx="374">
                  <c:v>6.7696419768525002</c:v>
                </c:pt>
                <c:pt idx="375">
                  <c:v>6.12686918411418</c:v>
                </c:pt>
                <c:pt idx="376">
                  <c:v>6.56131351132343</c:v>
                </c:pt>
                <c:pt idx="377">
                  <c:v>6.8200163646741299</c:v>
                </c:pt>
                <c:pt idx="378">
                  <c:v>4.0943445622221004</c:v>
                </c:pt>
                <c:pt idx="379">
                  <c:v>6.6844331402935797</c:v>
                </c:pt>
                <c:pt idx="380">
                  <c:v>6.4676987261043504</c:v>
                </c:pt>
                <c:pt idx="381">
                  <c:v>3.85014760171005</c:v>
                </c:pt>
                <c:pt idx="382">
                  <c:v>10.4942614179754</c:v>
                </c:pt>
                <c:pt idx="383">
                  <c:v>6.7178046950236903</c:v>
                </c:pt>
                <c:pt idx="384">
                  <c:v>8.5769703954520899</c:v>
                </c:pt>
                <c:pt idx="385">
                  <c:v>5.9763509092979303</c:v>
                </c:pt>
                <c:pt idx="386">
                  <c:v>6.8519782635131303</c:v>
                </c:pt>
                <c:pt idx="387">
                  <c:v>7.0741168161973604</c:v>
                </c:pt>
                <c:pt idx="388">
                  <c:v>8.2296888809416302</c:v>
                </c:pt>
                <c:pt idx="389">
                  <c:v>5.7990926544605204</c:v>
                </c:pt>
                <c:pt idx="390">
                  <c:v>6.7298240704894701</c:v>
                </c:pt>
                <c:pt idx="391">
                  <c:v>6.1136821798322298</c:v>
                </c:pt>
                <c:pt idx="392">
                  <c:v>8.43641688138894</c:v>
                </c:pt>
                <c:pt idx="393">
                  <c:v>7.4966524381682804</c:v>
                </c:pt>
                <c:pt idx="394">
                  <c:v>7.2377781919234403</c:v>
                </c:pt>
                <c:pt idx="395">
                  <c:v>5.6383546693337401</c:v>
                </c:pt>
                <c:pt idx="396">
                  <c:v>7.5796788230904504</c:v>
                </c:pt>
                <c:pt idx="397">
                  <c:v>6.4002574453088199</c:v>
                </c:pt>
                <c:pt idx="398">
                  <c:v>7.1348908515658804</c:v>
                </c:pt>
                <c:pt idx="399">
                  <c:v>7.6586995582682897</c:v>
                </c:pt>
                <c:pt idx="400">
                  <c:v>10.262466506869901</c:v>
                </c:pt>
                <c:pt idx="401">
                  <c:v>8.2834941261625108</c:v>
                </c:pt>
                <c:pt idx="402">
                  <c:v>6.2557500417533598</c:v>
                </c:pt>
                <c:pt idx="403">
                  <c:v>6.3613024775729903</c:v>
                </c:pt>
                <c:pt idx="404">
                  <c:v>7.2283884515735997</c:v>
                </c:pt>
                <c:pt idx="405">
                  <c:v>9.2671931835689598</c:v>
                </c:pt>
                <c:pt idx="406">
                  <c:v>7.9179005863279102</c:v>
                </c:pt>
                <c:pt idx="407">
                  <c:v>6.0282785202306899</c:v>
                </c:pt>
                <c:pt idx="408">
                  <c:v>7.2685716354214103</c:v>
                </c:pt>
                <c:pt idx="409">
                  <c:v>7.0449051171293702</c:v>
                </c:pt>
                <c:pt idx="410">
                  <c:v>8.8150730888444606</c:v>
                </c:pt>
                <c:pt idx="411">
                  <c:v>10.759065325358799</c:v>
                </c:pt>
                <c:pt idx="412">
                  <c:v>6.50428817353664</c:v>
                </c:pt>
                <c:pt idx="413">
                  <c:v>5.7990926544605204</c:v>
                </c:pt>
                <c:pt idx="414">
                  <c:v>6.5201300890022997</c:v>
                </c:pt>
                <c:pt idx="415">
                  <c:v>6.3526293963195597</c:v>
                </c:pt>
                <c:pt idx="416">
                  <c:v>7.01750614294125</c:v>
                </c:pt>
                <c:pt idx="417">
                  <c:v>6.1463292576688904</c:v>
                </c:pt>
                <c:pt idx="418">
                  <c:v>5.1357984370502603</c:v>
                </c:pt>
                <c:pt idx="419">
                  <c:v>5.6419070709381103</c:v>
                </c:pt>
                <c:pt idx="420">
                  <c:v>6.8208893459604703</c:v>
                </c:pt>
                <c:pt idx="421">
                  <c:v>6.7226297948554397</c:v>
                </c:pt>
                <c:pt idx="422">
                  <c:v>7.8379489160252804</c:v>
                </c:pt>
                <c:pt idx="423">
                  <c:v>6.9221511592658604</c:v>
                </c:pt>
                <c:pt idx="424">
                  <c:v>5.0369526024136198</c:v>
                </c:pt>
                <c:pt idx="425">
                  <c:v>5.0106352940962502</c:v>
                </c:pt>
                <c:pt idx="426">
                  <c:v>6.4907235345025001</c:v>
                </c:pt>
                <c:pt idx="427">
                  <c:v>5.6997744532586596</c:v>
                </c:pt>
                <c:pt idx="428">
                  <c:v>5.9269260259704097</c:v>
                </c:pt>
                <c:pt idx="429">
                  <c:v>6.8906091201471602</c:v>
                </c:pt>
                <c:pt idx="430">
                  <c:v>5.4380793089231902</c:v>
                </c:pt>
                <c:pt idx="431">
                  <c:v>4.9344739331306897</c:v>
                </c:pt>
                <c:pt idx="432">
                  <c:v>6.1779441140506002</c:v>
                </c:pt>
                <c:pt idx="433">
                  <c:v>7.6211951628098404</c:v>
                </c:pt>
                <c:pt idx="434">
                  <c:v>8.1309423022318708</c:v>
                </c:pt>
                <c:pt idx="435">
                  <c:v>8.5911868713245596</c:v>
                </c:pt>
                <c:pt idx="436">
                  <c:v>7.0802369154941101</c:v>
                </c:pt>
                <c:pt idx="437">
                  <c:v>7.4494980053828401</c:v>
                </c:pt>
                <c:pt idx="438">
                  <c:v>5.3375380797013099</c:v>
                </c:pt>
                <c:pt idx="439">
                  <c:v>7.1354219190239299</c:v>
                </c:pt>
                <c:pt idx="440">
                  <c:v>5.3913522325152199</c:v>
                </c:pt>
                <c:pt idx="441">
                  <c:v>4.82028156560503</c:v>
                </c:pt>
                <c:pt idx="442">
                  <c:v>6.9772813416307402</c:v>
                </c:pt>
                <c:pt idx="443">
                  <c:v>6.8035052576083297</c:v>
                </c:pt>
                <c:pt idx="444">
                  <c:v>8.9162377317214698</c:v>
                </c:pt>
                <c:pt idx="445">
                  <c:v>8.8278786456329801</c:v>
                </c:pt>
                <c:pt idx="446">
                  <c:v>5.8185981490847798</c:v>
                </c:pt>
                <c:pt idx="447">
                  <c:v>8.1036152631975202</c:v>
                </c:pt>
                <c:pt idx="448">
                  <c:v>6.0753460310886798</c:v>
                </c:pt>
                <c:pt idx="449">
                  <c:v>5.0875963352323801</c:v>
                </c:pt>
                <c:pt idx="450">
                  <c:v>6.1246833908941998</c:v>
                </c:pt>
                <c:pt idx="451">
                  <c:v>5.5740533679814099</c:v>
                </c:pt>
                <c:pt idx="452">
                  <c:v>5.7397929121792304</c:v>
                </c:pt>
                <c:pt idx="453">
                  <c:v>8.1037967129817901</c:v>
                </c:pt>
                <c:pt idx="454">
                  <c:v>7.9447876285524197</c:v>
                </c:pt>
                <c:pt idx="455">
                  <c:v>5.6612228602374</c:v>
                </c:pt>
                <c:pt idx="456">
                  <c:v>4.4886363697321396</c:v>
                </c:pt>
                <c:pt idx="457">
                  <c:v>7.7075121946003398</c:v>
                </c:pt>
                <c:pt idx="458">
                  <c:v>5.8377304471659297</c:v>
                </c:pt>
                <c:pt idx="459">
                  <c:v>5.2882670306945299</c:v>
                </c:pt>
                <c:pt idx="460">
                  <c:v>11.417009101473599</c:v>
                </c:pt>
                <c:pt idx="461">
                  <c:v>5.1059454739005803</c:v>
                </c:pt>
                <c:pt idx="462">
                  <c:v>10.029811785869599</c:v>
                </c:pt>
                <c:pt idx="463">
                  <c:v>9.3956685155660509</c:v>
                </c:pt>
                <c:pt idx="464">
                  <c:v>7.4286302386011203</c:v>
                </c:pt>
                <c:pt idx="465">
                  <c:v>3.4657359027997199</c:v>
                </c:pt>
                <c:pt idx="466">
                  <c:v>9.15841529911126</c:v>
                </c:pt>
                <c:pt idx="467">
                  <c:v>7.2970910051604099</c:v>
                </c:pt>
                <c:pt idx="468">
                  <c:v>4.3820266346738803</c:v>
                </c:pt>
                <c:pt idx="469">
                  <c:v>6.0414444794130002</c:v>
                </c:pt>
                <c:pt idx="470">
                  <c:v>6.1758672701057602</c:v>
                </c:pt>
                <c:pt idx="471">
                  <c:v>9.6375610417053608</c:v>
                </c:pt>
                <c:pt idx="472">
                  <c:v>6.9488972223133096</c:v>
                </c:pt>
                <c:pt idx="473">
                  <c:v>4.6395716127054198</c:v>
                </c:pt>
                <c:pt idx="474">
                  <c:v>7.2232956795623098</c:v>
                </c:pt>
                <c:pt idx="475">
                  <c:v>6.7541044741965299</c:v>
                </c:pt>
                <c:pt idx="476">
                  <c:v>6.2426122948317797</c:v>
                </c:pt>
                <c:pt idx="477">
                  <c:v>6.4216222678065096</c:v>
                </c:pt>
                <c:pt idx="478">
                  <c:v>9.6109939230871202</c:v>
                </c:pt>
                <c:pt idx="479">
                  <c:v>7.4389715923958599</c:v>
                </c:pt>
                <c:pt idx="480">
                  <c:v>6.4183649359362098</c:v>
                </c:pt>
                <c:pt idx="481">
                  <c:v>7.3045159464601497</c:v>
                </c:pt>
                <c:pt idx="482">
                  <c:v>8.9739427049835498</c:v>
                </c:pt>
                <c:pt idx="483">
                  <c:v>6.9007306640451702</c:v>
                </c:pt>
                <c:pt idx="484">
                  <c:v>7.1225978052569596</c:v>
                </c:pt>
                <c:pt idx="485">
                  <c:v>10.101984133075501</c:v>
                </c:pt>
                <c:pt idx="486">
                  <c:v>6.5176712729122697</c:v>
                </c:pt>
                <c:pt idx="487">
                  <c:v>6.69728113076859</c:v>
                </c:pt>
                <c:pt idx="488">
                  <c:v>3.8918202981106198</c:v>
                </c:pt>
                <c:pt idx="489">
                  <c:v>6.1136821798322298</c:v>
                </c:pt>
                <c:pt idx="490">
                  <c:v>5.8641991960621001</c:v>
                </c:pt>
                <c:pt idx="491">
                  <c:v>7.66293785046153</c:v>
                </c:pt>
                <c:pt idx="492">
                  <c:v>6.8068293603921699</c:v>
                </c:pt>
                <c:pt idx="493">
                  <c:v>6.1180971980413403</c:v>
                </c:pt>
                <c:pt idx="494">
                  <c:v>7.1605870739981698</c:v>
                </c:pt>
                <c:pt idx="495">
                  <c:v>6.8447528323797302</c:v>
                </c:pt>
                <c:pt idx="496">
                  <c:v>6.7878449823095703</c:v>
                </c:pt>
                <c:pt idx="497">
                  <c:v>5.1590552992145202</c:v>
                </c:pt>
                <c:pt idx="498">
                  <c:v>5.4467373716663099</c:v>
                </c:pt>
                <c:pt idx="499">
                  <c:v>5.82304589548301</c:v>
                </c:pt>
                <c:pt idx="500">
                  <c:v>9.2586723813220893</c:v>
                </c:pt>
                <c:pt idx="501">
                  <c:v>4.83628190695147</c:v>
                </c:pt>
                <c:pt idx="502">
                  <c:v>3.7841896339182601</c:v>
                </c:pt>
                <c:pt idx="503">
                  <c:v>6.0330862217987997</c:v>
                </c:pt>
                <c:pt idx="504">
                  <c:v>8.1647948042447602</c:v>
                </c:pt>
                <c:pt idx="505">
                  <c:v>10.777225626489001</c:v>
                </c:pt>
                <c:pt idx="506">
                  <c:v>7.1236727852046</c:v>
                </c:pt>
                <c:pt idx="507">
                  <c:v>7.1106961229788199</c:v>
                </c:pt>
                <c:pt idx="508">
                  <c:v>6.50428817353664</c:v>
                </c:pt>
                <c:pt idx="509">
                  <c:v>6.0137151560428004</c:v>
                </c:pt>
                <c:pt idx="510">
                  <c:v>7.5245612262853596</c:v>
                </c:pt>
                <c:pt idx="511">
                  <c:v>10.1342420668516</c:v>
                </c:pt>
                <c:pt idx="512">
                  <c:v>8.3728608205263093</c:v>
                </c:pt>
                <c:pt idx="513">
                  <c:v>8.91583507417627</c:v>
                </c:pt>
                <c:pt idx="514">
                  <c:v>6.9334230257307103</c:v>
                </c:pt>
                <c:pt idx="515">
                  <c:v>6.9893352659745602</c:v>
                </c:pt>
                <c:pt idx="516">
                  <c:v>10.422927395719499</c:v>
                </c:pt>
                <c:pt idx="517">
                  <c:v>6.7945865808764898</c:v>
                </c:pt>
                <c:pt idx="518">
                  <c:v>6.3491389913797898</c:v>
                </c:pt>
                <c:pt idx="519">
                  <c:v>4.7621739347977501</c:v>
                </c:pt>
                <c:pt idx="520">
                  <c:v>4.4830025520138799</c:v>
                </c:pt>
                <c:pt idx="521">
                  <c:v>7.3479438231486798</c:v>
                </c:pt>
                <c:pt idx="522">
                  <c:v>6.7578621894075201</c:v>
                </c:pt>
                <c:pt idx="523">
                  <c:v>6.7262334023587398</c:v>
                </c:pt>
                <c:pt idx="524">
                  <c:v>6.4345465187874504</c:v>
                </c:pt>
                <c:pt idx="525">
                  <c:v>7.5005294853952904</c:v>
                </c:pt>
                <c:pt idx="526">
                  <c:v>5.8607862234658601</c:v>
                </c:pt>
                <c:pt idx="527">
                  <c:v>5.5161133115356504</c:v>
                </c:pt>
                <c:pt idx="528">
                  <c:v>7.8284363591575801</c:v>
                </c:pt>
                <c:pt idx="529">
                  <c:v>5.3981627015177498</c:v>
                </c:pt>
                <c:pt idx="530">
                  <c:v>6.6359465556866404</c:v>
                </c:pt>
                <c:pt idx="531">
                  <c:v>4.7004803657924104</c:v>
                </c:pt>
                <c:pt idx="532">
                  <c:v>5.93224518744801</c:v>
                </c:pt>
                <c:pt idx="533">
                  <c:v>7.6205713880613999</c:v>
                </c:pt>
                <c:pt idx="534">
                  <c:v>4.2341065045972597</c:v>
                </c:pt>
                <c:pt idx="535">
                  <c:v>7.4054956631994697</c:v>
                </c:pt>
                <c:pt idx="536">
                  <c:v>3.6375861597263799</c:v>
                </c:pt>
                <c:pt idx="537">
                  <c:v>7.5766097669730303</c:v>
                </c:pt>
                <c:pt idx="538">
                  <c:v>10.2044760135188</c:v>
                </c:pt>
                <c:pt idx="539">
                  <c:v>5.4131330409766099</c:v>
                </c:pt>
                <c:pt idx="540">
                  <c:v>8.4060381420500701</c:v>
                </c:pt>
                <c:pt idx="541">
                  <c:v>6.3279367837291902</c:v>
                </c:pt>
                <c:pt idx="542">
                  <c:v>7.6445604288815403</c:v>
                </c:pt>
                <c:pt idx="543">
                  <c:v>7.9641557188409298</c:v>
                </c:pt>
                <c:pt idx="544">
                  <c:v>7.6610563823618296</c:v>
                </c:pt>
                <c:pt idx="545">
                  <c:v>8.1737634742275205</c:v>
                </c:pt>
                <c:pt idx="546">
                  <c:v>8.1226680233463995</c:v>
                </c:pt>
                <c:pt idx="547">
                  <c:v>5.8550719222024199</c:v>
                </c:pt>
                <c:pt idx="548">
                  <c:v>8.6462458193308507</c:v>
                </c:pt>
                <c:pt idx="549">
                  <c:v>9.0864154364857903</c:v>
                </c:pt>
                <c:pt idx="550">
                  <c:v>6.1612073216950698</c:v>
                </c:pt>
                <c:pt idx="551">
                  <c:v>6.1717005974109096</c:v>
                </c:pt>
                <c:pt idx="552">
                  <c:v>6.4551985633401197</c:v>
                </c:pt>
                <c:pt idx="553">
                  <c:v>5.8879541707383103</c:v>
                </c:pt>
                <c:pt idx="554">
                  <c:v>9.3392919180957605</c:v>
                </c:pt>
                <c:pt idx="555">
                  <c:v>8.0215845334550995</c:v>
                </c:pt>
                <c:pt idx="556">
                  <c:v>7.3015525822226097</c:v>
                </c:pt>
                <c:pt idx="557">
                  <c:v>7.4621000566616198</c:v>
                </c:pt>
                <c:pt idx="558">
                  <c:v>7.5925678227520201</c:v>
                </c:pt>
                <c:pt idx="559">
                  <c:v>3.7135720667043</c:v>
                </c:pt>
                <c:pt idx="560">
                  <c:v>7.2619270927027504</c:v>
                </c:pt>
                <c:pt idx="561">
                  <c:v>7.2191427806885198</c:v>
                </c:pt>
                <c:pt idx="562">
                  <c:v>9.2283767344622802</c:v>
                </c:pt>
                <c:pt idx="563">
                  <c:v>6.5220927981701502</c:v>
                </c:pt>
                <c:pt idx="564">
                  <c:v>6.2697273976432699</c:v>
                </c:pt>
                <c:pt idx="565">
                  <c:v>5.1318691589103702</c:v>
                </c:pt>
                <c:pt idx="566">
                  <c:v>8.5730062562354501</c:v>
                </c:pt>
                <c:pt idx="567">
                  <c:v>6.5722825426940004</c:v>
                </c:pt>
                <c:pt idx="568">
                  <c:v>4.0253516907351496</c:v>
                </c:pt>
                <c:pt idx="569">
                  <c:v>7.8826922062890201</c:v>
                </c:pt>
                <c:pt idx="570">
                  <c:v>6.4922398350204702</c:v>
                </c:pt>
                <c:pt idx="571">
                  <c:v>6.3198686090796796</c:v>
                </c:pt>
                <c:pt idx="572">
                  <c:v>5.4764635519315101</c:v>
                </c:pt>
                <c:pt idx="573">
                  <c:v>5.2729995585637397</c:v>
                </c:pt>
                <c:pt idx="574">
                  <c:v>9.8013053141333604</c:v>
                </c:pt>
                <c:pt idx="575">
                  <c:v>7.0704408612592298</c:v>
                </c:pt>
                <c:pt idx="576">
                  <c:v>7.9149830058483897</c:v>
                </c:pt>
                <c:pt idx="577">
                  <c:v>6.8543545022550196</c:v>
                </c:pt>
                <c:pt idx="578">
                  <c:v>6.0844994130751697</c:v>
                </c:pt>
                <c:pt idx="579">
                  <c:v>6.1047932324149796</c:v>
                </c:pt>
                <c:pt idx="580">
                  <c:v>7.0859014643656097</c:v>
                </c:pt>
                <c:pt idx="581">
                  <c:v>7.1906760343322</c:v>
                </c:pt>
                <c:pt idx="582">
                  <c:v>7.1861443045223199</c:v>
                </c:pt>
                <c:pt idx="583">
                  <c:v>7.5938778446051103</c:v>
                </c:pt>
                <c:pt idx="584">
                  <c:v>8.4416072044596397</c:v>
                </c:pt>
                <c:pt idx="585">
                  <c:v>5.36480710781687</c:v>
                </c:pt>
                <c:pt idx="586">
                  <c:v>7.6501687008449997</c:v>
                </c:pt>
                <c:pt idx="587">
                  <c:v>6.7210240136994797</c:v>
                </c:pt>
                <c:pt idx="588">
                  <c:v>5.9427993751267003</c:v>
                </c:pt>
                <c:pt idx="589">
                  <c:v>10.3338858946895</c:v>
                </c:pt>
                <c:pt idx="590">
                  <c:v>8.6722006469634696</c:v>
                </c:pt>
                <c:pt idx="591">
                  <c:v>8.0107468534539592</c:v>
                </c:pt>
                <c:pt idx="592">
                  <c:v>7.7735594085490298</c:v>
                </c:pt>
                <c:pt idx="593">
                  <c:v>7.9185073456451098</c:v>
                </c:pt>
                <c:pt idx="594">
                  <c:v>8.3841188371908899</c:v>
                </c:pt>
                <c:pt idx="595">
                  <c:v>7.7336835707759004</c:v>
                </c:pt>
                <c:pt idx="596">
                  <c:v>8.0844254007800593</c:v>
                </c:pt>
                <c:pt idx="597">
                  <c:v>5.0369526024136198</c:v>
                </c:pt>
                <c:pt idx="598">
                  <c:v>6.3062752869480097</c:v>
                </c:pt>
                <c:pt idx="599">
                  <c:v>7.5655861144145096</c:v>
                </c:pt>
                <c:pt idx="600">
                  <c:v>6.4264884574576904</c:v>
                </c:pt>
                <c:pt idx="601">
                  <c:v>8.0491077213264006</c:v>
                </c:pt>
                <c:pt idx="602">
                  <c:v>7.6907431635418702</c:v>
                </c:pt>
                <c:pt idx="603">
                  <c:v>9.2165212310512601</c:v>
                </c:pt>
                <c:pt idx="604">
                  <c:v>7.2203738367239403</c:v>
                </c:pt>
                <c:pt idx="605">
                  <c:v>8.4977045148323693</c:v>
                </c:pt>
                <c:pt idx="606">
                  <c:v>7.6586995582682897</c:v>
                </c:pt>
                <c:pt idx="607">
                  <c:v>8.1324861363925791</c:v>
                </c:pt>
                <c:pt idx="608">
                  <c:v>7.3708601665367102</c:v>
                </c:pt>
                <c:pt idx="609">
                  <c:v>6.9865664594064203</c:v>
                </c:pt>
                <c:pt idx="610">
                  <c:v>7.6078780732785001</c:v>
                </c:pt>
                <c:pt idx="611">
                  <c:v>4.2046926193909604</c:v>
                </c:pt>
                <c:pt idx="612">
                  <c:v>8.0385120209768104</c:v>
                </c:pt>
                <c:pt idx="613">
                  <c:v>7.0299729117063796</c:v>
                </c:pt>
                <c:pt idx="614">
                  <c:v>9.6599641240157297</c:v>
                </c:pt>
                <c:pt idx="615">
                  <c:v>7.4030610910900903</c:v>
                </c:pt>
                <c:pt idx="616">
                  <c:v>8.8538082749771903</c:v>
                </c:pt>
                <c:pt idx="617">
                  <c:v>5.7268477475871897</c:v>
                </c:pt>
                <c:pt idx="618">
                  <c:v>6.5827174199865803</c:v>
                </c:pt>
                <c:pt idx="619">
                  <c:v>8.8766841666144494</c:v>
                </c:pt>
                <c:pt idx="620">
                  <c:v>6.0063531596017299</c:v>
                </c:pt>
                <c:pt idx="621">
                  <c:v>8.8424600241952902</c:v>
                </c:pt>
                <c:pt idx="622">
                  <c:v>6.8956826977478602</c:v>
                </c:pt>
                <c:pt idx="623">
                  <c:v>6.34563636082859</c:v>
                </c:pt>
                <c:pt idx="624">
                  <c:v>9.8173521554004495</c:v>
                </c:pt>
                <c:pt idx="625">
                  <c:v>7.9855978061638604</c:v>
                </c:pt>
                <c:pt idx="626">
                  <c:v>8.5923006639030408</c:v>
                </c:pt>
                <c:pt idx="627">
                  <c:v>9.3855533895328396</c:v>
                </c:pt>
                <c:pt idx="628">
                  <c:v>7.2964132687739198</c:v>
                </c:pt>
                <c:pt idx="629">
                  <c:v>5.7413993382274997</c:v>
                </c:pt>
                <c:pt idx="630">
                  <c:v>6.3977626415200302</c:v>
                </c:pt>
                <c:pt idx="631">
                  <c:v>7.9116905207083299</c:v>
                </c:pt>
                <c:pt idx="632">
                  <c:v>9.6814449574471393</c:v>
                </c:pt>
                <c:pt idx="633">
                  <c:v>6.9421567056994604</c:v>
                </c:pt>
                <c:pt idx="634">
                  <c:v>4.8441870864585903</c:v>
                </c:pt>
                <c:pt idx="635">
                  <c:v>6.47697236288968</c:v>
                </c:pt>
                <c:pt idx="636">
                  <c:v>7.4333709882207604</c:v>
                </c:pt>
                <c:pt idx="637">
                  <c:v>6.3385940782031804</c:v>
                </c:pt>
                <c:pt idx="638">
                  <c:v>7.9764809339000404</c:v>
                </c:pt>
                <c:pt idx="639">
                  <c:v>8.1881334145104692</c:v>
                </c:pt>
                <c:pt idx="640">
                  <c:v>6.4645883036899603</c:v>
                </c:pt>
                <c:pt idx="641">
                  <c:v>6.1769062312381804</c:v>
                </c:pt>
                <c:pt idx="642">
                  <c:v>7.6211951628098404</c:v>
                </c:pt>
                <c:pt idx="643">
                  <c:v>5.0751738152338204</c:v>
                </c:pt>
                <c:pt idx="644">
                  <c:v>6.8035052576083297</c:v>
                </c:pt>
                <c:pt idx="645">
                  <c:v>5.4992153089149198</c:v>
                </c:pt>
                <c:pt idx="646">
                  <c:v>8.7571151939692609</c:v>
                </c:pt>
                <c:pt idx="647">
                  <c:v>7.8354474335807298</c:v>
                </c:pt>
                <c:pt idx="648">
                  <c:v>5.6914849468457902</c:v>
                </c:pt>
                <c:pt idx="649">
                  <c:v>7.6051434537993297</c:v>
                </c:pt>
                <c:pt idx="650">
                  <c:v>7.8095413246534102</c:v>
                </c:pt>
                <c:pt idx="651">
                  <c:v>7.2668273475205902</c:v>
                </c:pt>
                <c:pt idx="652">
                  <c:v>5.93489419561958</c:v>
                </c:pt>
                <c:pt idx="653">
                  <c:v>7.8184302720706498</c:v>
                </c:pt>
                <c:pt idx="654">
                  <c:v>3.6375861597263799</c:v>
                </c:pt>
                <c:pt idx="655">
                  <c:v>10.391942815197201</c:v>
                </c:pt>
                <c:pt idx="656">
                  <c:v>5.8607862234658601</c:v>
                </c:pt>
                <c:pt idx="657">
                  <c:v>6.1696107324914502</c:v>
                </c:pt>
                <c:pt idx="658">
                  <c:v>7.5686743836716204</c:v>
                </c:pt>
                <c:pt idx="659">
                  <c:v>6.3851943989977196</c:v>
                </c:pt>
                <c:pt idx="660">
                  <c:v>6.6280413761795298</c:v>
                </c:pt>
                <c:pt idx="661">
                  <c:v>7.8826293349551797</c:v>
                </c:pt>
                <c:pt idx="662">
                  <c:v>8.0437034928856708</c:v>
                </c:pt>
                <c:pt idx="663">
                  <c:v>7.2013572939449002</c:v>
                </c:pt>
                <c:pt idx="664">
                  <c:v>5.3890717298165001</c:v>
                </c:pt>
                <c:pt idx="665">
                  <c:v>5.82747394699875</c:v>
                </c:pt>
                <c:pt idx="666">
                  <c:v>8.1487348089371601</c:v>
                </c:pt>
                <c:pt idx="667">
                  <c:v>7.0057890192535002</c:v>
                </c:pt>
                <c:pt idx="668">
                  <c:v>9.0774716169017502</c:v>
                </c:pt>
                <c:pt idx="669">
                  <c:v>8.0789982586851501</c:v>
                </c:pt>
                <c:pt idx="670">
                  <c:v>5.80964286535567</c:v>
                </c:pt>
                <c:pt idx="671">
                  <c:v>7.9039656340321596</c:v>
                </c:pt>
                <c:pt idx="672">
                  <c:v>5.7268477475871897</c:v>
                </c:pt>
                <c:pt idx="673">
                  <c:v>7.9278395852168497</c:v>
                </c:pt>
                <c:pt idx="674">
                  <c:v>6.1964441277945204</c:v>
                </c:pt>
                <c:pt idx="675">
                  <c:v>9.8641049512796695</c:v>
                </c:pt>
                <c:pt idx="676">
                  <c:v>7.3286014891285998</c:v>
                </c:pt>
                <c:pt idx="677">
                  <c:v>5.9532433342877802</c:v>
                </c:pt>
                <c:pt idx="678">
                  <c:v>8.0248621502864097</c:v>
                </c:pt>
                <c:pt idx="679">
                  <c:v>8.8270280685091507</c:v>
                </c:pt>
                <c:pt idx="680">
                  <c:v>7.1499168361320997</c:v>
                </c:pt>
                <c:pt idx="681">
                  <c:v>7.9905430173032697</c:v>
                </c:pt>
                <c:pt idx="682">
                  <c:v>5.1179938124167501</c:v>
                </c:pt>
                <c:pt idx="683">
                  <c:v>7.6381982442857703</c:v>
                </c:pt>
                <c:pt idx="684">
                  <c:v>8.7119372682087395</c:v>
                </c:pt>
                <c:pt idx="685">
                  <c:v>6.7298240704894701</c:v>
                </c:pt>
                <c:pt idx="686">
                  <c:v>6.50428817353664</c:v>
                </c:pt>
                <c:pt idx="687">
                  <c:v>7.0501225202690501</c:v>
                </c:pt>
                <c:pt idx="688">
                  <c:v>9.9082263068833001</c:v>
                </c:pt>
                <c:pt idx="689">
                  <c:v>5.91079664404052</c:v>
                </c:pt>
                <c:pt idx="690">
                  <c:v>5.7196558238124897</c:v>
                </c:pt>
                <c:pt idx="691">
                  <c:v>5.3181199938442099</c:v>
                </c:pt>
                <c:pt idx="692">
                  <c:v>3.17805383034794</c:v>
                </c:pt>
                <c:pt idx="693">
                  <c:v>9.3311056230710303</c:v>
                </c:pt>
                <c:pt idx="694">
                  <c:v>8.70184536354847</c:v>
                </c:pt>
                <c:pt idx="695">
                  <c:v>6.6970342476664797</c:v>
                </c:pt>
                <c:pt idx="696">
                  <c:v>6.2422232654551602</c:v>
                </c:pt>
                <c:pt idx="697">
                  <c:v>7.5597331825040097</c:v>
                </c:pt>
                <c:pt idx="698">
                  <c:v>6.9179531039585802</c:v>
                </c:pt>
                <c:pt idx="699">
                  <c:v>8.9258679578704996</c:v>
                </c:pt>
                <c:pt idx="700">
                  <c:v>7.5234813125734901</c:v>
                </c:pt>
                <c:pt idx="701">
                  <c:v>5.1851486684423902</c:v>
                </c:pt>
                <c:pt idx="702">
                  <c:v>7.7531942698843404</c:v>
                </c:pt>
                <c:pt idx="703">
                  <c:v>5.31320597904178</c:v>
                </c:pt>
                <c:pt idx="704">
                  <c:v>7.6391611716591701</c:v>
                </c:pt>
                <c:pt idx="705">
                  <c:v>6.9772813416307402</c:v>
                </c:pt>
                <c:pt idx="706">
                  <c:v>7.7325153463439698</c:v>
                </c:pt>
                <c:pt idx="707">
                  <c:v>5.8636311755980897</c:v>
                </c:pt>
                <c:pt idx="708">
                  <c:v>5.1590552992145202</c:v>
                </c:pt>
                <c:pt idx="709">
                  <c:v>7.6993894062567296</c:v>
                </c:pt>
                <c:pt idx="710">
                  <c:v>6.4777412979525604</c:v>
                </c:pt>
                <c:pt idx="711">
                  <c:v>11.1208157749092</c:v>
                </c:pt>
                <c:pt idx="712">
                  <c:v>9.6698516485014299</c:v>
                </c:pt>
                <c:pt idx="713">
                  <c:v>6.5352412710136498</c:v>
                </c:pt>
                <c:pt idx="714">
                  <c:v>7.3038432252777001</c:v>
                </c:pt>
                <c:pt idx="715">
                  <c:v>5.5333894887275203</c:v>
                </c:pt>
                <c:pt idx="716">
                  <c:v>5.8721177894754097</c:v>
                </c:pt>
                <c:pt idx="717">
                  <c:v>7.9718911381202702</c:v>
                </c:pt>
                <c:pt idx="718">
                  <c:v>6.93731408122368</c:v>
                </c:pt>
                <c:pt idx="719">
                  <c:v>8.1845934470088899</c:v>
                </c:pt>
                <c:pt idx="720">
                  <c:v>5.1298987149230699</c:v>
                </c:pt>
                <c:pt idx="721">
                  <c:v>7.1204443723924804</c:v>
                </c:pt>
                <c:pt idx="722">
                  <c:v>6.39024066706535</c:v>
                </c:pt>
                <c:pt idx="723">
                  <c:v>7.2682230211595602</c:v>
                </c:pt>
                <c:pt idx="724">
                  <c:v>4.7874917427820396</c:v>
                </c:pt>
                <c:pt idx="725">
                  <c:v>6.6450909695056399</c:v>
                </c:pt>
                <c:pt idx="726">
                  <c:v>8.1628013534920694</c:v>
                </c:pt>
                <c:pt idx="727">
                  <c:v>6.7787848976851697</c:v>
                </c:pt>
                <c:pt idx="728">
                  <c:v>5.1817835502920797</c:v>
                </c:pt>
                <c:pt idx="729">
                  <c:v>6.1384467374566203</c:v>
                </c:pt>
                <c:pt idx="730">
                  <c:v>7.5602407085923904</c:v>
                </c:pt>
                <c:pt idx="731">
                  <c:v>6.5893848777248998</c:v>
                </c:pt>
                <c:pt idx="732">
                  <c:v>5.9067233186528902</c:v>
                </c:pt>
              </c:numCache>
            </c:numRef>
          </c:yVal>
          <c:smooth val="0"/>
          <c:extLst>
            <c:ext xmlns:c16="http://schemas.microsoft.com/office/drawing/2014/chart" uri="{C3380CC4-5D6E-409C-BE32-E72D297353CC}">
              <c16:uniqueId val="{00000002-D3FF-436A-9210-3D9EEF9A0159}"/>
            </c:ext>
          </c:extLst>
        </c:ser>
        <c:dLbls>
          <c:showLegendKey val="0"/>
          <c:showVal val="0"/>
          <c:showCatName val="0"/>
          <c:showSerName val="0"/>
          <c:showPercent val="0"/>
          <c:showBubbleSize val="0"/>
        </c:dLbls>
        <c:axId val="559493570"/>
        <c:axId val="763399729"/>
      </c:scatterChart>
      <c:valAx>
        <c:axId val="559493570"/>
        <c:scaling>
          <c:orientation val="minMax"/>
          <c:max val="8"/>
          <c:min val="0"/>
        </c:scaling>
        <c:delete val="0"/>
        <c:axPos val="b"/>
        <c:title>
          <c:tx>
            <c:rich>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r>
                  <a:rPr lang="zh-CN" altLang="en-US" sz="140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rPr>
                  <a:t>参与公共编辑数</a:t>
                </a:r>
              </a:p>
            </c:rich>
          </c:tx>
          <c:layout>
            <c:manualLayout>
              <c:xMode val="edge"/>
              <c:yMode val="edge"/>
              <c:x val="0.42303015497944801"/>
              <c:y val="0.92158054711246196"/>
            </c:manualLayout>
          </c:layout>
          <c:overlay val="0"/>
          <c:spPr>
            <a:noFill/>
            <a:ln>
              <a:noFill/>
            </a:ln>
            <a:effectLst/>
          </c:spPr>
          <c:txPr>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dirty="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1.08605195206914E-2"/>
              <c:y val="0.37366659886778603"/>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no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分组数据4!$D$2:$D$785</cx:f>
        <cx:lvl ptCount="784" formatCode="0.000_ ">
          <cx:pt idx="0">4.7004803657924104</cx:pt>
          <cx:pt idx="1">6.2934192788464802</cx:pt>
          <cx:pt idx="2">9.1279365457213597</cx:pt>
          <cx:pt idx="3">5.9076299370286796</cx:pt>
          <cx:pt idx="4">7.1163941440934604</cx:pt>
          <cx:pt idx="5">6.9948499858330697</cx:pt>
          <cx:pt idx="6">7.0749631979660403</cx:pt>
          <cx:pt idx="7">6.4892049313253102</cx:pt>
          <cx:pt idx="8">5.3913522325152199</cx:pt>
          <cx:pt idx="9">7.58375630070711</cx:pt>
          <cx:pt idx="10">6.7190131543852596</cx:pt>
          <cx:pt idx="11">6.7897222120705401</cx:pt>
          <cx:pt idx="12">6.14846829591764</cx:pt>
          <cx:pt idx="13">4.7184988712950897</cx:pt>
          <cx:pt idx="14">5.8805329864007003</cx:pt>
          <cx:pt idx="15">6.3543700407973498</cx:pt>
          <cx:pt idx="16">8.1650792588050596</cx:pt>
          <cx:pt idx="17">5.9026333334013596</cx:pt>
          <cx:pt idx="18">5.6362171551604296</cx:pt>
          <cx:pt idx="19">5.6094717951849598</cx:pt>
          <cx:pt idx="20">9.4420074942312695</cx:pt>
          <cx:pt idx="21">6.2785214241658398</cx:pt>
          <cx:pt idx="22">5.6276211136906298</cx:pt>
          <cx:pt idx="23">8.5279352879481394</cx:pt>
          <cx:pt idx="24">6.1561311686632099</cx:pt>
          <cx:pt idx="25">6.2645404671704004</cx:pt>
          <cx:pt idx="26">5.52279336309602</cx:pt>
          <cx:pt idx="27">7.0911873300601096</cx:pt>
          <cx:pt idx="28">7.4036702900123696</cx:pt>
          <cx:pt idx="29">8.7218305546936001</cx:pt>
          <cx:pt idx="30">6.0637852086875998</cx:pt>
          <cx:pt idx="31">8.8751473168533508</cx:pt>
          <cx:pt idx="32">7.6525456926939199</cx:pt>
          <cx:pt idx="33">10.0367501590408</cx:pt>
          <cx:pt idx="34">5.0039463059454503</cx:pt>
          <cx:pt idx="35">7.1292975489293697</cx:pt>
          <cx:pt idx="36">9.0994088112688996</cx:pt>
          <cx:pt idx="37">7.4211775285953898</cx:pt>
          <cx:pt idx="38">5.0814043649844596</cx:pt>
          <cx:pt idx="39">4.9473404437239399</cx:pt>
          <cx:pt idx="40">4.9126548857360497</cx:pt>
          <cx:pt idx="41">5.0689042022202297</cx:pt>
          <cx:pt idx="42">5.7349580921246499</cx:pt>
          <cx:pt idx="43">5.8998973535824897</cx:pt>
          <cx:pt idx="44">7.4454175567016803</cx:pt>
          <cx:pt idx="45">7.0273145140397704</cx:pt>
          <cx:pt idx="46">5.0205856249494198</cx:pt>
          <cx:pt idx="47">5.9295891433898902</cx:pt>
          <cx:pt idx="48">7.3664451483275899</cx:pt>
          <cx:pt idx="49">3.4657359027997199</cx:pt>
          <cx:pt idx="50">8.1881334145104692</cx:pt>
          <cx:pt idx="51">7.0544496581329401</cx:pt>
          <cx:pt idx="52">6.7776465936351098</cx:pt>
          <cx:pt idx="53">5.2522734280466299</cx:pt>
          <cx:pt idx="54">9.6109939230871202</cx:pt>
          <cx:pt idx="55">4.7019943706236296</cx:pt>
          <cx:pt idx="56">7.6458758251848096</cx:pt>
          <cx:pt idx="57">4.9052747784384296</cx:pt>
          <cx:pt idx="58">8.7209500289302504</cx:pt>
          <cx:pt idx="59">4.9904325867787298</cx:pt>
          <cx:pt idx="60">5.0562458053482997</cx:pt>
          <cx:pt idx="61">6.5264948595707901</cx:pt>
          <cx:pt idx="62">6.9005628084006299</cx:pt>
          <cx:pt idx="63">6.9488972223133096</cx:pt>
          <cx:pt idx="64">5.6687308365972804</cx:pt>
          <cx:pt idx="65">9.2672876524179308</cx:pt>
          <cx:pt idx="66">8.4417444607074597</cx:pt>
          <cx:pt idx="67">7.86068096623511</cx:pt>
          <cx:pt idx="68">5.9939614273065596</cx:pt>
          <cx:pt idx="69">6.3385940782031804</cx:pt>
          <cx:pt idx="70">7.6296981412776201</cx:pt>
          <cx:pt idx="71">6.4134589571673501</cx:pt>
          <cx:pt idx="72">7.4377951216719298</cx:pt>
          <cx:pt idx="73">7.3045159464601497</cx:pt>
          <cx:pt idx="74">7.95085485771998</cx:pt>
          <cx:pt idx="75">8.7876782390394901</cx:pt>
          <cx:pt idx="76">8.4796989869886499</cx:pt>
          <cx:pt idx="77">5.6835797673386796</cx:pt>
          <cx:pt idx="78">4.5951198501345898</cx:pt>
          <cx:pt idx="79">8.4311994782492601</cx:pt>
          <cx:pt idx="80">5.9712618397904604</cx:pt>
          <cx:pt idx="81">5.8888779583328796</cx:pt>
          <cx:pt idx="82">5.9269260259704097</cx:pt>
          <cx:pt idx="83">7.0424450912885002</cx:pt>
          <cx:pt idx="84">12.8604010321564</cx:pt>
          <cx:pt idx="85">5.42053499927228</cx:pt>
          <cx:pt idx="86">6.4068799860693098</cx:pt>
          <cx:pt idx="87">6.4967749901858598</cx:pt>
          <cx:pt idx="88">6.4216222678065096</cx:pt>
          <cx:pt idx="89">5.6454468976432297</cx:pt>
          <cx:pt idx="90">6.7557689219842496</cx:pt>
          <cx:pt idx="91">4.6491870714048602</cx:pt>
          <cx:pt idx="92">6.9884131819995901</cx:pt>
          <cx:pt idx="93">5.7300997829735696</cx:pt>
          <cx:pt idx="94">6.9772813416307402</cx:pt>
          <cx:pt idx="95">5.40717177146011</cx:pt>
          <cx:pt idx="96">7.6843240676811497</cx:pt>
          <cx:pt idx="97">5.1704839950381496</cx:pt>
          <cx:pt idx="98">15.2494878037792</cx:pt>
          <cx:pt idx="99">9.8829276385707594</cx:pt>
          <cx:pt idx="100">5.8944028342648496</cx:pt>
          <cx:pt idx="101">5.6276211136906298</cx:pt>
          <cx:pt idx="102">5.2417470150596399</cx:pt>
          <cx:pt idx="103">6.6052979209481997</cx:pt>
          <cx:pt idx="104">7.4133673356952396</cx:pt>
          <cx:pt idx="105">7.0791843946096602</cx:pt>
          <cx:pt idx="106">7.6610563823618296</cx:pt>
          <cx:pt idx="107">6.7878449823095703</cx:pt>
          <cx:pt idx="108">7.99539087693661</cx:pt>
          <cx:pt idx="109">5.1984970312658199</cx:pt>
          <cx:pt idx="110">6.6093492431673804</cx:pt>
          <cx:pt idx="111">6.2409254067395601</cx:pt>
          <cx:pt idx="112">6.5453496603344199</cx:pt>
          <cx:pt idx="113">6.14394716983454</cx:pt>
          <cx:pt idx="114">6.7005773461893101</cx:pt>
          <cx:pt idx="115">1.6094379124341001</cx:pt>
          <cx:pt idx="116">5.6664266881124297</cx:pt>
          <cx:pt idx="117">4.7564596335343099</cx:pt>
          <cx:pt idx="118">6.93537044601511</cx:pt>
          <cx:pt idx="119">5.7620513827801698</cx:pt>
          <cx:pt idx="120">9.2942218559568808</cx:pt>
          <cx:pt idx="121">7.25205395185281</cx:pt>
          <cx:pt idx="122">7.1974353540965899</cx:pt>
          <cx:pt idx="123">7.3501949898816603</cx:pt>
          <cx:pt idx="124">6.6476883735633203</cx:pt>
          <cx:pt idx="125">6.2166061010848601</cx:pt>
          <cx:pt idx="126">7.7437032581737499</cx:pt>
          <cx:pt idx="127">7.4436636831155898</cx:pt>
          <cx:pt idx="128">7.1605870739981698</cx:pt>
          <cx:pt idx="129">5.3447237393621903</cx:pt>
          <cx:pt idx="130">4.7535901911063601</cx:pt>
          <cx:pt idx="131">6.9911768871212097</cx:pt>
          <cx:pt idx="132">5.4293456289544402</cx:pt>
          <cx:pt idx="133">6.2822667468960001</cx:pt>
          <cx:pt idx="134">6.0567840132286204</cx:pt>
          <cx:pt idx="135">7.2806971953847404</cx:pt>
          <cx:pt idx="136">4.06902675423781</cx:pt>
          <cx:pt idx="137">4.9416424226093003</cx:pt>
          <cx:pt idx="138">7.2348984203148303</cx:pt>
          <cx:pt idx="139">4.6395716127054198</cx:pt>
          <cx:pt idx="140">4.4543472962535002</cx:pt>
          <cx:pt idx="141">6.8585650347913596</cx:pt>
          <cx:pt idx="142">6.3607266065521797</cx:pt>
          <cx:pt idx="143">6.8658910748834296</cx:pt>
          <cx:pt idx="144">4.5747109785033802</cx:pt>
          <cx:pt idx="145">7.8526723396446103</cx:pt>
          <cx:pt idx="146">6.6139209870451499</cx:pt>
          <cx:pt idx="147">6.6476883735633203</cx:pt>
          <cx:pt idx="148">7.2492150571143803</cx:pt>
          <cx:pt idx="149">7.7919359569380502</cx:pt>
          <cx:pt idx="150">9.7469068392343203</cx:pt>
          <cx:pt idx="151">8.3954774327321395</cx:pt>
          <cx:pt idx="152">6.0913098820776899</cx:pt>
          <cx:pt idx="153">6.0014148779611496</cx:pt>
          <cx:pt idx="154">4.6634390941120598</cx:pt>
          <cx:pt idx="155">6.2304814475784802</cx:pt>
          <cx:pt idx="156">5.2574953720277797</cx:pt>
          <cx:pt idx="157">7.4241652810420202</cx:pt>
          <cx:pt idx="158">5.5645204073226902</cx:pt>
          <cx:pt idx="159">3.8712010109078898</cx:pt>
          <cx:pt idx="160">7.5073241125825101</cx:pt>
          <cx:pt idx="161">9.0721122526927402</cx:pt>
          <cx:pt idx="162">5.7776523232226502</cx:pt>
          <cx:pt idx="163">5.6276211136906298</cx:pt>
          <cx:pt idx="164">5.9506425525877198</cx:pt>
          <cx:pt idx="165">7.80588204022862</cx:pt>
          <cx:pt idx="166">5.3612921657094201</cx:pt>
          <cx:pt idx="167">8.6199302688673498</cx:pt>
          <cx:pt idx="168">8.0844254007800593</cx:pt>
          <cx:pt idx="169">6.9137373506596802</cx:pt>
          <cx:pt idx="170">5.9610053396232701</cx:pt>
          <cx:pt idx="171">7.1090621356871697</cx:pt>
          <cx:pt idx="172">4.3174881135363101</cx:pt>
          <cx:pt idx="173">4.4308167988433098</cx:pt>
          <cx:pt idx="174">6.7274317248508497</cx:pt>
          <cx:pt idx="175">4.8978397999509102</cx:pt>
          <cx:pt idx="176">7.9193561906606096</cx:pt>
          <cx:pt idx="177">7.9269635448629696</cx:pt>
          <cx:pt idx="178">5.31320597904178</cx:pt>
          <cx:pt idx="179">3.2958368660043198</cx:pt>
          <cx:pt idx="180">5.7868973813666997</cx:pt>
          <cx:pt idx="181">6.1320413747652296</cx:pt>
          <cx:pt idx="182">5.4722706736714697</cx:pt>
          <cx:pt idx="183">5.4161004022044201</cx:pt>
          <cx:pt idx="184">8.5937837935779502</cx:pt>
          <cx:pt idx="185">9.7902628618214997</cx:pt>
          <cx:pt idx="186">7.4927603009223702</cx:pt>
          <cx:pt idx="187">4.3174881135363101</cx:pt>
          <cx:pt idx="188">7.2751723194527704</cx:pt>
          <cx:pt idx="189">4.4886363697321396</cx:pt>
          <cx:pt idx="190">4.8441870864585903</cx:pt>
          <cx:pt idx="191">7.1838707150624499</cx:pt>
          <cx:pt idx="192">6.1882641230825897</cx:pt>
          <cx:pt idx="193">7.3601039729891502</cx:pt>
          <cx:pt idx="194">8.1040990561435802</cx:pt>
          <cx:pt idx="195">5.7413993382274997</cx:pt>
          <cx:pt idx="196">5.7037824746562</cx:pt>
          <cx:pt idx="197">5.9506425525877198</cx:pt>
          <cx:pt idx="198">6.4997870406558498</cx:pt>
          <cx:pt idx="199">6.3681871863504904</cx:pt>
          <cx:pt idx="200">7.6098622009135504</cx:pt>
          <cx:pt idx="201">5.3518581334760604</cx:pt>
          <cx:pt idx="202">6.3297209055226897</cx:pt>
          <cx:pt idx="203">5.85272480937632</cx:pt>
          <cx:pt idx="204">4.7957905455967396</cx:pt>
          <cx:pt idx="205">7.3708601665367102</cx:pt>
          <cx:pt idx="206">5.9532433342877802</cx:pt>
          <cx:pt idx="207">6.6783421146543303</cx:pt>
          <cx:pt idx="208">5.6664266881124297</cx:pt>
          <cx:pt idx="209">4.9416424226093003</cx:pt>
          <cx:pt idx="210">5.5333894887275203</cx:pt>
          <cx:pt idx="211">7.2896105214511602</cx:pt>
          <cx:pt idx="212">5.6365737249627497</cx:pt>
          <cx:pt idx="213">5.8348107370626003</cx:pt>
          <cx:pt idx="214">6.4488893941468497</cx:pt>
          <cx:pt idx="215">5.2678581590633202</cx:pt>
          <cx:pt idx="216">5.1059454739005803</cx:pt>
          <cx:pt idx="217">5.0845051426627101</cx:pt>
          <cx:pt idx="218">7.2327331361776102</cx:pt>
          <cx:pt idx="219">5.5803585591097304</cx:pt>
          <cx:pt idx="220">5.9914645471079799</cx:pt>
          <cx:pt idx="221">6.1463292576688904</cx:pt>
          <cx:pt idx="222">6.9027427371585901</cx:pt>
          <cx:pt idx="223">6.2285110035911799</cx:pt>
          <cx:pt idx="224">6.4861607889440798</cx:pt>
          <cx:pt idx="225">7.5032896306750798</cx:pt>
          <cx:pt idx="226">9.0996694849255793</cx:pt>
          <cx:pt idx="227">5.7745515455443996</cx:pt>
          <cx:pt idx="228">7.1236727852046</cx:pt>
          <cx:pt idx="229">6.7056390948600004</cx:pt>
          <cx:pt idx="230">6.8582148334220001</cx:pt>
          <cx:pt idx="231">6.4723462945009</cx:pt>
          <cx:pt idx="232">4.4485163759427104</cx:pt>
          <cx:pt idx="233">5.2882670306945299</cx:pt>
          <cx:pt idx="234">5.6258209331864801</cx:pt>
          <cx:pt idx="235">5.8009848026125601</cx:pt>
          <cx:pt idx="236">6.8847425046730599</cx:pt>
          <cx:pt idx="237">5.4510384535657002</cx:pt>
          <cx:pt idx="238">4.9126548857360497</cx:pt>
          <cx:pt idx="239">6.4052284580308401</cx:pt>
          <cx:pt idx="240">6.8762646118907602</cx:pt>
          <cx:pt idx="241">6.6187389835172104</cx:pt>
          <cx:pt idx="242">6.6758232216348397</cx:pt>
          <cx:pt idx="243">5.1704839950381496</cx:pt>
          <cx:pt idx="244">7.0466472778487503</cx:pt>
          <cx:pt idx="245">9.0549389102472695</cx:pt>
          <cx:pt idx="246">11.4260268089</cx:pt>
          <cx:pt idx="247">7.7945142082502503</cx:pt>
          <cx:pt idx="248">8.8980923455791494</cx:pt>
          <cx:pt idx="249">5.1179938124167501</cx:pt>
          <cx:pt idx="250">7.6907431635418702</cx:pt>
          <cx:pt idx="251">8.2591993626662799</cx:pt>
          <cx:pt idx="252">8.38454781731118</cx:pt>
          <cx:pt idx="253">5.3936275463523602</cx:pt>
          <cx:pt idx="254">6.3421214187211499</cx:pt>
          <cx:pt idx="255">8.00658976518476</cx:pt>
          <cx:pt idx="256">8.6316150290144993</cx:pt>
          <cx:pt idx="257">6.1136821798322298</cx:pt>
          <cx:pt idx="258">7.9200831990532299</cx:pt>
          <cx:pt idx="259">4.7791234931115296</cx:pt>
          <cx:pt idx="260">6.7782159076271498</cx:pt>
          <cx:pt idx="261">7.1236727852046</cx:pt>
          <cx:pt idx="262">6.9867974863220903</cx:pt>
          <cx:pt idx="263">5.8051349689164802</cx:pt>
          <cx:pt idx="264">6.1003189520200598</cx:pt>
          <cx:pt idx="265">5.4992153089149198</cx:pt>
          <cx:pt idx="266">5.31320597904178</cx:pt>
          <cx:pt idx="267">8.2337687092170899</cx:pt>
          <cx:pt idx="268">7.9965416734989496</cx:pt>
          <cx:pt idx="269">7.5585167430456401</cx:pt>
          <cx:pt idx="270">5.5721540321777603</cx:pt>
          <cx:pt idx="271">5.7960577507653701</cx:pt>
          <cx:pt idx="272">5.8250163394703103</cx:pt>
          <cx:pt idx="273">5.3033049080590704</cx:pt>
          <cx:pt idx="274">5.6801726090170597</cx:pt>
          <cx:pt idx="275">5.5053315359323598</cx:pt>
          <cx:pt idx="276">6.0890448754468398</cx:pt>
          <cx:pt idx="277">5.5606816310155196</cx:pt>
          <cx:pt idx="278">4.0430512678345503</cx:pt>
          <cx:pt idx="279">8.5052825403904002</cx:pt>
          <cx:pt idx="280">8.4918753834319407</cx:pt>
          <cx:pt idx="281">7.3556411029742499</cx:pt>
          <cx:pt idx="282">5.1590552992145202</cx:pt>
          <cx:pt idx="283">6.8762646118907602</cx:pt>
          <cx:pt idx="284">6.2728770065461603</cx:pt>
          <cx:pt idx="285">7.1921820587132403</cx:pt>
          <cx:pt idx="286">9.0523211077051897</cx:pt>
          <cx:pt idx="287">6.21860011969172</cx:pt>
          <cx:pt idx="288">6.3721814855269496</cx:pt>
          <cx:pt idx="289">4.60517018598809</cx:pt>
          <cx:pt idx="290">7.6039976644493796</cx:pt>
          <cx:pt idx="291">6.2791466195597598</cx:pt>
          <cx:pt idx="292">6.9157234486313097</cx:pt>
          <cx:pt idx="293">5.6383546693337401</cx:pt>
          <cx:pt idx="294">7.1639466843425401</cx:pt>
          <cx:pt idx="295">8.9729711133979908</cx:pt>
          <cx:pt idx="296">4.4773368144781998</cx:pt>
          <cx:pt idx="297">6.3026189757448998</cx:pt>
          <cx:pt idx="298">5.6698809229805196</cx:pt>
          <cx:pt idx="299">5.50736199348274</cx:pt>
          <cx:pt idx="300">6.2225762680713599</cx:pt>
          <cx:pt idx="301">6.0282785202306899</cx:pt>
          <cx:pt idx="302">5.1836544582278901</cx:pt>
          <cx:pt idx="303">6.48310735145719</cx:pt>
          <cx:pt idx="304">4.6539603501575204</cx:pt>
          <cx:pt idx="305">5.6559918108198497</cx:pt>
          <cx:pt idx="306">6.1114673395026697</cx:pt>
          <cx:pt idx="307">6.4401487743361203</cx:pt>
          <cx:pt idx="308">5.2417470150596399</cx:pt>
          <cx:pt idx="309">8.89672491749789</cx:pt>
          <cx:pt idx="310">6.7202201551352898</cx:pt>
          <cx:pt idx="311">7.3806713296749002</cx:pt>
          <cx:pt idx="312">6.9488972223133096</cx:pt>
          <cx:pt idx="313">5.27128869416011</cx:pt>
          <cx:pt idx="314">6.3473892096560096</cx:pt>
          <cx:pt idx="315">7.0237589547384403</cx:pt>
          <cx:pt idx="316">7.4474598622985004</cx:pt>
          <cx:pt idx="317">3.8712010109078898</cx:pt>
          <cx:pt idx="318">4.6634390941120598</cx:pt>
          <cx:pt idx="319">7.1244782624934198</cx:pt>
          <cx:pt idx="320">6.7661917146603496</cx:pt>
          <cx:pt idx="321">5.1179938124167501</cx:pt>
          <cx:pt idx="322">6.9255951971104599</cx:pt>
          <cx:pt idx="323">5.7004435733906798</cx:pt>
          <cx:pt idx="324">7.4139702901904396</cx:pt>
          <cx:pt idx="325">8.26204284396694</cx:pt>
          <cx:pt idx="326">4.7621739347977501</cx:pt>
          <cx:pt idx="327">6.2422232654551602</cx:pt>
          <cx:pt idx="328">6.47389069635227</cx:pt>
          <cx:pt idx="329">4.8040210447332496</cx:pt>
          <cx:pt idx="330">6.7592552706636901</cx:pt>
          <cx:pt idx="331">4.1820501426411996</cx:pt>
          <cx:pt idx="332">5.0238805208462702</cx:pt>
          <cx:pt idx="333">6.8946700394334801</cx:pt>
          <cx:pt idx="334">5.7268477475871897</cx:pt>
          <cx:pt idx="335">4.4026459218766103</cx:pt>
          <cx:pt idx="336">6.7696419768525002</cx:pt>
          <cx:pt idx="337">4.8675344504555804</cx:pt>
          <cx:pt idx="338">5.8435444170313602</cx:pt>
          <cx:pt idx="339">7.93278082715306</cx:pt>
          <cx:pt idx="340">8.7172455139070397</cx:pt>
          <cx:pt idx="341">4.4308167988433098</cx:pt>
          <cx:pt idx="342">5.8861040314501496</cx:pt>
          <cx:pt idx="343">7.1234713144675501</cx:pt>
          <cx:pt idx="344">6.3421214187211499</cx:pt>
          <cx:pt idx="345">5.7838251823297302</cx:pt>
          <cx:pt idx="346">6.7563508248229001</cx:pt>
          <cx:pt idx="347">9.1600991555394309</cx:pt>
          <cx:pt idx="348">4.8559289043352702</cx:pt>
          <cx:pt idx="349">5.4595855141441501</cx:pt>
          <cx:pt idx="350">6.3595738686723697</cx:pt>
          <cx:pt idx="351">5.4638318050256096</cx:pt>
          <cx:pt idx="352">7.4494980053828401</cx:pt>
          <cx:pt idx="353">3.6635616461296401</cx:pt>
          <cx:pt idx="354">7.5714736488512697</cx:pt>
          <cx:pt idx="355">8.01201823915906</cx:pt>
          <cx:pt idx="356">5.6869753563398202</cx:pt>
          <cx:pt idx="357">6.3315018498936899</cx:pt>
          <cx:pt idx="358">5.4722706736714697</cx:pt>
          <cx:pt idx="359">4.9972122737641103</cx:pt>
          <cx:pt idx="360">6.0913098820776899</cx:pt>
          <cx:pt idx="361">6.9469759921354104</cx:pt>
          <cx:pt idx="362">5.8111409929766999</cx:pt>
          <cx:pt idx="363">6.7776465936351098</cx:pt>
          <cx:pt idx="364">6.13988455222625</cx:pt>
          <cx:pt idx="365">8.1758290087145902</cx:pt>
          <cx:pt idx="366">4.4308167988433098</cx:pt>
          <cx:pt idx="367">4.9628446302598999</cx:pt>
          <cx:pt idx="368">6.6359465556866404</cx:pt>
          <cx:pt idx="369">4.3882571844245097</cx:pt>
          <cx:pt idx="370">2.9444389791664398</cx:pt>
          <cx:pt idx="371">5.4467373716663099</cx:pt>
          <cx:pt idx="372">7.3343293503005302</cx:pt>
          <cx:pt idx="373">5.7071102647488701</cx:pt>
          <cx:pt idx="374">3.7135720667043</cx:pt>
          <cx:pt idx="375">6.8700534117981196</cx:pt>
          <cx:pt idx="376">6.9186952190204698</cx:pt>
          <cx:pt idx="377">7.1163941440934604</cx:pt>
          <cx:pt idx="378">5.5834963087816902</cx:pt>
          <cx:pt idx="379">8.4691052806091793</cx:pt>
          <cx:pt idx="380">7.1631723908466398</cx:pt>
          <cx:pt idx="381">6.4488893941468497</cx:pt>
          <cx:pt idx="382">5.5490760848952201</cx:pt>
          <cx:pt idx="383">5.8941523646329799</cx:pt>
          <cx:pt idx="384">8.5694060628631696</cx:pt>
          <cx:pt idx="385">5.1328529268205001</cx:pt>
          <cx:pt idx="386">6.1393456139216402</cx:pt>
          <cx:pt idx="387">7.6972348439899001</cx:pt>
          <cx:pt idx="388">4.2121275978784798</cx:pt>
          <cx:pt idx="389">6.4318677065774201</cx:pt>
          <cx:pt idx="390">6.0614569189280099</cx:pt>
          <cx:pt idx="391">6.0913098820776899</cx:pt>
          <cx:pt idx="392">6.8844866520427797</cx:pt>
          <cx:pt idx="393">4.1588830833596697</cx:pt>
          <cx:pt idx="394">5.4467373716663099</cx:pt>
          <cx:pt idx="395">8.5952647268363904</cx:pt>
          <cx:pt idx="396">6.2595814640649197</cx:pt>
          <cx:pt idx="397">9.5012173353244798</cx:pt>
          <cx:pt idx="398">7.3852309230665698</cx:pt>
          <cx:pt idx="399">7.3085427975391903</cx:pt>
          <cx:pt idx="400">6.8123450941774699</cx:pt>
          <cx:pt idx="401">6.9426396808356303</cx:pt>
          <cx:pt idx="402">6.9782137426306896</cx:pt>
          <cx:pt idx="403">5.3375380797013099</cx:pt>
          <cx:pt idx="404">4.6913478822291399</cx:pt>
          <cx:pt idx="405">5.5333894887275203</cx:pt>
          <cx:pt idx="406">6.3368257311464404</cx:pt>
          <cx:pt idx="407">4.9926975934095799</cx:pt>
          <cx:pt idx="408">6.7511014689367599</cx:pt>
          <cx:pt idx="409">4.3944491546724302</cx:pt>
          <cx:pt idx="410">7.53689712956617</cx:pt>
          <cx:pt idx="411">7.3218497137883496</cx:pt>
          <cx:pt idx="412">7.0379059634471801</cx:pt>
          <cx:pt idx="413">8.0003494953246808</cx:pt>
          <cx:pt idx="414">8.0274765308604792</cx:pt>
          <cx:pt idx="415">7.6694952510076897</cx:pt>
          <cx:pt idx="416">5.43372200355424</cx:pt>
          <cx:pt idx="417">6.3977626415200302</cx:pt>
          <cx:pt idx="418">4.76643833358421</cx:pt>
          <cx:pt idx="419">7.4854916080307499</cx:pt>
          <cx:pt idx="420">7.6934816408351701</cx:pt>
          <cx:pt idx="421">4.5747109785033802</cx:pt>
          <cx:pt idx="422">7.5595594960076999</cx:pt>
          <cx:pt idx="423">5.8377304471659297</cx:pt>
          <cx:pt idx="424">6.4457198193855696</cx:pt>
          <cx:pt idx="425">9.2562693038645794</cx:pt>
          <cx:pt idx="426">6.0753460310886798</cx:pt>
          <cx:pt idx="427">7.1884127364969501</cx:pt>
          <cx:pt idx="428">6.2106000770246501</cx:pt>
          <cx:pt idx="429">7.2710085382809897</cx:pt>
          <cx:pt idx="430">7.3401868353201101</cx:pt>
          <cx:pt idx="431">5.5039756035212202</cx:pt>
          <cx:pt idx="432">6.8700534117981196</cx:pt>
          <cx:pt idx="433">7.1340937211928601</cx:pt>
          <cx:pt idx="434">6.8156399900743301</cx:pt>
          <cx:pt idx="435">6.0935697700451303</cx:pt>
          <cx:pt idx="436">5.5134287461649798</cx:pt>
          <cx:pt idx="437">7.54855597916987</cx:pt>
          <cx:pt idx="438">6.5930445341424297</cx:pt>
          <cx:pt idx="439">5.8406416573733901</cx:pt>
          <cx:pt idx="440">5.4930614433405403</cx:pt>
          <cx:pt idx="441">6.5439118455647902</cx:pt>
          <cx:pt idx="442">6.48310735145719</cx:pt>
          <cx:pt idx="443">5.9375362050824201</cx:pt>
          <cx:pt idx="444">7.6468313914304797</cx:pt>
          <cx:pt idx="445">4.4886363697321396</cx:pt>
          <cx:pt idx="446">6.9591610670420296</cx:pt>
          <cx:pt idx="447">5.0814043649844596</cx:pt>
          <cx:pt idx="448">4.6539603501575204</cx:pt>
          <cx:pt idx="449">5.8971538676367397</cx:pt>
          <cx:pt idx="450">5.5134287461649798</cx:pt>
          <cx:pt idx="451">6.0330862217987997</cx:pt>
          <cx:pt idx="452">6.2402758451707596</cx:pt>
          <cx:pt idx="453">8.5447651236192197</cx:pt>
          <cx:pt idx="454">6.62140565176413</cx:pt>
          <cx:pt idx="455">7.5740450053721897</cx:pt>
          <cx:pt idx="456">6.2146080984221896</cx:pt>
          <cx:pt idx="457">5.4380793089231902</cx:pt>
          <cx:pt idx="458">5.9678546814688396</cx:pt>
          <cx:pt idx="459">7.2882444010201199</cx:pt>
          <cx:pt idx="460">7.2152399787300903</cx:pt>
          <cx:pt idx="461">5.3706380281276598</cx:pt>
          <cx:pt idx="462">8.3882228101192702</cx:pt>
          <cx:pt idx="463">8.9694146508661703</cx:pt>
          <cx:pt idx="464">6.5694814204142897</cx:pt>
          <cx:pt idx="465">5.6167710976665699</cx:pt>
          <cx:pt idx="466">6.19065687759967</cx:pt>
          <cx:pt idx="467">5.1532915944977704</cx:pt>
          <cx:pt idx="468">8.1958853913147909</cx:pt>
          <cx:pt idx="469">6.81014245011513</cx:pt>
          <cx:pt idx="470">6.0378709199221303</cx:pt>
          <cx:pt idx="471">7.3178761986264904</cx:pt>
          <cx:pt idx="472">6.13988455222625</cx:pt>
          <cx:pt idx="473">4.82028156560503</cx:pt>
          <cx:pt idx="474">7.5852810786391203</cx:pt>
          <cx:pt idx="475">6.1543271675372599</cx:pt>
          <cx:pt idx="476">5.6733232671714902</cx:pt>
          <cx:pt idx="477">5.7589017738772803</cx:pt>
          <cx:pt idx="478">9.1504842048228099</cx:pt>
          <cx:pt idx="479">6.9627168370561101</cx:pt>
          <cx:pt idx="480">6.8057225534169801</cx:pt>
          <cx:pt idx="481">5.9635793436184397</cx:pt>
          <cx:pt idx="482">4.7004803657924104</cx:pt>
          <cx:pt idx="483">4.4942386252807998</cx:pt>
          <cx:pt idx="484">7.00033446027523</cx:pt>
          <cx:pt idx="485">6.1047932324149796</cx:pt>
          <cx:pt idx="486">6.0684255882441098</cx:pt>
          <cx:pt idx="487">4.7184988712950897</cx:pt>
          <cx:pt idx="488">7.6468313914304797</cx:pt>
          <cx:pt idx="489">8.0491077213264006</cx:pt>
          <cx:pt idx="490">5.1199878310236198</cx:pt>
          <cx:pt idx="491">8.4392316499465192</cx:pt>
          <cx:pt idx="492">6.3473892096560096</cx:pt>
          <cx:pt idx="493">7.5781454724194601</cx:pt>
          <cx:pt idx="494">7.9728107841213998</cx:pt>
          <cx:pt idx="495">5.58537424360589</cx:pt>
          <cx:pt idx="496">8.3974632617911098</cx:pt>
          <cx:pt idx="497">4.6728288344618996</cx:pt>
          <cx:pt idx="498">5.2770937300964098</cx:pt>
          <cx:pt idx="499">11.0855802230428</cx:pt>
          <cx:pt idx="500">4.9904325867787298</cx:pt>
          <cx:pt idx="501">5.5254529391317799</cx:pt>
          <cx:pt idx="502">6.4194518925649602</cx:pt>
          <cx:pt idx="503">6.0306852602612597</cx:pt>
          <cx:pt idx="504">7.1420365747068004</cx:pt>
          <cx:pt idx="505">5.9080829381689304</cx:pt>
          <cx:pt idx="506">5.6021188208797001</cx:pt>
          <cx:pt idx="507">9.0532186162039707</cx:pt>
          <cx:pt idx="508">5.4806389233419903</cx:pt>
          <cx:pt idx="509">9.05333562316601</cx:pt>
          <cx:pt idx="510">8.39185670010494</cx:pt>
          <cx:pt idx="511">8.1839557173049506</cx:pt>
          <cx:pt idx="512">5.5909869805108503</cx:pt>
          <cx:pt idx="513">7.9905768817439196</cx:pt>
          <cx:pt idx="514">4.6347289882296296</cx:pt>
          <cx:pt idx="515">4.3174881135363101</cx:pt>
          <cx:pt idx="516">4.3567088266895899</cx:pt>
          <cx:pt idx="517">4.1896547420264199</cx:pt>
          <cx:pt idx="518">5.7137328055093599</cx:pt>
          <cx:pt idx="519">4.27666611901605</cx:pt>
          <cx:pt idx="520">6.9411900550683701</cx:pt>
          <cx:pt idx="521">4.8040210447332496</cx:pt>
          <cx:pt idx="522">6.6385677891665198</cx:pt>
          <cx:pt idx="523">7.7828072628396896</cx:pt>
          <cx:pt idx="524">5.7300997829735696</cx:pt>
          <cx:pt idx="525">8.0562908764168402</cx:pt>
          <cx:pt idx="526">5.8464387750577202</cx:pt>
          <cx:pt idx="527">6.34563636082859</cx:pt>
          <cx:pt idx="528">7.0166096838942096</cx:pt>
          <cx:pt idx="529">6.0450053140360103</cx:pt>
          <cx:pt idx="530">5.9674279692797398</cx:pt>
          <cx:pt idx="531">6.2025355171879202</cx:pt>
          <cx:pt idx="532">6.4551985633401197</cx:pt>
          <cx:pt idx="533">9.6227148883852802</cx:pt>
          <cx:pt idx="534">5.5947113796018302</cx:pt>
          <cx:pt idx="535">3.93182563272432</cx:pt>
          <cx:pt idx="536">6.6498477352315799</cx:pt>
          <cx:pt idx="537">6.7546040994879597</cx:pt>
          <cx:pt idx="538">5.4467373716663099</cx:pt>
          <cx:pt idx="539">5.6961342538179398</cx:pt>
          <cx:pt idx="540">9.15841529911126</cx:pt>
          <cx:pt idx="541">7.0673198486534696</cx:pt>
          <cx:pt idx="542">7.3375877435385899</cx:pt>
          <cx:pt idx="543">7.7323692222843796</cx:pt>
          <cx:pt idx="544">4.9052747784384296</cx:pt>
          <cx:pt idx="545">7.0732697174597101</cx:pt>
          <cx:pt idx="546">5.2219761332913102</cx:pt>
          <cx:pt idx="547">9.6176038620257192</cx:pt>
          <cx:pt idx="548">5.2626901889048803</cx:pt>
          <cx:pt idx="549">7.3990922261642602</cx:pt>
          <cx:pt idx="550">4.9698132995759998</cx:pt>
          <cx:pt idx="551">4.7095302013123304</cx:pt>
          <cx:pt idx="552">7.2122944685003398</cx:pt>
          <cx:pt idx="553">7.03702761468627</cx:pt>
          <cx:pt idx="554">4.3820266346738803</cx:pt>
          <cx:pt idx="555">6.1548580940164097</cx:pt>
          <cx:pt idx="556">3.17805383034794</cx:pt>
          <cx:pt idx="557">4.4426512564903096</cx:pt>
          <cx:pt idx="558">9.0009764440703393</cx:pt>
          <cx:pt idx="559">6.6754027885826099</cx:pt>
          <cx:pt idx="560">5.9362160728775004</cx:pt>
          <cx:pt idx="561">6.6666386756776701</cx:pt>
          <cx:pt idx="562">8.0426994968976295</cx:pt>
          <cx:pt idx="563">5.67675380226828</cx:pt>
          <cx:pt idx="564">6.6025878921893302</cx:pt>
          <cx:pt idx="565">5.8833223884882697</cx:pt>
          <cx:pt idx="566">4.4543472962535002</cx:pt>
          <cx:pt idx="567">7.6250258044392796</cx:pt>
          <cx:pt idx="568">6.3535000972888103</cx:pt>
          <cx:pt idx="569">5.5333894887275203</cx:pt>
          <cx:pt idx="570">7.5459181512093201</cx:pt>
          <cx:pt idx="571">5.4806389233419903</cx:pt>
          <cx:pt idx="572">7.4336665401661604</cx:pt>
          <cx:pt idx="573">7.5632005923580703</cx:pt>
          <cx:pt idx="574">6.6682282484173996</cx:pt>
          <cx:pt idx="575">9.7595017020077393</cx:pt>
          <cx:pt idx="576">8.2511421390907493</cx:pt>
          <cx:pt idx="577">4.0253516907351496</cx:pt>
          <cx:pt idx="578">5.3351313396707498</cx:pt>
          <cx:pt idx="579">4.7791234931115296</cx:pt>
          <cx:pt idx="580">6.69950034016167</cx:pt>
          <cx:pt idx="581">7.8529832607508796</cx:pt>
          <cx:pt idx="582">8.1799006184111196</cx:pt>
          <cx:pt idx="583">4.6539603501575204</cx:pt>
          <cx:pt idx="584">3.95124371858142</cx:pt>
          <cx:pt idx="585">5.7235851019523798</cx:pt>
          <cx:pt idx="586">5.8971538676367397</cx:pt>
          <cx:pt idx="587">7.9434277678763703</cx:pt>
          <cx:pt idx="588">4.2484952420493496</cx:pt>
          <cx:pt idx="589">5.6204008657171496</cx:pt>
          <cx:pt idx="590">6.4264884574576904</cx:pt>
          <cx:pt idx="591">6.0063531596017299</cx:pt>
          <cx:pt idx="592">4.3820266346738803</cx:pt>
          <cx:pt idx="593">8.3758600152995903</cx:pt>
          <cx:pt idx="594">5.9997633499226701</cx:pt>
          <cx:pt idx="595">8.3530258452023194</cx:pt>
          <cx:pt idx="596">8.9048110924806103</cx:pt>
          <cx:pt idx="597">7.00033446027523</cx:pt>
          <cx:pt idx="598">4.8520302639196098</cx:pt>
          <cx:pt idx="599">4.7184988712950897</cx:pt>
          <cx:pt idx="600">9.5153956524852994</cx:pt>
          <cx:pt idx="601">7.3258075025957696</cx:pt>
          <cx:pt idx="602">5.1179938124167501</cx:pt>
          <cx:pt idx="603">4.8283137373022997</cx:pt>
          <cx:pt idx="604">6.87901281011648</cx:pt>
          <cx:pt idx="605">7.54855597916987</cx:pt>
          <cx:pt idx="606">7.4960973451759498</cx:pt>
          <cx:pt idx="607">7.2456550675945302</cx:pt>
          <cx:pt idx="608">4.3307333402863302</cx:pt>
          <cx:pt idx="609">9.5429480077809501</cx:pt>
          <cx:pt idx="610">5.7446044691764504</cx:pt>
          <cx:pt idx="611">5.3278761687895804</cx:pt>
          <cx:pt idx="612">4.9836066217083301</cx:pt>
          <cx:pt idx="613">10.682090966291</cx:pt>
          <cx:pt idx="614">8.6606872910549608</cx:pt>
          <cx:pt idx="615">5.5333894887275203</cx:pt>
          <cx:pt idx="616">8.1610895128457894</cx:pt>
          <cx:pt idx="617">4.9698132995759998</cx:pt>
          <cx:pt idx="618">6.9603477291012998</cx:pt>
          <cx:pt idx="619">5.0369526024136198</cx:pt>
          <cx:pt idx="620">6.1896321123520099</cx:pt>
          <cx:pt idx="621">6.0402547112774103</cx:pt>
          <cx:pt idx="622">5.4510384535657002</cx:pt>
          <cx:pt idx="623">4.8520302639196098</cx:pt>
          <cx:pt idx="624">5.5012582105447203</cx:pt>
          <cx:pt idx="625">6.6541525201832101</cx:pt>
          <cx:pt idx="626">5.94542060860657</cx:pt>
          <cx:pt idx="627">6.6982680541154096</cx:pt>
          <cx:pt idx="628">5.6801726090170597</cx:pt>
          <cx:pt idx="629">8.7132532743206994</cx:pt>
          <cx:pt idx="630">8.5879147639166398</cx:pt>
          <cx:pt idx="631">6.2728770065461603</cx:pt>
          <cx:pt idx="632">7.2100796281707797</cx:pt>
          <cx:pt idx="633">9.2355109191181199</cx:pt>
          <cx:pt idx="634">5.20331963792575</cx:pt>
          <cx:pt idx="635">7.3696007205263996</cx:pt>
          <cx:pt idx="636">6.7638849085624297</cx:pt>
          <cx:pt idx="637">11.1675154047373</cx:pt>
          <cx:pt idx="638">4.4543472962535002</cx:pt>
          <cx:pt idx="639">5.6454468976432297</cx:pt>
          <cx:pt idx="640">4.3820266346738803</cx:pt>
          <cx:pt idx="641">6.7900972355139002</cx:pt>
          <cx:pt idx="642">5.5254529391317799</cx:pt>
          <cx:pt idx="643">6.7696419768525002</cx:pt>
          <cx:pt idx="644">8.1199938277251</cx:pt>
          <cx:pt idx="645">7.9824163468277298</cx:pt>
          <cx:pt idx="646">7.75245793801085</cx:pt>
          <cx:pt idx="647">6.0088131854425901</cx:pt>
          <cx:pt idx="648">8.8187485828005201</cx:pt>
          <cx:pt idx="649">4.5538768916005399</cx:pt>
          <cx:pt idx="650">4.9972122737641103</cx:pt>
          <cx:pt idx="651">6.4150969591715903</cx:pt>
          <cx:pt idx="652">5.5451774444795596</cx:pt>
          <cx:pt idx="653">7.3251489579555704</cx:pt>
          <cx:pt idx="654">7.6406038263936296</cx:pt>
          <cx:pt idx="655">4.3040650932041702</cx:pt>
          <cx:pt idx="656">9.5702500784248397</cx:pt>
          <cx:pt idx="657">7.4958196830889303</cx:pt>
          <cx:pt idx="658">7.8363697605451197</cx:pt>
          <cx:pt idx="659">3.7841896339182601</cx:pt>
          <cx:pt idx="660">6.7286286130846999</cx:pt>
          <cx:pt idx="661">6.8662385987791996</cx:pt>
          <cx:pt idx="662">7.0527210492323196</cx:pt>
          <cx:pt idx="663">3.8066624897703099</cx:pt>
          <cx:pt idx="664">6.74758652682931</cx:pt>
          <cx:pt idx="665">8.2427563457144704</cx:pt>
          <cx:pt idx="666">5.0039463059454503</cx:pt>
          <cx:pt idx="667">5.9763509092979303</cx:pt>
          <cx:pt idx="668">5.8051349689164802</cx:pt>
          <cx:pt idx="669">5.9738096118692603</cx:pt>
          <cx:pt idx="670">6.7129562006770698</cx:pt>
          <cx:pt idx="671">6.7262334023587398</cx:pt>
          <cx:pt idx="672">8.7272920292096394</cx:pt>
          <cx:pt idx="673">7.7393592026890898</cx:pt>
          <cx:pt idx="674">5.8749307308520304</cx:pt>
          <cx:pt idx="675">7.9105906122564704</cx:pt>
          <cx:pt idx="676">12.2396137989368</cx:pt>
          <cx:pt idx="677">8.94780609305705</cx:pt>
          <cx:pt idx="678">7.2196420401307302</cx:pt>
          <cx:pt idx="679">9.6841492520628893</cx:pt>
          <cx:pt idx="680">5.8916442118257697</cx:pt>
          <cx:pt idx="681">7.68294316987829</cx:pt>
          <cx:pt idx="682">8.5145898055461195</cx:pt>
          <cx:pt idx="683">6.9017372066565699</cx:pt>
          <cx:pt idx="684">5.7004435733906798</cx:pt>
          <cx:pt idx="685">6.5381398237676702</cx:pt>
          <cx:pt idx="686">5.0751738152338204</cx:pt>
          <cx:pt idx="687">4.9199809258281197</cx:pt>
          <cx:pt idx="688">3.8918202981106198</cx:pt>
          <cx:pt idx="689">8.8392766905853506</cx:pt>
          <cx:pt idx="690">7.5927862789398199</cx:pt>
          <cx:pt idx="691">4.3630986247883596</cx:pt>
          <cx:pt idx="692">5.2781146592305097</cx:pt>
          <cx:pt idx="693">7.7070626553704704</cx:pt>
          <cx:pt idx="694">7.1762545320171398</cx:pt>
          <cx:pt idx="695">6.3647507568519099</cx:pt>
          <cx:pt idx="696">4.5849674786705696</cx:pt>
          <cx:pt idx="697">8.9100457614735493</cx:pt>
          <cx:pt idx="698">6.2285110035911799</cx:pt>
          <cx:pt idx="699">11.3883141697202</cx:pt>
          <cx:pt idx="700">5.5333894887275203</cx:pt>
          <cx:pt idx="701">5.4595855141441501</cx:pt>
          <cx:pt idx="702">6.7650389767805397</cx:pt>
          <cx:pt idx="703">6.9275579062783104</cx:pt>
          <cx:pt idx="704">5.4467373716663099</cx:pt>
          <cx:pt idx="705">5.6204008657171496</cx:pt>
          <cx:pt idx="706">6.21527454296535</cx:pt>
          <cx:pt idx="707">6.3716118472318497</cx:pt>
          <cx:pt idx="708">8.8400010658433903</cx:pt>
          <cx:pt idx="709">6.1964441277945204</cx:pt>
          <cx:pt idx="710">6.2522891653898798</cx:pt>
          <cx:pt idx="711">9.5473838739656802</cx:pt>
          <cx:pt idx="712">7.9434277678763703</cx:pt>
          <cx:pt idx="713">7.5683792678365203</cx:pt>
          <cx:pt idx="714">6.2065759267249199</cx:pt>
          <cx:pt idx="715">7.4804283060741996</cx:pt>
          <cx:pt idx="716">5.7525726388256304</cx:pt>
          <cx:pt idx="717">12.7625119652565</cx:pt>
          <cx:pt idx="718">7.0277087969428598</cx:pt>
          <cx:pt idx="719">5.82304589548301</cx:pt>
          <cx:pt idx="720">8.6436496153687905</cx:pt>
          <cx:pt idx="721">5.6835797673386796</cx:pt>
          <cx:pt idx="722">5.9153031861424097</cx:pt>
          <cx:pt idx="723">5.7462031905401503</cx:pt>
          <cx:pt idx="724">5.8289456176102004</cx:pt>
          <cx:pt idx="725">7.3617565507503597</cx:pt>
          <cx:pt idx="726">7.29369772060143</cx:pt>
          <cx:pt idx="727">5.8021183753770602</cx:pt>
          <cx:pt idx="728">5.4038028743940103</cx:pt>
          <cx:pt idx="729">5.1179938124167501</cx:pt>
          <cx:pt idx="730">7.60688453121963</cx:pt>
          <cx:pt idx="731">7.4018415787438299</cx:pt>
          <cx:pt idx="732">8.3112508474217996</cx:pt>
          <cx:pt idx="733">5.2933048247244896</cx:pt>
          <cx:pt idx="734">6.6096187486264899</cx:pt>
          <cx:pt idx="735">7.2943772992888203</cx:pt>
          <cx:pt idx="736">6.7334018918373504</cx:pt>
          <cx:pt idx="737">8.3596618034294998</cx:pt>
          <cx:pt idx="738">5.0369526024136198</cx:pt>
          <cx:pt idx="739">6.7945865808764898</cx:pt>
          <cx:pt idx="740">7.6847839435227803</cx:pt>
          <cx:pt idx="741">5.6970934865054002</cx:pt>
          <cx:pt idx="742">7.3852309230665698</cx:pt>
          <cx:pt idx="743">6.4777412979525604</cx:pt>
          <cx:pt idx="744">5.1817835502920797</cx:pt>
          <cx:pt idx="745">7.4558766874918199</cx:pt>
          <cx:pt idx="746">5.2364419628299403</cx:pt>
          <cx:pt idx="747">8.4007717283989791</cx:pt>
          <cx:pt idx="748">6.8478283304017804</cx:pt>
          <cx:pt idx="749">6.8834625864130903</cx:pt>
          <cx:pt idx="750">5.7397929121792304</cx:pt>
          <cx:pt idx="751">7.2997973667581597</cx:pt>
          <cx:pt idx="752">5.22035582507832</cx:pt>
          <cx:pt idx="753">6.7707894239089796</cx:pt>
          <cx:pt idx="754">5.3471075307174596</cx:pt>
          <cx:pt idx="755">5.4680601411351297</cx:pt>
          <cx:pt idx="756">9.2635019200904107</cx:pt>
          <cx:pt idx="757">5.7071102647488701</cx:pt>
          <cx:pt idx="758">7.55616656570069</cx:pt>
          <cx:pt idx="759">5.7300997829735696</cx:pt>
          <cx:pt idx="760">6.5694814204142897</cx:pt>
          <cx:pt idx="761">8.1089241559753393</cx:pt>
          <cx:pt idx="762">7.5275787951232296</cx:pt>
          <cx:pt idx="763">7.8477625374736002</cx:pt>
          <cx:pt idx="764">6.3885614055456301</cx:pt>
          <cx:pt idx="765">4.4830025520138799</cx:pt>
          <cx:pt idx="766">6.8977049431286304</cx:pt>
          <cx:pt idx="767">7.4460014983241196</cx:pt>
          <cx:pt idx="768">7.1869010204116304</cx:pt>
          <cx:pt idx="769">8.8558059925365598</cx:pt>
          <cx:pt idx="770">7.0237589547384403</cx:pt>
          <cx:pt idx="771">5.0689042022202297</cx:pt>
          <cx:pt idx="772">5.2417470150596399</cx:pt>
          <cx:pt idx="773">5.4764635519315101</cx:pt>
          <cx:pt idx="774">4.9972122737641103</cx:pt>
          <cx:pt idx="775">6.6758232216348397</cx:pt>
          <cx:pt idx="776">6.6749821786920798</cx:pt>
          <cx:pt idx="777">6.2519038831658804</cx:pt>
          <cx:pt idx="778">6.76272950693187</cx:pt>
          <cx:pt idx="779">9.9772623059133299</cx:pt>
          <cx:pt idx="780">10.0960969169849</cx:pt>
          <cx:pt idx="781">6.5778613577210399</cx:pt>
          <cx:pt idx="782">5.3936275463523602</cx:pt>
          <cx:pt idx="783">5.3612921657094201</cx:pt>
        </cx:lvl>
      </cx:numDim>
    </cx:data>
    <cx:data id="1">
      <cx:numDim type="val">
        <cx:f>分组数据4!$D$786:$D$1227</cx:f>
        <cx:lvl ptCount="442" formatCode="0.000_ ">
          <cx:pt idx="0">4.7095302013123304</cx:pt>
          <cx:pt idx="1">8.0426994968976295</cx:pt>
          <cx:pt idx="2">5.2678581590633202</cx:pt>
          <cx:pt idx="3">4.0604430105464102</cx:pt>
          <cx:pt idx="4">6.3368257311464404</cx:pt>
          <cx:pt idx="5">7.1510935375818603</cx:pt>
          <cx:pt idx="6">6.3647507568519099</cx:pt>
          <cx:pt idx="7">5.6524891802686499</cx:pt>
          <cx:pt idx="8">6.8814113036425297</cx:pt>
          <cx:pt idx="9">4.3567088266895899</cx:pt>
          <cx:pt idx="10">5.5721540321777603</cx:pt>
          <cx:pt idx="11">4.7874917427820396</cx:pt>
          <cx:pt idx="12">8.1062990872274394</cx:pt>
          <cx:pt idx="13">4.3040650932041702</cx:pt>
          <cx:pt idx="14">3.8712010109078898</cx:pt>
          <cx:pt idx="15">6.5722825426940004</cx:pt>
          <cx:pt idx="16">7.9997345063471403</cx:pt>
          <cx:pt idx="17">6.1923624894748697</cx:pt>
          <cx:pt idx="18">5.8522024797744701</cx:pt>
          <cx:pt idx="19">5.0369526024136198</cx:pt>
          <cx:pt idx="20">5.2882670306945299</cx:pt>
          <cx:pt idx="21">4.6821312271242199</cx:pt>
          <cx:pt idx="22">7.2189097076190603</cx:pt>
          <cx:pt idx="23">3.7841896339182601</cx:pt>
          <cx:pt idx="24">6.5424719605068002</cx:pt>
          <cx:pt idx="25">7.7570511420320098</cx:pt>
          <cx:pt idx="26">7.6182510978766897</cx:pt>
          <cx:pt idx="27">7.2930176797727801</cx:pt>
          <cx:pt idx="28">2.8903717578961601</cx:pt>
          <cx:pt idx="29">6.1675164908883398</cx:pt>
          <cx:pt idx="30">3.0910424533583098</cx:pt>
          <cx:pt idx="31">7.09423484592475</cx:pt>
          <cx:pt idx="32">6.7659996839348402</cx:pt>
          <cx:pt idx="33">4.3174881135363101</cx:pt>
          <cx:pt idx="34">5.5568280616995303</cx:pt>
          <cx:pt idx="35">4.6539603501575204</cx:pt>
          <cx:pt idx="36">3.4657359027997199</cx:pt>
          <cx:pt idx="37">5.22035582507832</cx:pt>
          <cx:pt idx="38">5.03043792139243</cx:pt>
          <cx:pt idx="39">4.8675344504555804</cx:pt>
          <cx:pt idx="40">5.9889614168898602</cx:pt>
          <cx:pt idx="41">4.6443908991413698</cx:pt>
          <cx:pt idx="42">4.7621739347977501</cx:pt>
          <cx:pt idx="43">5.3565862746720097</cx:pt>
          <cx:pt idx="44">5.2040066870767898</cx:pt>
          <cx:pt idx="45">5.0562458053482997</cx:pt>
          <cx:pt idx="46">5.6312117818213601</cx:pt>
          <cx:pt idx="47">4.6913478822291399</cx:pt>
          <cx:pt idx="48">2.3025850929940401</cx:pt>
          <cx:pt idx="49">6.69208374250662</cx:pt>
          <cx:pt idx="50">5.7235851019523798</cx:pt>
          <cx:pt idx="51">6.1820849067166304</cx:pt>
          <cx:pt idx="52">7.0707241072602702</cx:pt>
          <cx:pt idx="53">3.8918202981106198</cx:pt>
          <cx:pt idx="54">4.3694478524670197</cx:pt>
          <cx:pt idx="55">4.6821312271242199</cx:pt>
          <cx:pt idx="56">7.6152983398258103</cx:pt>
          <cx:pt idx="57">6.7580945044277296</cx:pt>
          <cx:pt idx="58">6.1727438943234896</cx:pt>
          <cx:pt idx="59">6.0038870671065299</cx:pt>
          <cx:pt idx="60">5.6131281063880696</cx:pt>
          <cx:pt idx="61">7.8690193764990202</cx:pt>
          <cx:pt idx="62">7.4535618716433696</cx:pt>
          <cx:pt idx="63">4.4426512564903096</cx:pt>
          <cx:pt idx="64">5.4806389233419903</cx:pt>
          <cx:pt idx="65">6.0980742821662401</cx:pt>
          <cx:pt idx="66">7.7146774738009203</cx:pt>
          <cx:pt idx="67">4.7791234931115296</cx:pt>
          <cx:pt idx="68">4.2626798770413101</cx:pt>
          <cx:pt idx="69">4.2046926193909604</cx:pt>
          <cx:pt idx="70">3.86072971104059</cx:pt>
          <cx:pt idx="71">7.1372784372603801</cx:pt>
          <cx:pt idx="72">4.4942386252807998</cx:pt>
          <cx:pt idx="73">6.1675164908883398</cx:pt>
          <cx:pt idx="74">8.2244315732211497</cx:pt>
          <cx:pt idx="75">7.03085747611612</cx:pt>
          <cx:pt idx="76">4.3820266346738803</cx:pt>
          <cx:pt idx="77">4.8040210447332496</cx:pt>
          <cx:pt idx="78">6.8741984954532898</cx:pt>
          <cx:pt idx="79">5.5984219589983697</cx:pt>
          <cx:pt idx="80">6.1070228877422501</cx:pt>
          <cx:pt idx="81">5.8493247799468504</cx:pt>
          <cx:pt idx="82">4.9199809258281197</cx:pt>
          <cx:pt idx="83">6.1862086239004901</cx:pt>
          <cx:pt idx="84">6.14846829591764</cx:pt>
          <cx:pt idx="85">7.9146177090406704</cx:pt>
          <cx:pt idx="86">6.5176712729122697</cx:pt>
          <cx:pt idx="87">6.5117453296447199</cx:pt>
          <cx:pt idx="88">9.4164598322845894</cx:pt>
          <cx:pt idx="89">6.3026189757448998</cx:pt>
          <cx:pt idx="90">5.6249196262304704</cx:pt>
          <cx:pt idx="91">4.4886363697321396</cx:pt>
          <cx:pt idx="92">4.4886363697321396</cx:pt>
          <cx:pt idx="93">5.5053315359323598</cx:pt>
          <cx:pt idx="94">6.6385677891665198</cx:pt>
          <cx:pt idx="95">5.8406416573733901</cx:pt>
          <cx:pt idx="96">4.5108595065168497</cx:pt>
          <cx:pt idx="97">4.9767337424205698</cx:pt>
          <cx:pt idx="98">7.3920315675145902</cx:pt>
          <cx:pt idx="99">5.0172798368149198</cx:pt>
          <cx:pt idx="100">6.0340449946431001</cx:pt>
          <cx:pt idx="101">6.8448154792082603</cx:pt>
          <cx:pt idx="102">7.6338535596817598</cx:pt>
          <cx:pt idx="103">5.7930136083841397</cx:pt>
          <cx:pt idx="104">5.1239639794032499</cx:pt>
          <cx:pt idx="105">7.6572827929781901</cx:pt>
          <cx:pt idx="106">6.0258659738253098</cx:pt>
          <cx:pt idx="107">3.4011973816621501</cx:pt>
          <cx:pt idx="108">4.9487598903781604</cx:pt>
          <cx:pt idx="109">5.5645204073226902</cx:pt>
          <cx:pt idx="110">9.8207579049371301</cx:pt>
          <cx:pt idx="111">5.8738065036397398</cx:pt>
          <cx:pt idx="112">6.7912214627261802</cx:pt>
          <cx:pt idx="113">5.1873858058407496</cx:pt>
          <cx:pt idx="114">4.2484952420493496</cx:pt>
          <cx:pt idx="115">6.2285110035911799</cx:pt>
          <cx:pt idx="116">6.8921338980791802</cx:pt>
          <cx:pt idx="117">5.7525726388256304</cx:pt>
          <cx:pt idx="118">4.27666611901605</cx:pt>
          <cx:pt idx="119">5.0689042022202297</cx:pt>
          <cx:pt idx="120">4.9126548857360497</cx:pt>
          <cx:pt idx="121">6.6476883735633203</cx:pt>
          <cx:pt idx="122">4.7361984483944903</cx:pt>
          <cx:pt idx="123">5.0369526024136198</cx:pt>
          <cx:pt idx="124">6.9631899858702297</cx:pt>
          <cx:pt idx="125">5.2983173665480301</cx:pt>
          <cx:pt idx="126">3.17805383034794</cx:pt>
          <cx:pt idx="127">5.1416635565026603</cx:pt>
          <cx:pt idx="128">6.88516878030934</cx:pt>
          <cx:pt idx="129">6.2402758451707596</cx:pt>
          <cx:pt idx="130">6.9726062513017499</cx:pt>
          <cx:pt idx="131">4.0253516907351496</cx:pt>
          <cx:pt idx="132">7.4645098346365204</cx:pt>
          <cx:pt idx="133">3.0445224377234199</cx:pt>
          <cx:pt idx="134">6.6528630293533402</cx:pt>
          <cx:pt idx="135">4.83628190695147</cx:pt>
          <cx:pt idx="136">7.0414116637948103</cx:pt>
          <cx:pt idx="137">6.5998704992128303</cx:pt>
          <cx:pt idx="138">5.4889377261566796</cx:pt>
          <cx:pt idx="139">5.1179938124167501</cx:pt>
          <cx:pt idx="140">5.3375380797013099</cx:pt>
          <cx:pt idx="141">5.1761497325738199</cx:pt>
          <cx:pt idx="142">5.2933048247244896</cx:pt>
          <cx:pt idx="143">5.8111409929766999</cx:pt>
          <cx:pt idx="144">6.6476883735633203</cx:pt>
          <cx:pt idx="145">4.3694478524670197</cx:pt>
          <cx:pt idx="146">5.9401712527204298</cx:pt>
          <cx:pt idx="147">7.0343879299154999</cx:pt>
          <cx:pt idx="148">6.50428817353664</cx:pt>
          <cx:pt idx="149">5.5134287461649798</cx:pt>
          <cx:pt idx="150">5.2257466737131999</cx:pt>
          <cx:pt idx="151">6.3153580015223296</cx:pt>
          <cx:pt idx="152">9.32847889999322</cx:pt>
          <cx:pt idx="153">6.4567696555721596</cx:pt>
          <cx:pt idx="154">5.7493929859082504</cx:pt>
          <cx:pt idx="155">4.8675344504555804</cx:pt>
          <cx:pt idx="156">5.6347896031692404</cx:pt>
          <cx:pt idx="157">6.2672005485413598</cx:pt>
          <cx:pt idx="158">4.5951198501345898</cx:pt>
          <cx:pt idx="159">4.4308167988433098</cx:pt>
          <cx:pt idx="160">6.1506027684462703</cx:pt>
          <cx:pt idx="161">6.7900972355139002</cx:pt>
          <cx:pt idx="162">5.7960577507653701</cx:pt>
          <cx:pt idx="163">4.7184988712950897</cx:pt>
          <cx:pt idx="164">4.4773368144781998</cx:pt>
          <cx:pt idx="165">6.9874902470009896</cx:pt>
          <cx:pt idx="166">5.5333894887275203</cx:pt>
          <cx:pt idx="167">4.3174881135363101</cx:pt>
          <cx:pt idx="168">5.16478597392351</cx:pt>
          <cx:pt idx="169">5.34233425196481</cx:pt>
          <cx:pt idx="170">4.5217885770490396</cx:pt>
          <cx:pt idx="171">6.8772960714974198</cx:pt>
          <cx:pt idx="172">5.7589017738772803</cx:pt>
          <cx:pt idx="173">5.9061400582105703</cx:pt>
          <cx:pt idx="174">5.0265086432525399</cx:pt>
          <cx:pt idx="175">5.8607862234658601</cx:pt>
          <cx:pt idx="176">4.9836066217083301</cx:pt>
          <cx:pt idx="177">7.8528278122817401</cx:pt>
          <cx:pt idx="178">4.5217885770490396</cx:pt>
          <cx:pt idx="179">8.1519098729408999</cx:pt>
          <cx:pt idx="180">6.5294188382622202</cx:pt>
          <cx:pt idx="181">6.8035052576083297</cx:pt>
          <cx:pt idx="182">5.3612921657094201</cx:pt>
          <cx:pt idx="183">7.8669522318667404</cx:pt>
          <cx:pt idx="184">9.1679546554797398</cx:pt>
          <cx:pt idx="185">4.9767337424205698</cx:pt>
          <cx:pt idx="186">5.7930136083841397</cx:pt>
          <cx:pt idx="187">4.8675344504555804</cx:pt>
          <cx:pt idx="188">6.0185932144962297</cx:pt>
          <cx:pt idx="189">5.3447237393621903</cx:pt>
          <cx:pt idx="190">5.5668166195830402</cx:pt>
          <cx:pt idx="191">6.1420374055873497</cx:pt>
          <cx:pt idx="192">2.3025850929940401</cx:pt>
          <cx:pt idx="193">7.8339963417094598</cx:pt>
          <cx:pt idx="194">5.2626901889048803</cx:pt>
          <cx:pt idx="195">5.0455733454575302</cx:pt>
          <cx:pt idx="196">6.8208348069514297</cx:pt>
          <cx:pt idx="197">5.3798973535404597</cx:pt>
          <cx:pt idx="198">5.5034820809942397</cx:pt>
          <cx:pt idx="199">5.4249500174814003</cx:pt>
          <cx:pt idx="200">6.8679744089702899</cx:pt>
          <cx:pt idx="201">5.9712618397904604</cx:pt>
          <cx:pt idx="202">3.9702919135521202</cx:pt>
          <cx:pt idx="203">6.7363736622265096</cx:pt>
          <cx:pt idx="204">5.0562458053482997</cx:pt>
          <cx:pt idx="205">13.0300419268958</cx:pt>
          <cx:pt idx="206">3.9120230054281402</cx:pt>
          <cx:pt idx="207">5.4510384535657002</cx:pt>
          <cx:pt idx="208">5.6454468976432297</cx:pt>
          <cx:pt idx="209">5.6347896031692404</cx:pt>
          <cx:pt idx="210">4.5325994931532501</cx:pt>
          <cx:pt idx="211">5.4722706736714697</cx:pt>
          <cx:pt idx="212">4.6249728132842698</cx:pt>
          <cx:pt idx="213">3.5263605246161598</cx:pt>
          <cx:pt idx="214">7.4860526178631401</cx:pt>
          <cx:pt idx="215">5.3278761687895804</cx:pt>
          <cx:pt idx="216">6.0330862217987997</cx:pt>
          <cx:pt idx="217">4.6539603501575204</cx:pt>
          <cx:pt idx="218">5.6629604801359399</cx:pt>
          <cx:pt idx="219">5.6312117818213601</cx:pt>
          <cx:pt idx="220">6.4907235345025001</cx:pt>
          <cx:pt idx="221">5.8348107370626003</cx:pt>
          <cx:pt idx="222">5.7714411231300096</cx:pt>
          <cx:pt idx="223">6.0426328336823802</cx:pt>
          <cx:pt idx="224">6.7274317248508497</cx:pt>
          <cx:pt idx="225">11.641125169372</cx:pt>
          <cx:pt idx="226">6.5294188382622202</cx:pt>
          <cx:pt idx="227">7.0535857271936697</cx:pt>
          <cx:pt idx="228">6.8977049431286304</cx:pt>
          <cx:pt idx="229">4.5643481914678299</cx:pt>
          <cx:pt idx="230">5.4510384535657002</cx:pt>
          <cx:pt idx="231">4.6821312271242199</cx:pt>
          <cx:pt idx="232">5.7037824746562</cx:pt>
          <cx:pt idx="233">5.03043792139243</cx:pt>
          <cx:pt idx="234">7.6294899163939904</cx:pt>
          <cx:pt idx="235">4.5538768916005399</cx:pt>
          <cx:pt idx="236">7.2696167496081596</cx:pt>
          <cx:pt idx="237">5.9026333334013596</cx:pt>
          <cx:pt idx="238">8.2101244051642599</cx:pt>
          <cx:pt idx="239">5.6204008657171496</cx:pt>
          <cx:pt idx="240">4.7791234931115296</cx:pt>
          <cx:pt idx="241">4.7621739347977501</cx:pt>
          <cx:pt idx="242">5.7384139186258398</cx:pt>
          <cx:pt idx="243">4.8283137373022997</cx:pt>
          <cx:pt idx="244">2.1972245773362098</cx:pt>
          <cx:pt idx="245">6.0306852602612597</cx:pt>
          <cx:pt idx="246">5.6131281063880696</cx:pt>
          <cx:pt idx="247">5.4764635519315101</cx:pt>
          <cx:pt idx="248">6.0330862217987997</cx:pt>
          <cx:pt idx="249">5.8377304471659297</cx:pt>
          <cx:pt idx="250">5.34233425196481</cx:pt>
          <cx:pt idx="251">8.2738469327844992</cx:pt>
          <cx:pt idx="252">4.3944491546724302</cx:pt>
          <cx:pt idx="253">7.49331724886214</cx:pt>
          <cx:pt idx="254">7.8636512654486497</cx:pt>
          <cx:pt idx="255">6.8906091201471602</cx:pt>
          <cx:pt idx="256">4.5217885770490396</cx:pt>
          <cx:pt idx="257">4.8283137373022997</cx:pt>
          <cx:pt idx="258">6.0958245624322203</cx:pt>
          <cx:pt idx="259">4.5432947822700003</cx:pt>
          <cx:pt idx="260">6.4118182677098901</cx:pt>
          <cx:pt idx="261">5.7462031905401503</cx:pt>
          <cx:pt idx="262">6.9641356124182403</cx:pt>
          <cx:pt idx="263">4.4188406077965903</cx:pt>
          <cx:pt idx="264">6.4997870406558498</cx:pt>
          <cx:pt idx="265">5.8081424899804404</cx:pt>
          <cx:pt idx="266">5.4380793089231902</cx:pt>
          <cx:pt idx="267">5.8579331544834501</cx:pt>
          <cx:pt idx="268">4.9199809258281197</cx:pt>
          <cx:pt idx="269">5.5012582105447203</cx:pt>
          <cx:pt idx="270">9.0651989863065108</cx:pt>
          <cx:pt idx="271">4.3307333402863302</cx:pt>
          <cx:pt idx="272">4.3567088266895899</cx:pt>
          <cx:pt idx="273">6.4692503167957698</cx:pt>
          <cx:pt idx="274">6.0591231955817904</cx:pt>
          <cx:pt idx="275">5.2149357576089796</cx:pt>
          <cx:pt idx="276">5.1761497325738199</cx:pt>
          <cx:pt idx="277">4.2121275978784798</cx:pt>
          <cx:pt idx="278">5.6524891802686499</cx:pt>
          <cx:pt idx="279">6.5279579176225502</cx:pt>
          <cx:pt idx="280">4.0253516907351496</cx:pt>
          <cx:pt idx="281">7.7782114745124904</cx:pt>
          <cx:pt idx="282">5.0998664278241899</cx:pt>
          <cx:pt idx="283">6.0890448754468398</cx:pt>
          <cx:pt idx="284">6.8554087986099201</cx:pt>
          <cx:pt idx="285">2.7725887222397798</cx:pt>
          <cx:pt idx="286">5.0998664278241899</cx:pt>
          <cx:pt idx="287">6.2079191102713898</cx:pt>
          <cx:pt idx="288">5.4424177105217897</cx:pt>
          <cx:pt idx="289">4.8903491282217502</cx:pt>
          <cx:pt idx="290">6.3868793193626399</cx:pt>
          <cx:pt idx="291">8.0430208852982794</cx:pt>
          <cx:pt idx="292">6.5875500148247896</cx:pt>
          <cx:pt idx="293">4.3861846448225403</cx:pt>
          <cx:pt idx="294">7.6463537224459897</cx:pt>
          <cx:pt idx="295">6.3630281035404597</cx:pt>
          <cx:pt idx="296">4.7791234931115296</cx:pt>
          <cx:pt idx="297">6.0730445341003998</cx:pt>
          <cx:pt idx="298">5.9964520886190202</cx:pt>
          <cx:pt idx="299">5.4701676234746897</cx:pt>
          <cx:pt idx="300">5.2983173665480301</cx:pt>
          <cx:pt idx="301">4.7184988712950897</cx:pt>
          <cx:pt idx="302">8.7884409574045907</cx:pt>
          <cx:pt idx="303">6.62140565176413</cx:pt>
          <cx:pt idx="304">7.5822291942764597</cx:pt>
          <cx:pt idx="305">6.2989492468559396</cx:pt>
          <cx:pt idx="306">6.7487595474916704</cx:pt>
          <cx:pt idx="307">6.9351272257779799</cx:pt>
          <cx:pt idx="308">6.70196036600254</cx:pt>
          <cx:pt idx="309">4.9487598903781604</cx:pt>
          <cx:pt idx="310">5.6167710976665699</cx:pt>
          <cx:pt idx="311">5.4595855141441501</cx:pt>
          <cx:pt idx="312">7.41758040241454</cx:pt>
          <cx:pt idx="313">7.6962126393463999</cx:pt>
          <cx:pt idx="314">4.8828019225863697</cx:pt>
          <cx:pt idx="315">6.7499311937885702</cx:pt>
          <cx:pt idx="316">6.1923624894748697</cx:pt>
          <cx:pt idx="317">6.8394764382288402</cx:pt>
          <cx:pt idx="318">9.0706184288010405</cx:pt>
          <cx:pt idx="319">7.3550019211052504</cx:pt>
          <cx:pt idx="320">4.06902675423781</cx:pt>
          <cx:pt idx="321">5.9182215853402598</cx:pt>
          <cx:pt idx="322">4.6249728132842698</cx:pt>
          <cx:pt idx="323">6.7638849085624297</cx:pt>
          <cx:pt idx="324">4.6347289882296296</cx:pt>
          <cx:pt idx="325">7.2943772992888203</cx:pt>
          <cx:pt idx="326">4.5849674786705696</cx:pt>
          <cx:pt idx="327">4.7791234931115296</cx:pt>
          <cx:pt idx="328">7.3861610114920104</cx:pt>
          <cx:pt idx="329">4.0943445622221004</cx:pt>
          <cx:pt idx="330">7.9312847615258901</cx:pt>
          <cx:pt idx="331">6.7765069923721803</cx:pt>
          <cx:pt idx="332">5.9661467391236904</cx:pt>
          <cx:pt idx="333">5.37527840768416</cx:pt>
          <cx:pt idx="334">7.53689712956617</cx:pt>
          <cx:pt idx="335">5.8171111599631997</cx:pt>
          <cx:pt idx="336">6.3001739867518296</cx:pt>
          <cx:pt idx="337">5.4467373716663099</cx:pt>
          <cx:pt idx="338">5.8304151255895604</cx:pt>
          <cx:pt idx="339">6.2728770065461603</cx:pt>
          <cx:pt idx="340">6.2705157303604802</cx:pt>
          <cx:pt idx="341">4.83628190695147</cx:pt>
          <cx:pt idx="342">5.9242557974145296</cx:pt>
          <cx:pt idx="343">4.0163830207523796</cx:pt>
          <cx:pt idx="344">7.1747243098363702</cx:pt>
          <cx:pt idx="345">7.3699157307668397</cx:pt>
          <cx:pt idx="346">8.0650766304642598</cx:pt>
          <cx:pt idx="347">5.6383546693337401</cx:pt>
          <cx:pt idx="348">4.8828019225863697</cx:pt>
          <cx:pt idx="349">7.8811822022270999</cx:pt>
          <cx:pt idx="350">5.91889385427314</cx:pt>
          <cx:pt idx="351">3.9982007016691901</cx:pt>
          <cx:pt idx="352">4.9052747784384296</cx:pt>
          <cx:pt idx="353">7.4524024512236302</cx:pt>
          <cx:pt idx="354">5.3890717298165001</cx:pt>
          <cx:pt idx="355">6.44094654063292</cx:pt>
          <cx:pt idx="356">6.2841341610708001</cx:pt>
          <cx:pt idx="357">5.4026773818722704</cx:pt>
          <cx:pt idx="358">3.5835189384561099</cx:pt>
          <cx:pt idx="359">2.9177707320842701</cx:pt>
          <cx:pt idx="360">6.0753460310886798</cx:pt>
          <cx:pt idx="361">4.2556127098182204</cx:pt>
          <cx:pt idx="362">6.8211074722564602</cx:pt>
          <cx:pt idx="363">5.0562458053482997</cx:pt>
          <cx:pt idx="364">6.0124919143000497</cx:pt>
          <cx:pt idx="365">5.5451774444795596</cx:pt>
          <cx:pt idx="366">5.7930136083841397</cx:pt>
          <cx:pt idx="367">7.2492150571143803</cx:pt>
          <cx:pt idx="368">5.1929568508902104</cx:pt>
          <cx:pt idx="369">6.9517721643989097</cx:pt>
          <cx:pt idx="370">5.5746856790995398</cx:pt>
          <cx:pt idx="371">4.5538768916005399</cx:pt>
          <cx:pt idx="372">9.4243220814979995</cx:pt>
          <cx:pt idx="373">7.3639135014058104</cx:pt>
          <cx:pt idx="374">9.8948694889930309</cx:pt>
          <cx:pt idx="375">4.1743872698956297</cx:pt>
          <cx:pt idx="376">6.3153580015223296</cx:pt>
          <cx:pt idx="377">5.6903594543240601</cx:pt>
          <cx:pt idx="378">7.51752085060303</cx:pt>
          <cx:pt idx="379">6.1590953884919299</cx:pt>
          <cx:pt idx="380">5.0875963352323801</cx:pt>
          <cx:pt idx="381">7.5191499576698204</cx:pt>
          <cx:pt idx="382">8.3624089776153703</cx:pt>
          <cx:pt idx="383">3.7135720667043</cx:pt>
          <cx:pt idx="384">5.6559918108198497</cx:pt>
          <cx:pt idx="385">5.8998973535824897</cx:pt>
          <cx:pt idx="386">5.0172798368149198</cx:pt>
          <cx:pt idx="387">6.4150969591715903</cx:pt>
          <cx:pt idx="388">3.55534806148941</cx:pt>
          <cx:pt idx="389">4.5849674786705696</cx:pt>
          <cx:pt idx="390">7.3901814282264198</cx:pt>
          <cx:pt idx="391">6.34563636082859</cx:pt>
          <cx:pt idx="392">7.5958899177185302</cx:pt>
          <cx:pt idx="393">13.8498008673971</cx:pt>
          <cx:pt idx="394">6.47697236288968</cx:pt>
          <cx:pt idx="395">4.4308167988433098</cx:pt>
          <cx:pt idx="396">4.6913478822291399</cx:pt>
          <cx:pt idx="397">4.0943445622221004</cx:pt>
          <cx:pt idx="398">8.1327064896932608</cx:pt>
          <cx:pt idx="399">5.3518581334760604</cx:pt>
          <cx:pt idx="400">5.92633325772543</cx:pt>
          <cx:pt idx="401">5.5606816310155196</cx:pt>
          <cx:pt idx="402">5.93489419561958</cx:pt>
          <cx:pt idx="403">5.7203117766074101</cx:pt>
          <cx:pt idx="404">8.2656501655803201</cx:pt>
          <cx:pt idx="405">5.9375362050824201</cx:pt>
          <cx:pt idx="406">5.5619628611715699</cx:pt>
          <cx:pt idx="407">6.2915691395583204</cx:pt>
          <cx:pt idx="408">6.6476883735633203</cx:pt>
          <cx:pt idx="409">5.9480349891806403</cx:pt>
          <cx:pt idx="410">4.8520302639196098</cx:pt>
          <cx:pt idx="411">6.91473089271856</cx:pt>
          <cx:pt idx="412">8.7137463304569103</cx:pt>
          <cx:pt idx="413">5.7397929121792304</cx:pt>
          <cx:pt idx="414">6.6437897331476696</cx:pt>
          <cx:pt idx="415">5.7268477475871897</cx:pt>
          <cx:pt idx="416">6.5206211275586901</cx:pt>
          <cx:pt idx="417">6.4536249988926899</cx:pt>
          <cx:pt idx="418">6.0161571596983503</cx:pt>
          <cx:pt idx="419">6.3767269478986197</cx:pt>
          <cx:pt idx="420">6.6720329454610603</cx:pt>
          <cx:pt idx="421">7.4312996751559002</cx:pt>
          <cx:pt idx="422">6.36990098282822</cx:pt>
          <cx:pt idx="423">5.4510384535657002</cx:pt>
          <cx:pt idx="424">4.6539603501575204</cx:pt>
          <cx:pt idx="425">5.5412635451584196</cx:pt>
          <cx:pt idx="426">4.8675344504555804</cx:pt>
          <cx:pt idx="427">5.7365722974791904</cx:pt>
          <cx:pt idx="428">7.8081980152247503</cx:pt>
          <cx:pt idx="429">7.8739783796045</cx:pt>
          <cx:pt idx="430">4.6913478822291399</cx:pt>
          <cx:pt idx="431">5.2094861528414196</cx:pt>
          <cx:pt idx="432">6.9295167707636498</cx:pt>
          <cx:pt idx="433">9.3798299499547593</cx:pt>
          <cx:pt idx="434">6.1675164908883398</cx:pt>
          <cx:pt idx="435">5.93224518744801</cx:pt>
          <cx:pt idx="436">7.6209501548458602</cx:pt>
          <cx:pt idx="437">6.5916737320086503</cx:pt>
          <cx:pt idx="438">6.2461067654815601</cx:pt>
          <cx:pt idx="439">4.4659081186545802</cx:pt>
          <cx:pt idx="440">4.5432947822700003</cx:pt>
          <cx:pt idx="441">7.87169266432364</cx:pt>
        </cx:lvl>
      </cx:numDim>
    </cx:data>
    <cx:data id="2">
      <cx:numDim type="val">
        <cx:f>分组数据4!$D$1228:$D$1960</cx:f>
        <cx:lvl ptCount="733" formatCode="0.000_ ">
          <cx:pt idx="0">7.2247534057679701</cx:pt>
          <cx:pt idx="1">8.0789982586851501</cx:pt>
          <cx:pt idx="2">4.8978397999509102</cx:pt>
          <cx:pt idx="3">9.1487840662770701</cx:pt>
          <cx:pt idx="4">8.7432403492689499</cx:pt>
          <cx:pt idx="5">9.3956685155660509</cx:pt>
          <cx:pt idx="6">5.7037824746562</cx:pt>
          <cx:pt idx="7">9.6876574702698495</cx:pt>
          <cx:pt idx="8">8.2154121945849496</cx:pt>
          <cx:pt idx="9">6.8232861223556798</cx:pt>
          <cx:pt idx="10">5.4764635519315101</cx:pt>
          <cx:pt idx="11">7.7336835707759004</cx:pt>
          <cx:pt idx="12">6.0426328336823802</cx:pt>
          <cx:pt idx="13">10.2044760135188</cx:pt>
          <cx:pt idx="14">8.6516463812773292</cx:pt>
          <cx:pt idx="15">4.9344739331306897</cx:pt>
          <cx:pt idx="16">7.6907431635418702</cx:pt>
          <cx:pt idx="17">7.22548147278229</cx:pt>
          <cx:pt idx="18">7.7114370664736303</cx:pt>
          <cx:pt idx="19">8.5923006639030408</cx:pt>
          <cx:pt idx="20">7.7703287283503002</cx:pt>
          <cx:pt idx="21">7.2685716354214103</cx:pt>
          <cx:pt idx="22">6.9179531039585802</cx:pt>
          <cx:pt idx="23">7.6897142980610003</cx:pt>
          <cx:pt idx="24">6.8669332844618802</cx:pt>
          <cx:pt idx="25">7.4753392365667297</cx:pt>
          <cx:pt idx="26">6.5220927981701502</cx:pt>
          <cx:pt idx="27">5.5333894887275203</cx:pt>
          <cx:pt idx="28">10.010007395913799</cx:pt>
          <cx:pt idx="29">8.5512080700035096</cx:pt>
          <cx:pt idx="30">4.4830025520138799</cx:pt>
          <cx:pt idx="31">7.0501225202690501</cx:pt>
          <cx:pt idx="32">6.7068623366027396</cx:pt>
          <cx:pt idx="33">8.8766841666144494</cx:pt>
          <cx:pt idx="34">5.7203117766074101</cx:pt>
          <cx:pt idx="35">5.6454468976432297</cx:pt>
          <cx:pt idx="36">5.5619628611715699</cx:pt>
          <cx:pt idx="37">5.36480710781687</cx:pt>
          <cx:pt idx="38">6.4922398350204702</cx:pt>
          <cx:pt idx="39">6.9874902470009896</cx:pt>
          <cx:pt idx="40">7.24379885231179</cx:pt>
          <cx:pt idx="41">7.5895044145897099</cx:pt>
          <cx:pt idx="42">7.1522688560325296</cx:pt>
          <cx:pt idx="43">9.2671931835689598</cx:pt>
          <cx:pt idx="44">10.246203648491001</cx:pt>
          <cx:pt idx="45">7.8826922062890201</cx:pt>
          <cx:pt idx="46">9.8499888204389006</cx:pt>
          <cx:pt idx="47">7.5938778446051103</cx:pt>
          <cx:pt idx="48">5.4868694730926197</cx:pt>
          <cx:pt idx="49">8.6722006469634696</cx:pt>
          <cx:pt idx="50">5.1059454739005803</cx:pt>
          <cx:pt idx="51">6.9865664594064203</cx:pt>
          <cx:pt idx="52">7.0758088639783798</cx:pt>
          <cx:pt idx="53">6.7357800142423203</cx:pt>
          <cx:pt idx="54">7.3103273173078698</cx:pt>
          <cx:pt idx="55">8.1845137530337198</cx:pt>
          <cx:pt idx="56">7.9764809339000404</cx:pt>
          <cx:pt idx="57">5.2882670306945299</cx:pt>
          <cx:pt idx="58">8.7326270996603892</cx:pt>
          <cx:pt idx="59">5.7268477475871897</cx:pt>
          <cx:pt idx="60">6.6280413761795298</cx:pt>
          <cx:pt idx="61">11.1208157749092</cx:pt>
          <cx:pt idx="62">7.8034350569521598</cx:pt>
          <cx:pt idx="63">6.8997231072848697</cx:pt>
          <cx:pt idx="64">7.4197231073268997</cx:pt>
          <cx:pt idx="65">5.1357984370502603</cx:pt>
          <cx:pt idx="66">13.1833248836453</cx:pt>
          <cx:pt idx="67">5.1590552992145202</cx:pt>
          <cx:pt idx="68">7.27609525445137</cx:pt>
          <cx:pt idx="69">7.8931988695445998</cx:pt>
          <cx:pt idx="70">6.8855096700348097</cx:pt>
          <cx:pt idx="71">8.0215845334550995</cx:pt>
          <cx:pt idx="72">6.2519038831658804</cx:pt>
          <cx:pt idx="73">5.5740533679814099</cx:pt>
          <cx:pt idx="74">6.3198686090796796</cx:pt>
          <cx:pt idx="75">7.2341771797498398</cx:pt>
          <cx:pt idx="76">7.5271213570375703</cx:pt>
          <cx:pt idx="77">3.6375861597263799</cx:pt>
          <cx:pt idx="78">6.5347573610114704</cx:pt>
          <cx:pt idx="79">7.0133157746426296</cx:pt>
          <cx:pt idx="80">9.9082263068833001</cx:pt>
          <cx:pt idx="81">7.1106961229788199</cx:pt>
          <cx:pt idx="82">8.8150730888444606</cx:pt>
          <cx:pt idx="83">10.532398388520701</cx:pt>
          <cx:pt idx="84">7.66293785046153</cx:pt>
          <cx:pt idx="85">5.0172798368149198</cx:pt>
          <cx:pt idx="86">5.8721177894754097</cx:pt>
          <cx:pt idx="87">4.2341065045972597</cx:pt>
          <cx:pt idx="88">5.6733232671714902</cx:pt>
          <cx:pt idx="89">5.7990926544605204</cx:pt>
          <cx:pt idx="90">6.0038870671065299</cx:pt>
          <cx:pt idx="91">5.1817835502920797</cx:pt>
          <cx:pt idx="92">6.6694980898578704</cx:pt>
          <cx:pt idx="93">6.7298240704894701</cx:pt>
          <cx:pt idx="94">5.1059454739005803</cx:pt>
          <cx:pt idx="95">5.1851486684423902</cx:pt>
          <cx:pt idx="96">7.3038432252777001</cx:pt>
          <cx:pt idx="97">8.4437619133303503</cx:pt>
          <cx:pt idx="98">6.5624440936937196</cx:pt>
          <cx:pt idx="99">5.8607862234658601</cx:pt>
          <cx:pt idx="100">7.0057890192535002</cx:pt>
          <cx:pt idx="101">8.8538082749771903</cx:pt>
          <cx:pt idx="102">6.8721281013389799</cx:pt>
          <cx:pt idx="103">3.7135720667043</cx:pt>
          <cx:pt idx="104">5.8377304471659297</cx:pt>
          <cx:pt idx="105">4.8040210447332496</cx:pt>
          <cx:pt idx="106">9.1391021243751194</cx:pt>
          <cx:pt idx="107">8.4060381420500701</cx:pt>
          <cx:pt idx="108">9.2283767344622802</cx:pt>
          <cx:pt idx="109">7.8524390853575099</cx:pt>
          <cx:pt idx="110">7.9764809339000404</cx:pt>
          <cx:pt idx="111">7.2970910051604099</cx:pt>
          <cx:pt idx="112">7.2013572939449002</cx:pt>
          <cx:pt idx="113">8.0290744701853107</cx:pt>
          <cx:pt idx="114">6.8855096700348097</cx:pt>
          <cx:pt idx="115">4.83628190695147</cx:pt>
          <cx:pt idx="116">9.7656325408124403</cx:pt>
          <cx:pt idx="117">5.4638318050256096</cx:pt>
          <cx:pt idx="118">6.9436049318758304</cx:pt>
          <cx:pt idx="119">6.1779441140506002</cx:pt>
          <cx:pt idx="120">6.3532099478598196</cx:pt>
          <cx:pt idx="121">5.8692969131337698</cx:pt>
          <cx:pt idx="122">6.7541044741965299</cx:pt>
          <cx:pt idx="123">7.4888529557334502</cx:pt>
          <cx:pt idx="124">5.2983173665480301</cx:pt>
          <cx:pt idx="125">10.3338858946895</cx:pt>
          <cx:pt idx="126">8.4671622578106707</cx:pt>
          <cx:pt idx="127">6.3497215722293596</cx:pt>
          <cx:pt idx="128">6.0844994130751697</cx:pt>
          <cx:pt idx="129">7.0299729117063796</cx:pt>
          <cx:pt idx="130">6.5893848777248998</cx:pt>
          <cx:pt idx="131">6.5352412710136498</cx:pt>
          <cx:pt idx="132">10.2217958185296</cx:pt>
          <cx:pt idx="133">7.2026611965232297</cx:pt>
          <cx:pt idx="134">7.2623948195587902</cx:pt>
          <cx:pt idx="135">7.6445604288815403</cx:pt>
          <cx:pt idx="136">9.4131995799876798</cx:pt>
          <cx:pt idx="137">7.5016344578834104</cx:pt>
          <cx:pt idx="138">8.2169660914621598</cx:pt>
          <cx:pt idx="139">6.5102583405231496</cx:pt>
          <cx:pt idx="140">4.0253516907351496</cx:pt>
          <cx:pt idx="141">9.6139788127429302</cx:pt>
          <cx:pt idx="142">6.8447528323797302</cx:pt>
          <cx:pt idx="143">6.5608420578235798</cx:pt>
          <cx:pt idx="144">5.2729995585637397</cx:pt>
          <cx:pt idx="145">7.7738047944195401</cx:pt>
          <cx:pt idx="146">8.6772691392628705</cx:pt>
          <cx:pt idx="147">6.47389069635227</cx:pt>
          <cx:pt idx="148">9.0920634643851201</cx:pt>
          <cx:pt idx="149">8.6113078516769601</cx:pt>
          <cx:pt idx="150">9.6814449574471393</cx:pt>
          <cx:pt idx="151">7.9327210274819402</cx:pt>
          <cx:pt idx="152">5.9738096118692603</cx:pt>
          <cx:pt idx="153">4.81218435537241</cx:pt>
          <cx:pt idx="154">5.1873858058407496</cx:pt>
          <cx:pt idx="155">8.4315808353403092</cx:pt>
          <cx:pt idx="156">6.9027427371585901</cx:pt>
          <cx:pt idx="157">8.0703590641971399</cx:pt>
          <cx:pt idx="158">6.14846829591764</cx:pt>
          <cx:pt idx="159">7.3081599857821899</cx:pt>
          <cx:pt idx="160">7.7827477124451496</cx:pt>
          <cx:pt idx="161">8.1737634742275205</cx:pt>
          <cx:pt idx="162">3.4011973816621501</cx:pt>
          <cx:pt idx="163">6.9893352659745602</cx:pt>
          <cx:pt idx="164">6.0282785202306899</cx:pt>
          <cx:pt idx="165">4.9308703256273896</cx:pt>
          <cx:pt idx="166">7.9191137370286802</cx:pt>
          <cx:pt idx="167">6.2426122948317797</cx:pt>
          <cx:pt idx="168">8.9162377317214698</cx:pt>
          <cx:pt idx="169">5.0106352940962502</cx:pt>
          <cx:pt idx="170">7.3708601665367102</cx:pt>
          <cx:pt idx="171">7.9039656340321596</cx:pt>
          <cx:pt idx="172">4.4818719696435902</cx:pt>
          <cx:pt idx="173">7.5245612262853596</cx:pt>
          <cx:pt idx="174">7.6051434537993297</cx:pt>
          <cx:pt idx="175">8.8278786456329801</cx:pt>
          <cx:pt idx="176">7.3045159464601497</cx:pt>
          <cx:pt idx="177">8.7284260917046108</cx:pt>
          <cx:pt idx="178">5.31320597904178</cx:pt>
          <cx:pt idx="179">7.9275047192245198</cx:pt>
          <cx:pt idx="180">6.5201300890022997</cx:pt>
          <cx:pt idx="181">8.4095244583174402</cx:pt>
          <cx:pt idx="182">10.5787834863321</cx:pt>
          <cx:pt idx="183">9.5464982734849997</cx:pt>
          <cx:pt idx="184">5.3181199938442099</cx:pt>
          <cx:pt idx="185">6.8035052576083297</cx:pt>
          <cx:pt idx="186">7.7016523626422204</cx:pt>
          <cx:pt idx="187">5.6131281063880696</cx:pt>
          <cx:pt idx="188">6.9460139910992202</cx:pt>
          <cx:pt idx="189">7.8826293349551797</cx:pt>
          <cx:pt idx="190">6.50428817353664</cx:pt>
          <cx:pt idx="191">7.6501687008449997</cx:pt>
          <cx:pt idx="192">6.8112443786012902</cx:pt>
          <cx:pt idx="193">8.9739427049835498</cx:pt>
          <cx:pt idx="194">9.8013053141333604</cx:pt>
          <cx:pt idx="195">9.7758464702297907</cx:pt>
          <cx:pt idx="196">6.5792512120101003</cx:pt>
          <cx:pt idx="197">6.3851943989977196</cx:pt>
          <cx:pt idx="198">7.2527624180531802</cx:pt>
          <cx:pt idx="199">6.1696107324914502</cx:pt>
          <cx:pt idx="200">5.1704839950381496</cx:pt>
          <cx:pt idx="201">6.8519782635131303</cx:pt>
          <cx:pt idx="202">7.41547608779464</cx:pt>
          <cx:pt idx="203">8.7698178720526094</cx:pt>
          <cx:pt idx="204">7.5597331825040097</cx:pt>
          <cx:pt idx="205">7.9278395852168497</cx:pt>
          <cx:pt idx="206">9.0774716169017502</cx:pt>
          <cx:pt idx="207">9.2546442975326997</cx:pt>
          <cx:pt idx="208">8.3740154217398999</cx:pt>
          <cx:pt idx="209">4.2046926193909604</cx:pt>
          <cx:pt idx="210">7.7668405370855096</cx:pt>
          <cx:pt idx="211">6.9007306640451702</cx:pt>
          <cx:pt idx="212">6.0672675105234797</cx:pt>
          <cx:pt idx="213">7.4054956631994697</cx:pt>
          <cx:pt idx="214">4.7957905455967396</cx:pt>
          <cx:pt idx="215">7.5796788230904504</cx:pt>
          <cx:pt idx="216">10.262466506869901</cx:pt>
          <cx:pt idx="217">8.3081990632064393</cx:pt>
          <cx:pt idx="218">7.1906760343322</cx:pt>
          <cx:pt idx="219">5.7397929121792304</cx:pt>
          <cx:pt idx="220">7.8508826648098502</cx:pt>
          <cx:pt idx="221">7.7689560445383297</cx:pt>
          <cx:pt idx="222">6.6494162357642601</cx:pt>
          <cx:pt idx="223">8.3841188371908899</cx:pt>
          <cx:pt idx="224">6.7214257007906397</cx:pt>
          <cx:pt idx="225">5.8607862234658601</cx:pt>
          <cx:pt idx="226">8.7119372682087395</cx:pt>
          <cx:pt idx="227">5.8879541707383103</cx:pt>
          <cx:pt idx="228">5.80964286535567</cx:pt>
          <cx:pt idx="229">5.7620513827801698</cx:pt>
          <cx:pt idx="230">5.91079664404052</cx:pt>
          <cx:pt idx="231">7.23849684089436</cx:pt>
          <cx:pt idx="232">11.007571879295</cx:pt>
          <cx:pt idx="233">7.3607399030582696</cx:pt>
          <cx:pt idx="234">6.9819346771563797</cx:pt>
          <cx:pt idx="235">8.3795390261174401</cx:pt>
          <cx:pt idx="236">6.6844331402935797</cx:pt>
          <cx:pt idx="237">6.3935907539506296</cx:pt>
          <cx:pt idx="238">5.6914849468457902</cx:pt>
          <cx:pt idx="239">5.67675380226828</cx:pt>
          <cx:pt idx="240">7.1354219190239299</cx:pt>
          <cx:pt idx="241">7.0449051171293702</cx:pt>
          <cx:pt idx="242">7.7531942698843404</cx:pt>
          <cx:pt idx="243">6.4183649359362098</cx:pt>
          <cx:pt idx="244">6.8200163646741299</cx:pt>
          <cx:pt idx="245">7.7164608001763497</cx:pt>
          <cx:pt idx="246">6.3062752869480097</cx:pt>
          <cx:pt idx="247">11.023667949270999</cx:pt>
          <cx:pt idx="248">7.3689704021947904</cx:pt>
          <cx:pt idx="249">10.5013345532417</cx:pt>
          <cx:pt idx="250">7.5766097669730303</cx:pt>
          <cx:pt idx="251">8.5773471142359803</cx:pt>
          <cx:pt idx="252">8.2710368657929507</cx:pt>
          <cx:pt idx="253">8.6862606325317699</cx:pt>
          <cx:pt idx="254">6.0958245624322203</cx:pt>
          <cx:pt idx="255">7.56796595929581</cx:pt>
          <cx:pt idx="256">7.6586995582682897</cx:pt>
          <cx:pt idx="257">6.4264884574576904</cx:pt>
          <cx:pt idx="258">5.5161133115356504</cx:pt>
          <cx:pt idx="259">7.2057176608414704</cx:pt>
          <cx:pt idx="260">6.9153927061113398</cx:pt>
          <cx:pt idx="261">11.417009101473599</cx:pt>
          <cx:pt idx="262">5.6997744532586596</cx:pt>
          <cx:pt idx="263">8.9031356330355305</cx:pt>
          <cx:pt idx="264">6.7824187876708297</cx:pt>
          <cx:pt idx="265">8.8020061518997803</cx:pt>
          <cx:pt idx="266">8.1036152631975202</cx:pt>
          <cx:pt idx="267">6.5581978028122601</cx:pt>
          <cx:pt idx="268">5.3981627015177498</cx:pt>
          <cx:pt idx="269">8.3416486189012993</cx:pt>
          <cx:pt idx="270">6.3279367837291902</cx:pt>
          <cx:pt idx="271">5.3375380797013099</cx:pt>
          <cx:pt idx="272">6.2697273976432699</cx:pt>
          <cx:pt idx="273">9.3209073106613705</cx:pt>
          <cx:pt idx="274">4.4998096703302597</cx:pt>
          <cx:pt idx="275">7.3479438231486798</cx:pt>
          <cx:pt idx="276">8.4416431543455008</cx:pt>
          <cx:pt idx="277">3.6375861597263799</cx:pt>
          <cx:pt idx="278">6.9295167707636498</cx:pt>
          <cx:pt idx="279">8.5297144719698998</cx:pt>
          <cx:pt idx="280">5.7071102647488701</cx:pt>
          <cx:pt idx="281">3.6375861597263799</cx:pt>
          <cx:pt idx="282">5.7413993382274997</cx:pt>
          <cx:pt idx="283">6.3113717668544904</cx:pt>
          <cx:pt idx="284">8.1930622643630393</cx:pt>
          <cx:pt idx="285">7.4187808827507897</cx:pt>
          <cx:pt idx="286">6.8068293603921699</cx:pt>
          <cx:pt idx="287">7.9905430173032697</cx:pt>
          <cx:pt idx="288">6.8432167578445604</cx:pt>
          <cx:pt idx="289">9.8617276182878904</cx:pt>
          <cx:pt idx="290">10.422927395719499</cx:pt>
          <cx:pt idx="291">7.4593388952202897</cx:pt>
          <cx:pt idx="292">6.3153580015223296</cx:pt>
          <cx:pt idx="293">5.7493929859082504</cx:pt>
          <cx:pt idx="294">7.4333709882207604</cx:pt>
          <cx:pt idx="295">6.8480052745763604</cx:pt>
          <cx:pt idx="296">7.3011478058560302</cx:pt>
          <cx:pt idx="297">7.1225978052569596</cx:pt>
          <cx:pt idx="298">7.9076515947110799</cx:pt>
          <cx:pt idx="299">6.5722825426940004</cx:pt>
          <cx:pt idx="300">5.1318691589103702</cx:pt>
          <cx:pt idx="301">6.8035052576083297</cx:pt>
          <cx:pt idx="302">7.0090475304639996</cx:pt>
          <cx:pt idx="303">6.3613024775729903</cx:pt>
          <cx:pt idx="304">8.5617840747441107</cx:pt>
          <cx:pt idx="305">7.5928702878448098</cx:pt>
          <cx:pt idx="306">6.1612073216950698</cx:pt>
          <cx:pt idx="307">7.7075121946003398</cx:pt>
          <cx:pt idx="308">7.2203738367239403</cx:pt>
          <cx:pt idx="309">7.6586995582682897</cx:pt>
          <cx:pt idx="310">6.4457198193855696</cx:pt>
          <cx:pt idx="311">7.2685716354214103</cx:pt>
          <cx:pt idx="312">5.9427993751267003</cx:pt>
          <cx:pt idx="313">7.5602407085923904</cx:pt>
          <cx:pt idx="314">8.0248621502864097</cx:pt>
          <cx:pt idx="315">9.6599641240157297</cx:pt>
          <cx:pt idx="316">10.2515706924061</cx:pt>
          <cx:pt idx="317">8.9258679578704996</cx:pt>
          <cx:pt idx="318">6.34388043412633</cx:pt>
          <cx:pt idx="319">7.2377781919234403</cx:pt>
          <cx:pt idx="320">6.2709884318582896</cx:pt>
          <cx:pt idx="321">7.3767166986494201</cx:pt>
          <cx:pt idx="322">7.1861443045223199</cx:pt>
          <cx:pt idx="323">10.1342420668516</cx:pt>
          <cx:pt idx="324">7.2232956795623098</cx:pt>
          <cx:pt idx="325">5.2311086168545797</cx:pt>
          <cx:pt idx="326">7.9185073456451098</cx:pt>
          <cx:pt idx="327">4.6151205168412597</cx:pt>
          <cx:pt idx="328">6.4002574453088199</cx:pt>
          <cx:pt idx="329">6.8956826977478602</cx:pt>
          <cx:pt idx="330">6.1463292576688904</cx:pt>
          <cx:pt idx="331">8.3737268963909504</cx:pt>
          <cx:pt idx="332">6.4676987261043504</cx:pt>
          <cx:pt idx="333">7.9915922820680896</cx:pt>
          <cx:pt idx="334">7.9616026247304301</cx:pt>
          <cx:pt idx="335">10.782566432144099</cx:pt>
          <cx:pt idx="336">8.1487348089371601</cx:pt>
          <cx:pt idx="337">7.0741168161973604</cx:pt>
          <cx:pt idx="338">5.1298987149230699</cx:pt>
          <cx:pt idx="339">9.3844617322047892</cx:pt>
          <cx:pt idx="340">5.9532433342877802</cx:pt>
          <cx:pt idx="341">8.1083222901732395</cx:pt>
          <cx:pt idx="342">7.6391611716591701</cx:pt>
          <cx:pt idx="343">9.3341496577024596</cx:pt>
          <cx:pt idx="344">6.1758672701057602</cx:pt>
          <cx:pt idx="345">9.2586723813220893</cx:pt>
          <cx:pt idx="346">9.5418000667738507</cx:pt>
          <cx:pt idx="347">8.1037967129817901</cx:pt>
          <cx:pt idx="348">6.7298240704894701</cx:pt>
          <cx:pt idx="349">9.0613762188362195</cx:pt>
          <cx:pt idx="350">7.9447876285524197</cx:pt>
          <cx:pt idx="351">6.9763480704477399</cx:pt>
          <cx:pt idx="352">8.5730062562354501</cx:pt>
          <cx:pt idx="353">6.8208893459604703</cx:pt>
          <cx:pt idx="354">5.9763509092979303</cx:pt>
          <cx:pt idx="355">10.130178139010001</cx:pt>
          <cx:pt idx="356">7.4286302386011203</cx:pt>
          <cx:pt idx="357">6.93731408122368</cx:pt>
          <cx:pt idx="358">7.8354474335807298</cx:pt>
          <cx:pt idx="359">6.7787848976851697</cx:pt>
          <cx:pt idx="360">8.2500977525728398</cx:pt>
          <cx:pt idx="361">7.5791679673960699</cx:pt>
          <cx:pt idx="362">7.8826922062890201</cx:pt>
          <cx:pt idx="363">7.7009740132662898</cx:pt>
          <cx:pt idx="364">10.1668660953487</cx:pt>
          <cx:pt idx="365">7.3015525822226097</cx:pt>
          <cx:pt idx="366">7.3524411002435803</cx:pt>
          <cx:pt idx="367">6.4377516497364002</cx:pt>
          <cx:pt idx="368">8.4585041950675492</cx:pt>
          <cx:pt idx="369">7.1348908515658804</cx:pt>
          <cx:pt idx="370">7.2619270927027504</cx:pt>
          <cx:pt idx="371">13.185008826561299</cx:pt>
          <cx:pt idx="372">6.2065759267249199</cx:pt>
          <cx:pt idx="373">8.0437034928856708</cx:pt>
          <cx:pt idx="374">7.0958932210975298</cx:pt>
          <cx:pt idx="375">9.2005299063414192</cx:pt>
          <cx:pt idx="376">8.5379757305987596</cx:pt>
          <cx:pt idx="377">7.10332206252611</cx:pt>
          <cx:pt idx="378">7.6993894062567296</cx:pt>
          <cx:pt idx="379">6.3595738686723697</cx:pt>
          <cx:pt idx="380">8.2728260036503993</cx:pt>
          <cx:pt idx="381">5.8636311755980897</cx:pt>
          <cx:pt idx="382">7.8284363591575801</cx:pt>
          <cx:pt idx="383">7.3672033942883504</cx:pt>
          <cx:pt idx="384">10.130623125119801</cx:pt>
          <cx:pt idx="385">4.0859763125515798</cx:pt>
          <cx:pt idx="386">6.1246833908941998</cx:pt>
          <cx:pt idx="387">7.9855978061638604</cx:pt>
          <cx:pt idx="388">5.1119877883565401</cx:pt>
          <cx:pt idx="389">6.1964441277945204</cx:pt>
          <cx:pt idx="390">9.2141331702148701</cx:pt>
          <cx:pt idx="391">8.91583507417627</cx:pt>
          <cx:pt idx="392">8.73577524378371</cx:pt>
          <cx:pt idx="393">6.3868793193626399</cx:pt>
          <cx:pt idx="394">10.9016900136051</cx:pt>
          <cx:pt idx="395">6.1654178542314204</cx:pt>
          <cx:pt idx="396">6.2499752422594801</cx:pt>
          <cx:pt idx="397">5.3659760150218503</cx:pt>
          <cx:pt idx="398">9.0864154364857903</cx:pt>
          <cx:pt idx="399">5.6383546693337401</cx:pt>
          <cx:pt idx="400">6.7787848976851697</cx:pt>
          <cx:pt idx="401">4.7874917427820396</cx:pt>
          <cx:pt idx="402">5.6419070709381103</cx:pt>
          <cx:pt idx="403">7.7850279438355603</cx:pt>
          <cx:pt idx="404">6.7178046950236903</cx:pt>
          <cx:pt idx="405">9.8322600432477607</cx:pt>
          <cx:pt idx="406">8.5678651817232598</cx:pt>
          <cx:pt idx="407">6.50428817353664</cx:pt>
          <cx:pt idx="408">8.0491077213264006</cx:pt>
          <cx:pt idx="409">10.759065325358799</cx:pt>
          <cx:pt idx="410">7.5925678227520201</cx:pt>
          <cx:pt idx="411">7.7457600924577399</cx:pt>
          <cx:pt idx="412">8.4462877779004604</cx:pt>
          <cx:pt idx="413">3.7841896339182601</cx:pt>
          <cx:pt idx="414">6.6755079134184498</cx:pt>
          <cx:pt idx="415">7.6205713880613999</cx:pt>
          <cx:pt idx="416">8.1769070243330404</cx:pt>
          <cx:pt idx="417">8.0238799927348694</cx:pt>
          <cx:pt idx="418">7.7493224646603496</cx:pt>
          <cx:pt idx="419">5.5451774444795596</cx:pt>
          <cx:pt idx="420">6.1569789855855497</cx:pt>
          <cx:pt idx="421">6.39024066706535</cx:pt>
          <cx:pt idx="422">7.7735594085490298</cx:pt>
          <cx:pt idx="423">3.73766961828336</cx:pt>
          <cx:pt idx="424">5.0689042022202297</cx:pt>
          <cx:pt idx="425">7.9718911381202702</cx:pt>
          <cx:pt idx="426">6.1769062312381804</cx:pt>
          <cx:pt idx="427">7.0774980535692302</cx:pt>
          <cx:pt idx="428">8.5935311428493897</cx:pt>
          <cx:pt idx="429">6.1882641230825897</cx:pt>
          <cx:pt idx="430">8.0643219609107994</cx:pt>
          <cx:pt idx="431">8.2834941261625108</cx:pt>
          <cx:pt idx="432">7.7079615318354904</cx:pt>
          <cx:pt idx="433">8.8394216076206007</cx:pt>
          <cx:pt idx="434">9.2855406045391096</cx:pt>
          <cx:pt idx="435">7.8184302720706498</cx:pt>
          <cx:pt idx="436">9.2376636676250694</cx:pt>
          <cx:pt idx="437">8.02001757076685</cx:pt>
          <cx:pt idx="438">8.64979915596426</cx:pt>
          <cx:pt idx="439">8.2296888809416302</cx:pt>
          <cx:pt idx="440">7.9641557188409298</cx:pt>
          <cx:pt idx="441">6.0330862217987997</cx:pt>
          <cx:pt idx="442">7.51310289322495</cx:pt>
          <cx:pt idx="443">8.0107468534539592</cx:pt>
          <cx:pt idx="444">6.8906091201471602</cx:pt>
          <cx:pt idx="445">6.6333184332803699</cx:pt>
          <cx:pt idx="446">10.2970150230712</cx:pt>
          <cx:pt idx="447">7.2964132687739198</cx:pt>
          <cx:pt idx="448">6.2934192788464802</cx:pt>
          <cx:pt idx="449">10.399128469976899</cx:pt>
          <cx:pt idx="450">6.3526293963195597</cx:pt>
          <cx:pt idx="451">10.367127224695301</cx:pt>
          <cx:pt idx="452">6.5722825426940004</cx:pt>
          <cx:pt idx="453">10.0145816000417</cx:pt>
          <cx:pt idx="454">9.0889746762505297</cx:pt>
          <cx:pt idx="455">6.1180971980413403</cx:pt>
          <cx:pt idx="456">7.00940893270863</cx:pt>
          <cx:pt idx="457">6.6359465556866404</cx:pt>
          <cx:pt idx="458">8.5073448553614206</cx:pt>
          <cx:pt idx="459">7.5820381418956799</cx:pt>
          <cx:pt idx="460">7.01750614294125</cx:pt>
          <cx:pt idx="461">6.4876840184846101</cx:pt>
          <cx:pt idx="462">6.5838701578663903</cx:pt>
          <cx:pt idx="463">5.8377304471659297</cx:pt>
          <cx:pt idx="464">8.4863627810236295</cx:pt>
          <cx:pt idx="465">10.777225626489001</cx:pt>
          <cx:pt idx="466">7.2647301779298603</cx:pt>
          <cx:pt idx="467">6.9772813416307402</cx:pt>
          <cx:pt idx="468">5.2417470150596399</cx:pt>
          <cx:pt idx="469">7.6211951628098404</cx:pt>
          <cx:pt idx="470">9.30499124357552</cx:pt>
          <cx:pt idx="471">5.82747394699875</cx:pt>
          <cx:pt idx="472">8.6210726107922593</cx:pt>
          <cx:pt idx="473">6.8035052576083297</cx:pt>
          <cx:pt idx="474">8.5227775697101293</cx:pt>
          <cx:pt idx="475">9.7886937945340406</cx:pt>
          <cx:pt idx="476">7.22548147278229</cx:pt>
          <cx:pt idx="477">6.6633455298747597</cx:pt>
          <cx:pt idx="478">6.6052979209481997</cx:pt>
          <cx:pt idx="479">7.7122201956740302</cx:pt>
          <cx:pt idx="480">4.2626798770413101</cx:pt>
          <cx:pt idx="481">8.2340342076920408</cx:pt>
          <cx:pt idx="482">8.1324861363925791</cx:pt>
          <cx:pt idx="483">9.6109939230871202</cx:pt>
          <cx:pt idx="484">6.6970342476664797</cx:pt>
          <cx:pt idx="485">8.8270280685091507</cx:pt>
          <cx:pt idx="486">9.6715554951888301</cx:pt>
          <cx:pt idx="487">6.0414444794130002</cx:pt>
          <cx:pt idx="488">7.9179005863279102</cx:pt>
          <cx:pt idx="489">7.5616417455887799</cx:pt>
          <cx:pt idx="490">8.1309423022318708</cx:pt>
          <cx:pt idx="491">5.3798973535404597</cx:pt>
          <cx:pt idx="492">7.9149830058483897</cx:pt>
          <cx:pt idx="493">7.5234813125734901</cx:pt>
          <cx:pt idx="494">8.1050055375472407</cx:pt>
          <cx:pt idx="495">10.029811785869599</cx:pt>
          <cx:pt idx="496">6.8865316425305103</cx:pt>
          <cx:pt idx="497">6.1964441277945204</cx:pt>
          <cx:pt idx="498">7.2811562268364503</cx:pt>
          <cx:pt idx="499">6.7007311095478101</cx:pt>
          <cx:pt idx="500">6.3297209055226897</cx:pt>
          <cx:pt idx="501">6.7210240136994797</cx:pt>
          <cx:pt idx="502">8.70184536354847</cx:pt>
          <cx:pt idx="503">8.3728608205263093</cx:pt>
          <cx:pt idx="504">7.3286014891285998</cx:pt>
          <cx:pt idx="505">8.2697569475329793</cx:pt>
          <cx:pt idx="506">7.5683792678365203</cx:pt>
          <cx:pt idx="507">5.8260001073804499</cx:pt>
          <cx:pt idx="508">6.0402547112774103</cx:pt>
          <cx:pt idx="509">5.8550719222024199</cx:pt>
          <cx:pt idx="510">7.7021043400510498</cx:pt>
          <cx:pt idx="511">6.7945865808764898</cx:pt>
          <cx:pt idx="512">8.1628013534920694</cx:pt>
          <cx:pt idx="513">10.8670720915004</cx:pt>
          <cx:pt idx="514">6.9772813416307402</cx:pt>
          <cx:pt idx="515">4.0253516907351496</cx:pt>
          <cx:pt idx="516">6.8068293603921699</cx:pt>
          <cx:pt idx="517">7.0228680860826396</cx:pt>
          <cx:pt idx="518">8.1647948042447602</cx:pt>
          <cx:pt idx="519">4.7874917427820396</cx:pt>
          <cx:pt idx="520">10.2385301963477</cx:pt>
          <cx:pt idx="521">7.9116905207083299</cx:pt>
          <cx:pt idx="522">4.7184988712950897</cx:pt>
          <cx:pt idx="523">6.1779441140506002</cx:pt>
          <cx:pt idx="524">7.5234813125734901</cx:pt>
          <cx:pt idx="525">4.3820266346738803</cx:pt>
          <cx:pt idx="526">8.0385120209768104</cx:pt>
          <cx:pt idx="527">6.4645883036899603</cx:pt>
          <cx:pt idx="528">7.5796788230904504</cx:pt>
          <cx:pt idx="529">5.8185981490847798</cx:pt>
          <cx:pt idx="530">6.50428817353664</cx:pt>
          <cx:pt idx="531">7.3732173609965903</cx:pt>
          <cx:pt idx="532">7.2334554186214302</cx:pt>
          <cx:pt idx="533">8.2377438038909307</cx:pt>
          <cx:pt idx="534">6.3927542838056599</cx:pt>
          <cx:pt idx="535">5.7930136083841397</cx:pt>
          <cx:pt idx="536">6.9334230257307103</cx:pt>
          <cx:pt idx="537">5.5834963087816902</cx:pt>
          <cx:pt idx="538">6.1384467374566203</cx:pt>
          <cx:pt idx="539">9.8173521554004495</cx:pt>
          <cx:pt idx="540">6.3135480462770897</cx:pt>
          <cx:pt idx="541">6.2557500417533598</cx:pt>
          <cx:pt idx="542">7.8095413246534102</cx:pt>
          <cx:pt idx="543">6.3385940782031804</cx:pt>
          <cx:pt idx="544">5.5645204073226902</cx:pt>
          <cx:pt idx="545">7.6138186848086198</cx:pt>
          <cx:pt idx="546">5.8641991960621001</cx:pt>
          <cx:pt idx="547">4.4426512564903096</cx:pt>
          <cx:pt idx="548">7.5686743836716204</cx:pt>
          <cx:pt idx="549">6.3952615981154404</cx:pt>
          <cx:pt idx="550">6.2653012127377101</cx:pt>
          <cx:pt idx="551">9.6698516485014299</cx:pt>
          <cx:pt idx="552">7.1475592711894498</cx:pt>
          <cx:pt idx="553">7.4966524381682804</cx:pt>
          <cx:pt idx="554">6.7740810190097003</cx:pt>
          <cx:pt idx="555">9.8641049512796695</cx:pt>
          <cx:pt idx="556">9.3592774847505495</cx:pt>
          <cx:pt idx="557">6.7226297948554397</cx:pt>
          <cx:pt idx="558">6.6982680541154096</cx:pt>
          <cx:pt idx="559">8.7454436800985906</cx:pt>
          <cx:pt idx="560">7.3780713594099101</cx:pt>
          <cx:pt idx="561">4.9511211665638397</cx:pt>
          <cx:pt idx="562">7.2970910051604099</cx:pt>
          <cx:pt idx="563">6.1136821798322298</cx:pt>
          <cx:pt idx="564">9.2288840371774103</cx:pt>
          <cx:pt idx="565">8.4977045148323693</cx:pt>
          <cx:pt idx="566">7.7811385098450101</cx:pt>
          <cx:pt idx="567">8.4901302718665406</cx:pt>
          <cx:pt idx="568">8.3030093814734993</cx:pt>
          <cx:pt idx="569">5.3518581334760604</cx:pt>
          <cx:pt idx="570">6.5500083320820597</cx:pt>
          <cx:pt idx="571">6.4735048194422102</cx:pt>
          <cx:pt idx="572">7.2661287795564498</cx:pt>
          <cx:pt idx="573">6.9221511592658604</cx:pt>
          <cx:pt idx="574">7.7621706071382004</cx:pt>
          <cx:pt idx="575">7.1140723413323004</cx:pt>
          <cx:pt idx="576">8.7268056084460905</cx:pt>
          <cx:pt idx="577">6.4907235345025001</cx:pt>
          <cx:pt idx="578">8.3506662405209209</cx:pt>
          <cx:pt idx="579">8.5911868713245596</cx:pt>
          <cx:pt idx="580">7.6880659083015397</cx:pt>
          <cx:pt idx="581">8.43641688138894</cx:pt>
          <cx:pt idx="582">8.7820159697219307</cx:pt>
          <cx:pt idx="583">7.1499168361320997</cx:pt>
          <cx:pt idx="584">9.3392919180957605</cx:pt>
          <cx:pt idx="585">10.373428679828599</cx:pt>
          <cx:pt idx="586">6.3315018498936899</cx:pt>
          <cx:pt idx="587">7.5005294853952904</cx:pt>
          <cx:pt idx="588">7.2191427806885198</cx:pt>
          <cx:pt idx="589">6.1717005974109096</cx:pt>
          <cx:pt idx="590">6.0661080901037403</cx:pt>
          <cx:pt idx="591">6.4645883036899603</cx:pt>
          <cx:pt idx="592">8.7738488852628898</cx:pt>
          <cx:pt idx="593">6.4907235345025001</cx:pt>
          <cx:pt idx="594">7.8379489160252804</cx:pt>
          <cx:pt idx="595">7.1066061377273</cx:pt>
          <cx:pt idx="596">7.2682230211595602</cx:pt>
          <cx:pt idx="597">7.70984654653126</cx:pt>
          <cx:pt idx="598">5.7196558238124897</cx:pt>
          <cx:pt idx="599">7.0704408612592298</cx:pt>
          <cx:pt idx="600">8.1259268027078804</cx:pt>
          <cx:pt idx="601">6.0867747269123003</cx:pt>
          <cx:pt idx="602">8.7571151939692609</cx:pt>
          <cx:pt idx="603">6.0007958745368599</cx:pt>
          <cx:pt idx="604">3.85014760171005</cx:pt>
          <cx:pt idx="605">7.7598274385296397</cx:pt>
          <cx:pt idx="606">8.4365745603549005</cx:pt>
          <cx:pt idx="607">8.6937816788623206</cx:pt>
          <cx:pt idx="608">6.9226438914758797</cx:pt>
          <cx:pt idx="609">9.0779369144222297</cx:pt>
          <cx:pt idx="610">6.47697236288968</cx:pt>
          <cx:pt idx="611">8.6336954071728993</cx:pt>
          <cx:pt idx="612">6.6789708477778396</cx:pt>
          <cx:pt idx="613">8.4803217166403293</cx:pt>
          <cx:pt idx="614">5.7268477475871897</cx:pt>
          <cx:pt idx="615">9.6027877830030395</cx:pt>
          <cx:pt idx="616">8.6462458193308507</cx:pt>
          <cx:pt idx="617">10.1945794299896</cx:pt>
          <cx:pt idx="618">6.8495963648086002</cx:pt>
          <cx:pt idx="619">6.6970342476664797</cx:pt>
          <cx:pt idx="620">7.4815557019095102</cx:pt>
          <cx:pt idx="621">6.6187389835172104</cx:pt>
          <cx:pt idx="622">6.4345465187874504</cx:pt>
          <cx:pt idx="623">9.4597233064937605</cx:pt>
          <cx:pt idx="624">5.9067233186528902</cx:pt>
          <cx:pt idx="625">7.2672462541803498</cx:pt>
          <cx:pt idx="626">7.2668273475205902</cx:pt>
          <cx:pt idx="627">7.5655861144145096</cx:pt>
          <cx:pt idx="628">8.6745387621400099</cx:pt>
          <cx:pt idx="629">9.3855533895328396</cx:pt>
          <cx:pt idx="630">7.3271232922592899</cx:pt>
          <cx:pt idx="631">6.1110237821656197</cx:pt>
          <cx:pt idx="632">9.6204778807331</cx:pt>
          <cx:pt idx="633">9.3311056230710303</cx:pt>
          <cx:pt idx="634">9.7021317017737605</cx:pt>
          <cx:pt idx="635">11.0367193673977</cx:pt>
          <cx:pt idx="636">6.7696419768525002</cx:pt>
          <cx:pt idx="637">5.6612228602374</cx:pt>
          <cx:pt idx="638">5.6312117818213601</cx:pt>
          <cx:pt idx="639">6.8543545022550196</cx:pt>
          <cx:pt idx="640">7.2377781919234403</cx:pt>
          <cx:pt idx="641">5.0751738152338204</cx:pt>
          <cx:pt idx="642">7.1204443723924804</cx:pt>
          <cx:pt idx="643">9.6375610417053608</cx:pt>
          <cx:pt idx="644">9.2165212310512601</cx:pt>
          <cx:pt idx="645">7.7777926263388304</cx:pt>
          <cx:pt idx="646">7.7325153463439698</cx:pt>
          <cx:pt idx="647">7.6078780732785001</cx:pt>
          <cx:pt idx="648">8.5758393868489708</cx:pt>
          <cx:pt idx="649">9.25022192441938</cx:pt>
          <cx:pt idx="650">8.7549494550982896</cx:pt>
          <cx:pt idx="651">7.4389715923958599</cx:pt>
          <cx:pt idx="652">6.1786354379633703</cx:pt>
          <cx:pt idx="653">5.0172798368149198</cx:pt>
          <cx:pt idx="654">8.4235416353347805</cx:pt>
          <cx:pt idx="655">8.8424600241952902</cx:pt>
          <cx:pt idx="656">7.9892214088152702</cx:pt>
          <cx:pt idx="657">6.8955561715251301</cx:pt>
          <cx:pt idx="658">5.3890717298165001</cx:pt>
          <cx:pt idx="659">7.2624727527700701</cx:pt>
          <cx:pt idx="660">8.2804576865825599</cx:pt>
          <cx:pt idx="661">6.4101748819661601</cx:pt>
          <cx:pt idx="662">8.8917102364104093</cx:pt>
          <cx:pt idx="663">7.0802369154941101</cx:pt>
          <cx:pt idx="664">8.4416072044596397</cx:pt>
          <cx:pt idx="665">6.0753460310886798</cx:pt>
          <cx:pt idx="666">8.8520927634771294</cx:pt>
          <cx:pt idx="667">10.6793059359102</cx:pt>
          <cx:pt idx="668">8.4244197912638796</cx:pt>
          <cx:pt idx="669">10.0960811706006</cx:pt>
          <cx:pt idx="670">5.93489419561958</cx:pt>
          <cx:pt idx="671">7.4030610910900903</cx:pt>
          <cx:pt idx="672">6.69728113076859</cx:pt>
          <cx:pt idx="673">3.8918202981106198</cx:pt>
          <cx:pt idx="674">6.0935697700451303</cx:pt>
          <cx:pt idx="675">7.86134179559998</cx:pt>
          <cx:pt idx="676">7.4621000566616198</cx:pt>
          <cx:pt idx="677">7.3152183897529701</cx:pt>
          <cx:pt idx="678">8.5769703954520899</cx:pt>
          <cx:pt idx="679">6.3491389913797898</cx:pt>
          <cx:pt idx="680">7.6525456926939199</cx:pt>
          <cx:pt idx="681">5.9661467391236904</cx:pt>
          <cx:pt idx="682">10.391942815197201</cx:pt>
          <cx:pt idx="683">7.9420779044338596</cx:pt>
          <cx:pt idx="684">5.0875963352323801</cx:pt>
          <cx:pt idx="685">11.7021431164862</cx:pt>
          <cx:pt idx="686">10.324608257628499</cx:pt>
          <cx:pt idx="687">7.2984451015081397</cx:pt>
          <cx:pt idx="688">6.7578621894075201</cx:pt>
          <cx:pt idx="689">4.8441870864585903</cx:pt>
          <cx:pt idx="690">5.0369526024136198</cx:pt>
          <cx:pt idx="691">5.2678581590633202</cx:pt>
          <cx:pt idx="692">6.9304947659516198</cx:pt>
          <cx:pt idx="693">5.93489419561958</cx:pt>
          <cx:pt idx="694">10.165120780630801</cx:pt>
          <cx:pt idx="695">8.1226680233463995</cx:pt>
          <cx:pt idx="696">8.7960968460564306</cx:pt>
          <cx:pt idx="697">6.12686918411418</cx:pt>
          <cx:pt idx="698">5.7990926544605204</cx:pt>
          <cx:pt idx="699">5.93224518744801</cx:pt>
          <cx:pt idx="700">5.8916442118257697</cx:pt>
          <cx:pt idx="701">6.5366915975913003</cx:pt>
          <cx:pt idx="702">9.6746916933481195</cx:pt>
          <cx:pt idx="703">10.524274184357299</cx:pt>
          <cx:pt idx="704">7.0859014643656097</cx:pt>
          <cx:pt idx="705">6.0137151560428004</cx:pt>
          <cx:pt idx="706">8.9062917621041002</cx:pt>
          <cx:pt idx="707">7.6211951628098404</cx:pt>
          <cx:pt idx="708">6.5827174199865803</cx:pt>
          <cx:pt idx="709">9.42849818177773</cx:pt>
          <cx:pt idx="710">5.9375362050824201</cx:pt>
          <cx:pt idx="711">7.7125183693624102</cx:pt>
          <cx:pt idx="712">10.101984133075501</cx:pt>
          <cx:pt idx="713">10.4942614179754</cx:pt>
          <cx:pt idx="714">5.4131330409766099</cx:pt>
          <cx:pt idx="715">7.2283884515735997</cx:pt>
          <cx:pt idx="716">6.2205901700997304</cx:pt>
          <cx:pt idx="717">9.8865651733401698</cx:pt>
          <cx:pt idx="718">5.0937502008067597</cx:pt>
          <cx:pt idx="719">6.6450909695056399</cx:pt>
          <cx:pt idx="720">11.319165403875401</cx:pt>
          <cx:pt idx="721">6.5176712729122697</cx:pt>
          <cx:pt idx="722">6.0450053140360103</cx:pt>
          <cx:pt idx="723">6.9421567056994604</cx:pt>
          <cx:pt idx="724">8.6794820944599493</cx:pt>
          <cx:pt idx="725">8.1845934470088899</cx:pt>
          <cx:pt idx="726">5.8664680569332903</cx:pt>
          <cx:pt idx="727">6.6631326959908002</cx:pt>
          <cx:pt idx="728">4.6347289882296296</cx:pt>
          <cx:pt idx="729">4.7449321283632502</cx:pt>
          <cx:pt idx="730">7.3866773537351103</cx:pt>
          <cx:pt idx="731">7.6381982442857703</cx:pt>
          <cx:pt idx="732">6.56131351132343</cx:pt>
        </cx:lvl>
      </cx:numDim>
    </cx:data>
  </cx:chartData>
  <cx:chart>
    <cx:plotArea>
      <cx:plotAreaRegion>
        <cx:series layoutId="boxWhisker" uniqueId="{58D90DB1-AC08-4882-A703-759D69181E4D}" formatIdx="0">
          <cx:tx>
            <cx:txData>
              <cx:f/>
              <cx:v>中庸</cx:v>
            </cx:txData>
          </cx:tx>
          <cx:spPr>
            <a:solidFill>
              <a:schemeClr val="accent1"/>
            </a:solidFill>
            <a:ln>
              <a:solidFill>
                <a:schemeClr val="tx1">
                  <a:lumMod val="50000"/>
                  <a:lumOff val="50000"/>
                </a:schemeClr>
              </a:solidFill>
            </a:ln>
            <a:effectLst>
              <a:outerShdw blurRad="50800" dist="38100" dir="2700000" algn="tl" rotWithShape="0">
                <a:prstClr val="black">
                  <a:alpha val="40000"/>
                </a:prstClr>
              </a:outerShdw>
            </a:effectLst>
          </cx:spPr>
          <cx:dataId val="0"/>
          <cx:layoutPr>
            <cx:visibility meanLine="1" meanMarker="1" nonoutliers="0" outliers="1"/>
            <cx:statistics quartileMethod="inclusive"/>
          </cx:layoutPr>
        </cx:series>
        <cx:series layoutId="boxWhisker" uniqueId="{00000001-5BDB-4539-BA8F-78902AEF2A7F}" formatIdx="1">
          <cx:tx>
            <cx:txData>
              <cx:f/>
              <cx:v>信息搜寻</cx:v>
            </cx:txData>
          </cx:tx>
          <cx:spPr>
            <a:solidFill>
              <a:schemeClr val="accent2"/>
            </a:solidFill>
            <a:ln>
              <a:solidFill>
                <a:schemeClr val="tx1">
                  <a:lumMod val="50000"/>
                  <a:lumOff val="50000"/>
                </a:schemeClr>
              </a:solidFill>
            </a:ln>
            <a:effectLst>
              <a:outerShdw blurRad="50800" dist="38100" dir="2700000" algn="tl" rotWithShape="0">
                <a:prstClr val="black">
                  <a:alpha val="40000"/>
                </a:prstClr>
              </a:outerShdw>
            </a:effectLst>
          </cx:spPr>
          <cx:dataId val="1"/>
          <cx:layoutPr>
            <cx:visibility meanLine="1" meanMarker="1" nonoutliers="0"/>
            <cx:statistics quartileMethod="inclusive"/>
          </cx:layoutPr>
        </cx:series>
        <cx:series layoutId="boxWhisker" uniqueId="{00000001-1D3C-42AD-801C-18A191935899}" formatIdx="3">
          <cx:tx>
            <cx:txData>
              <cx:f/>
              <cx:v>专家型</cx:v>
            </cx:txData>
          </cx:tx>
          <cx:spPr>
            <a:solidFill>
              <a:schemeClr val="accent4"/>
            </a:solidFill>
            <a:ln>
              <a:solidFill>
                <a:schemeClr val="tx1">
                  <a:lumMod val="50000"/>
                  <a:lumOff val="50000"/>
                </a:schemeClr>
              </a:solidFill>
            </a:ln>
            <a:effectLst>
              <a:outerShdw blurRad="50800" dist="38100" dir="2700000" algn="tl" rotWithShape="0">
                <a:prstClr val="black">
                  <a:alpha val="40000"/>
                </a:prstClr>
              </a:outerShdw>
            </a:effectLst>
          </cx:spPr>
          <cx:dataId val="2"/>
          <cx:layoutPr>
            <cx:visibility meanLine="1" meanMarker="1" nonoutliers="0"/>
            <cx:statistics quartileMethod="inclusive"/>
          </cx:layoutPr>
        </cx:series>
      </cx:plotAreaRegion>
      <cx:axis id="0" hidden="1">
        <cx:catScaling gapWidth="0.540000021"/>
        <cx:tickLabels/>
      </cx:axis>
      <cx:axis id="1">
        <cx:valScaling/>
        <cx:majorGridlines>
          <cx:spPr>
            <a:ln w="25400">
              <a:solidFill>
                <a:schemeClr val="bg1"/>
              </a:solidFill>
            </a:ln>
          </cx:spPr>
        </cx:majorGridlines>
        <cx:tickLabels/>
        <cx:numFmt formatCode="#,##0_);[红色](#,##0)" sourceLinked="0"/>
        <cx:spPr>
          <a:ln w="25400">
            <a:solidFill>
              <a:schemeClr val="bg1"/>
            </a:solidFill>
          </a:ln>
        </cx:spPr>
        <cx:txPr>
          <a:bodyPr rot="-60000000" spcFirstLastPara="1" vertOverflow="ellipsis" vert="horz" wrap="square" lIns="0" tIns="0" rIns="0" bIns="0" anchor="ctr" anchorCtr="1"/>
          <a:lstStyle/>
          <a:p>
            <a:pPr>
              <a:defRPr lang="zh-CN" sz="1400" b="0" i="0" u="none" strike="noStrike" kern="1200" spc="2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defRPr>
            </a:pPr>
            <a:endParaRPr lang="zh-CN" sz="1400">
              <a:solidFill>
                <a:sysClr val="windowText" lastClr="000000"/>
              </a:solidFill>
              <a:latin typeface="Times New Roman" panose="02020603050405020304" pitchFamily="18" charset="0"/>
              <a:cs typeface="Times New Roman" panose="02020603050405020304" pitchFamily="18" charset="0"/>
            </a:endParaRPr>
          </a:p>
        </cx:txPr>
      </cx:axis>
    </cx:plotArea>
    <cx:legend pos="t" align="ctr" overlay="0">
      <cx:txPr>
        <a:bodyPr spcFirstLastPara="1" vertOverflow="ellipsis" wrap="square" lIns="0" tIns="0" rIns="0" bIns="0" anchor="ctr" anchorCtr="1"/>
        <a:lstStyle/>
        <a:p>
          <a:pPr>
            <a:defRPr sz="2000">
              <a:latin typeface="微软雅黑" panose="020B0503020204020204" pitchFamily="34" charset="-122"/>
              <a:ea typeface="微软雅黑" panose="020B0503020204020204" pitchFamily="34" charset="-122"/>
              <a:cs typeface="微软雅黑" panose="020B0503020204020204" pitchFamily="34" charset="-122"/>
            </a:defRPr>
          </a:pPr>
          <a:endParaRPr lang="zh-CN" sz="2000">
            <a:latin typeface="微软雅黑" panose="020B0503020204020204" pitchFamily="34" charset="-122"/>
            <a:ea typeface="微软雅黑" panose="020B0503020204020204" pitchFamily="34" charset="-122"/>
          </a:endParaRPr>
        </a:p>
      </cx:txPr>
    </cx:legend>
  </cx:chart>
  <cx:spPr>
    <a:solidFill>
      <a:schemeClr val="bg1">
        <a:lumMod val="95000"/>
      </a:schemeClr>
    </a:solidFill>
    <a:ln>
      <a:noFill/>
    </a:ln>
    <a:effectLst>
      <a:outerShdw blurRad="50800" dist="38100" dir="2700000" algn="tl" rotWithShape="0">
        <a:prstClr val="black">
          <a:alpha val="40000"/>
        </a:prstClr>
      </a:outerShdw>
    </a:effectLst>
  </cx:spPr>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75" cap="flat" cmpd="sng" algn="ctr">
        <a:solidFill>
          <a:schemeClr val="tx1">
            <a:lumMod val="25000"/>
            <a:lumOff val="75000"/>
          </a:schemeClr>
        </a:solidFill>
        <a:round/>
      </a:ln>
    </cs:spPr>
    <cs:defRPr sz="900" kern="1200" baseline="0"/>
    <cs:bodyPr rot="-60000000" vert="horz"/>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fillRef idx="0"/>
    <cs:effectRef idx="0"/>
    <cs:fontRef idx="minor">
      <a:schemeClr val="dk1"/>
    </cs:fontRef>
  </cs:dataPointLine>
  <cs:dataPointMarker>
    <cs:lnRef idx="0">
      <cs:styleClr val="auto"/>
    </cs:lnRef>
    <cs:fillRef idx="0">
      <cs:styleClr val="auto"/>
    </cs:fillRef>
    <cs:effectRef idx="0"/>
    <cs:fontRef idx="minor">
      <a:schemeClr val="tx1"/>
    </cs:fontRef>
    <cs:spPr>
      <a:solidFill>
        <a:schemeClr val="phClr">
          <a:lumMod val="60000"/>
        </a:schemeClr>
      </a:solidFill>
      <a:ln w="9525" cap="flat" cmpd="sng" algn="ctr">
        <a:solidFill>
          <a:schemeClr val="phClr">
            <a:lumMod val="60000"/>
          </a:schemeClr>
        </a:solidFill>
        <a:round/>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lumOff val="10000"/>
          </a:schemeClr>
        </a:solidFill>
      </a:ln>
    </cs:spPr>
  </cs:gridlineMinor>
  <cs:hiLoLine>
    <cs:lnRef idx="0"/>
    <cs:fillRef idx="0"/>
    <cs:effectRef idx="0"/>
    <cs:fontRef idx="minor">
      <a:schemeClr val="dk1"/>
    </cs:fontRef>
    <cs:spPr>
      <a:ln w="25400" cap="sq" cmpd="sng" algn="ctr">
        <a:solidFill>
          <a:schemeClr val="tx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75" cap="flat" cmpd="sng" algn="ctr">
        <a:solidFill>
          <a:schemeClr val="tx1">
            <a:lumMod val="25000"/>
            <a:lumOff val="75000"/>
          </a:schemeClr>
        </a:solidFill>
        <a:round/>
      </a:ln>
    </cs:spPr>
    <cs:defRPr sz="900"/>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ajor">
      <a:schemeClr val="tx1">
        <a:lumMod val="50000"/>
        <a:lumOff val="50000"/>
      </a:schemeClr>
    </cs:fontRef>
    <cs:defRPr sz="1400" b="1" i="0" kern="1200" spc="2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spc="20" baseline="0"/>
    <cs:bodyPr rot="-60000000" vert="horz"/>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6D400-AA8A-479A-A568-9AAC4D7B5F5C}" type="datetimeFigureOut">
              <a:rPr lang="zh-CN" altLang="en-US" smtClean="0"/>
              <a:t>2019/5/20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D624B-6A3D-47A8-9F60-E826855A0D73}" type="slidenum">
              <a:rPr lang="zh-CN" altLang="en-US" smtClean="0"/>
              <a:t>‹#›</a:t>
            </a:fld>
            <a:endParaRPr lang="zh-CN" altLang="en-US"/>
          </a:p>
        </p:txBody>
      </p:sp>
    </p:spTree>
    <p:extLst>
      <p:ext uri="{BB962C8B-B14F-4D97-AF65-F5344CB8AC3E}">
        <p14:creationId xmlns:p14="http://schemas.microsoft.com/office/powerpoint/2010/main" val="3044896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41096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6289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177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20662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339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7983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3655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09907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62669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26044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51476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33699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solidFill>
                  <a:prstClr val="black"/>
                </a:solidFill>
              </a:rPr>
              <a:t>24</a:t>
            </a:fld>
            <a:endParaRPr lang="zh-CN" altLang="en-US">
              <a:solidFill>
                <a:prstClr val="black"/>
              </a:solidFill>
            </a:endParaRPr>
          </a:p>
        </p:txBody>
      </p:sp>
    </p:spTree>
    <p:extLst>
      <p:ext uri="{BB962C8B-B14F-4D97-AF65-F5344CB8AC3E}">
        <p14:creationId xmlns:p14="http://schemas.microsoft.com/office/powerpoint/2010/main" val="36996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98736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0611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86754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2359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06028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3736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37235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07797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6895D7A-B335-4FE6-859C-F5F613A12B79}" type="slidenum">
              <a:rPr lang="zh-CN" altLang="en-US"/>
              <a:t>‹#›</a:t>
            </a:fld>
            <a:endParaRPr lang="zh-CN" altLang="en-US"/>
          </a:p>
        </p:txBody>
      </p:sp>
    </p:spTree>
    <p:extLst>
      <p:ext uri="{BB962C8B-B14F-4D97-AF65-F5344CB8AC3E}">
        <p14:creationId xmlns:p14="http://schemas.microsoft.com/office/powerpoint/2010/main" val="235796917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67">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07A3D0D-AA6E-41F5-8304-0FF9A1B84016}" type="slidenum">
              <a:rPr lang="zh-CN" altLang="en-US"/>
              <a:t>‹#›</a:t>
            </a:fld>
            <a:endParaRPr lang="zh-CN" altLang="en-US"/>
          </a:p>
        </p:txBody>
      </p:sp>
    </p:spTree>
    <p:extLst>
      <p:ext uri="{BB962C8B-B14F-4D97-AF65-F5344CB8AC3E}">
        <p14:creationId xmlns:p14="http://schemas.microsoft.com/office/powerpoint/2010/main" val="62721351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161CCD02-83F9-41D3-BD86-6891056A5988}" type="slidenum">
              <a:rPr lang="zh-CN" altLang="en-US"/>
              <a:t>‹#›</a:t>
            </a:fld>
            <a:endParaRPr lang="zh-CN" altLang="en-US"/>
          </a:p>
        </p:txBody>
      </p:sp>
    </p:spTree>
    <p:extLst>
      <p:ext uri="{BB962C8B-B14F-4D97-AF65-F5344CB8AC3E}">
        <p14:creationId xmlns:p14="http://schemas.microsoft.com/office/powerpoint/2010/main" val="277102632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lvl1pPr>
              <a:defRPr/>
            </a:lvl1pPr>
          </a:lstStyle>
          <a:p>
            <a:pPr>
              <a:defRPr/>
            </a:pPr>
            <a:endParaRPr lang="zh-CN" altLang="en-US"/>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pPr>
              <a:defRPr/>
            </a:pPr>
            <a:fld id="{36CD76DE-632A-43CC-B355-763DA5866658}" type="slidenum">
              <a:rPr lang="zh-CN" altLang="en-US"/>
              <a:t>‹#›</a:t>
            </a:fld>
            <a:endParaRPr lang="zh-CN" altLang="en-US"/>
          </a:p>
        </p:txBody>
      </p:sp>
    </p:spTree>
    <p:extLst>
      <p:ext uri="{BB962C8B-B14F-4D97-AF65-F5344CB8AC3E}">
        <p14:creationId xmlns:p14="http://schemas.microsoft.com/office/powerpoint/2010/main" val="45395075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lvl1pPr>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pPr>
              <a:defRPr/>
            </a:pPr>
            <a:fld id="{CD609329-5C3D-4C9F-9688-EF9E39534451}" type="slidenum">
              <a:rPr lang="zh-CN" altLang="en-US"/>
              <a:t>‹#›</a:t>
            </a:fld>
            <a:endParaRPr lang="zh-CN" altLang="en-US"/>
          </a:p>
        </p:txBody>
      </p:sp>
    </p:spTree>
    <p:extLst>
      <p:ext uri="{BB962C8B-B14F-4D97-AF65-F5344CB8AC3E}">
        <p14:creationId xmlns:p14="http://schemas.microsoft.com/office/powerpoint/2010/main" val="201997551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BA5DABA-FFC6-4F2B-8A78-270F557629AA}" type="datetimeFigureOut">
              <a:rPr lang="zh-CN" altLang="en-US"/>
              <a:t>2019/5/20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BBD88FA-EEEE-4A77-A87E-2BCB8F25EF3D}" type="slidenum">
              <a:rPr lang="zh-CN" altLang="en-US"/>
              <a:t>‹#›</a:t>
            </a:fld>
            <a:endParaRPr lang="zh-CN" altLang="en-US"/>
          </a:p>
        </p:txBody>
      </p:sp>
    </p:spTree>
    <p:extLst>
      <p:ext uri="{BB962C8B-B14F-4D97-AF65-F5344CB8AC3E}">
        <p14:creationId xmlns:p14="http://schemas.microsoft.com/office/powerpoint/2010/main" val="157867985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189" indent="0">
              <a:buNone/>
              <a:defRPr sz="1467"/>
            </a:lvl2pPr>
            <a:lvl3pPr marL="914377" indent="0">
              <a:buNone/>
              <a:defRPr sz="1200"/>
            </a:lvl3pPr>
            <a:lvl4pPr marL="1371566" indent="0">
              <a:buNone/>
              <a:defRPr sz="1067"/>
            </a:lvl4pPr>
            <a:lvl5pPr marL="1828754" indent="0">
              <a:buNone/>
              <a:defRPr sz="1067"/>
            </a:lvl5pPr>
            <a:lvl6pPr marL="2285943" indent="0">
              <a:buNone/>
              <a:defRPr sz="1067"/>
            </a:lvl6pPr>
            <a:lvl7pPr marL="2743131" indent="0">
              <a:buNone/>
              <a:defRPr sz="1067"/>
            </a:lvl7pPr>
            <a:lvl8pPr marL="3200320" indent="0">
              <a:buNone/>
              <a:defRPr sz="1067"/>
            </a:lvl8pPr>
            <a:lvl9pPr marL="3657509" indent="0">
              <a:buNone/>
              <a:defRPr sz="1067"/>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ED7D713E-AEED-4455-ABF0-79C8FB947582}" type="slidenum">
              <a:rPr lang="zh-CN" altLang="en-US"/>
              <a:t>‹#›</a:t>
            </a:fld>
            <a:endParaRPr lang="zh-CN" altLang="en-US"/>
          </a:p>
        </p:txBody>
      </p:sp>
    </p:spTree>
    <p:extLst>
      <p:ext uri="{BB962C8B-B14F-4D97-AF65-F5344CB8AC3E}">
        <p14:creationId xmlns:p14="http://schemas.microsoft.com/office/powerpoint/2010/main" val="6964733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987428"/>
            <a:ext cx="6172200" cy="4873625"/>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189" indent="0">
              <a:buNone/>
              <a:defRPr sz="1467"/>
            </a:lvl2pPr>
            <a:lvl3pPr marL="914377" indent="0">
              <a:buNone/>
              <a:defRPr sz="1200"/>
            </a:lvl3pPr>
            <a:lvl4pPr marL="1371566" indent="0">
              <a:buNone/>
              <a:defRPr sz="1067"/>
            </a:lvl4pPr>
            <a:lvl5pPr marL="1828754" indent="0">
              <a:buNone/>
              <a:defRPr sz="1067"/>
            </a:lvl5pPr>
            <a:lvl6pPr marL="2285943" indent="0">
              <a:buNone/>
              <a:defRPr sz="1067"/>
            </a:lvl6pPr>
            <a:lvl7pPr marL="2743131" indent="0">
              <a:buNone/>
              <a:defRPr sz="1067"/>
            </a:lvl7pPr>
            <a:lvl8pPr marL="3200320" indent="0">
              <a:buNone/>
              <a:defRPr sz="1067"/>
            </a:lvl8pPr>
            <a:lvl9pPr marL="3657509" indent="0">
              <a:buNone/>
              <a:defRPr sz="1067"/>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2B4EE66E-8C81-412C-BE2E-AED8EDEC05D0}" type="slidenum">
              <a:rPr lang="zh-CN" altLang="en-US"/>
              <a:t>‹#›</a:t>
            </a:fld>
            <a:endParaRPr lang="zh-CN" altLang="en-US"/>
          </a:p>
        </p:txBody>
      </p:sp>
    </p:spTree>
    <p:extLst>
      <p:ext uri="{BB962C8B-B14F-4D97-AF65-F5344CB8AC3E}">
        <p14:creationId xmlns:p14="http://schemas.microsoft.com/office/powerpoint/2010/main" val="122860058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249183B-24BF-4386-B15C-2EEDCA97C769}" type="slidenum">
              <a:rPr lang="zh-CN" altLang="en-US"/>
              <a:t>‹#›</a:t>
            </a:fld>
            <a:endParaRPr lang="zh-CN" altLang="en-US"/>
          </a:p>
        </p:txBody>
      </p:sp>
    </p:spTree>
    <p:extLst>
      <p:ext uri="{BB962C8B-B14F-4D97-AF65-F5344CB8AC3E}">
        <p14:creationId xmlns:p14="http://schemas.microsoft.com/office/powerpoint/2010/main" val="1912692537"/>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7"/>
            <a:ext cx="2628900" cy="5811839"/>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3" y="365127"/>
            <a:ext cx="7734300" cy="5811839"/>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B385FFF-859D-4316-B6CB-937B9667B681}" type="slidenum">
              <a:rPr lang="zh-CN" altLang="en-US"/>
              <a:t>‹#›</a:t>
            </a:fld>
            <a:endParaRPr lang="zh-CN" altLang="en-US"/>
          </a:p>
        </p:txBody>
      </p:sp>
    </p:spTree>
    <p:extLst>
      <p:ext uri="{BB962C8B-B14F-4D97-AF65-F5344CB8AC3E}">
        <p14:creationId xmlns:p14="http://schemas.microsoft.com/office/powerpoint/2010/main" val="309129425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53108" y="299796"/>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spcBef>
                <a:spcPts val="1000"/>
              </a:spcBef>
              <a:buFontTx/>
            </a:pPr>
            <a:r>
              <a:rPr lang="zh-CN" altLang="en-US"/>
              <a:t>单击此处编辑母版标题样式</a:t>
            </a:r>
          </a:p>
        </p:txBody>
      </p:sp>
      <p:sp>
        <p:nvSpPr>
          <p:cNvPr id="4" name="文本占位符 49"/>
          <p:cNvSpPr>
            <a:spLocks noGrp="1"/>
          </p:cNvSpPr>
          <p:nvPr>
            <p:ph type="body" sz="quarter" idx="13" hasCustomPrompt="1"/>
          </p:nvPr>
        </p:nvSpPr>
        <p:spPr>
          <a:xfrm>
            <a:off x="1278508" y="777517"/>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5" name="立方体 4"/>
          <p:cNvSpPr>
            <a:spLocks noChangeAspect="1"/>
          </p:cNvSpPr>
          <p:nvPr userDrawn="1"/>
        </p:nvSpPr>
        <p:spPr>
          <a:xfrm>
            <a:off x="708348"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a:off x="828780"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a:off x="274609"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707286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63" presetClass="path" presetSubtype="0" decel="100000" fill="hold" grpId="1" nodeType="withEffect">
                                  <p:stCondLst>
                                    <p:cond delay="0"/>
                                  </p:stCondLst>
                                  <p:childTnLst>
                                    <p:animMotion origin="layout" path="M -1.04167E-6 1.11111E-6 L 0.0944 1.11111E-6 " pathEditMode="relative" rAng="0" ptsTypes="AA">
                                      <p:cBhvr>
                                        <p:cTn id="21" dur="1000" spd="-100000" fill="hold"/>
                                        <p:tgtEl>
                                          <p:spTgt spid="2"/>
                                        </p:tgtEl>
                                        <p:attrNameLst>
                                          <p:attrName>ppt_x</p:attrName>
                                          <p:attrName>ppt_y</p:attrName>
                                        </p:attrNameLst>
                                      </p:cBhvr>
                                      <p:rCtr x="4714" y="0"/>
                                    </p:animMotion>
                                  </p:childTnLst>
                                </p:cTn>
                              </p:par>
                              <p:par>
                                <p:cTn id="22" presetID="10" presetClass="entr" presetSubtype="0" fill="hold" grpId="0" nodeType="withEffect">
                                  <p:stCondLst>
                                    <p:cond delay="50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animBg="1"/>
      <p:bldP spid="6" grpId="0" animBg="1"/>
      <p:bldP spid="7"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068411"/>
      </p:ext>
    </p:extLst>
  </p:cSld>
  <p:clrMapOvr>
    <a:masterClrMapping/>
  </p:clrMapOvr>
  <mc:AlternateContent xmlns:mc="http://schemas.openxmlformats.org/markup-compatibility/2006" xmlns:p14="http://schemas.microsoft.com/office/powerpoint/2010/main">
    <mc:Choice Requires="p14">
      <p:transition spd="slow" p14:dur="1600" advClick="0" advTm="2000">
        <p14:conveyor dir="l"/>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28920" y="299795"/>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r">
              <a:spcBef>
                <a:spcPts val="1000"/>
              </a:spcBef>
              <a:buFontTx/>
            </a:pPr>
            <a:r>
              <a:rPr lang="zh-CN" altLang="en-US"/>
              <a:t>单击此处编辑母版标题样式</a:t>
            </a:r>
          </a:p>
        </p:txBody>
      </p:sp>
      <p:sp>
        <p:nvSpPr>
          <p:cNvPr id="4" name="文本占位符 49"/>
          <p:cNvSpPr>
            <a:spLocks noGrp="1"/>
          </p:cNvSpPr>
          <p:nvPr>
            <p:ph type="body" sz="quarter" idx="13" hasCustomPrompt="1"/>
          </p:nvPr>
        </p:nvSpPr>
        <p:spPr>
          <a:xfrm>
            <a:off x="1238593" y="777517"/>
            <a:ext cx="9691413" cy="286232"/>
          </a:xfrm>
          <a:prstGeom prst="rect">
            <a:avLst/>
          </a:prstGeom>
          <a:noFill/>
        </p:spPr>
        <p:txBody>
          <a:bodyPr wrap="square" rtlCol="0" anchor="ctr" anchorCtr="0">
            <a:spAutoFit/>
          </a:bodyPr>
          <a:lstStyle>
            <a:lvl1pPr marL="0" indent="0" algn="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5" name="立方体 4"/>
          <p:cNvSpPr>
            <a:spLocks noChangeAspect="1"/>
          </p:cNvSpPr>
          <p:nvPr userDrawn="1"/>
        </p:nvSpPr>
        <p:spPr>
          <a:xfrm flipH="1">
            <a:off x="11250737"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flipH="1">
            <a:off x="11090549"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flipH="1">
            <a:off x="11366419"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7408226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63" presetClass="path" presetSubtype="0" decel="100000" fill="hold" grpId="1" nodeType="withEffect">
                                  <p:stCondLst>
                                    <p:cond delay="0"/>
                                  </p:stCondLst>
                                  <p:childTnLst>
                                    <p:animMotion origin="layout" path="M 4.58333E-6 1.11111E-6 L 0.0944 1.11111E-6 " pathEditMode="relative" rAng="0" ptsTypes="AA">
                                      <p:cBhvr>
                                        <p:cTn id="21" dur="1000" spd="-100000" fill="hold"/>
                                        <p:tgtEl>
                                          <p:spTgt spid="2"/>
                                        </p:tgtEl>
                                        <p:attrNameLst>
                                          <p:attrName>ppt_x</p:attrName>
                                          <p:attrName>ppt_y</p:attrName>
                                        </p:attrNameLst>
                                      </p:cBhvr>
                                      <p:rCtr x="4714" y="0"/>
                                    </p:animMotion>
                                  </p:childTnLst>
                                </p:cTn>
                              </p:par>
                              <p:par>
                                <p:cTn id="22" presetID="10" presetClass="entr" presetSubtype="0" fill="hold" grpId="0" nodeType="withEffect">
                                  <p:stCondLst>
                                    <p:cond delay="50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animBg="1"/>
      <p:bldP spid="6" grpId="0" animBg="1"/>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536209"/>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ctr">
              <a:spcBef>
                <a:spcPts val="1000"/>
              </a:spcBef>
              <a:buFontTx/>
            </a:pPr>
            <a:r>
              <a:rPr lang="zh-CN" altLang="en-US"/>
              <a:t>单击此处编辑母版标题样式</a:t>
            </a:r>
          </a:p>
        </p:txBody>
      </p:sp>
      <p:sp>
        <p:nvSpPr>
          <p:cNvPr id="4" name="文本占位符 49"/>
          <p:cNvSpPr>
            <a:spLocks noGrp="1"/>
          </p:cNvSpPr>
          <p:nvPr>
            <p:ph type="body" sz="quarter" idx="11" hasCustomPrompt="1"/>
          </p:nvPr>
        </p:nvSpPr>
        <p:spPr>
          <a:xfrm>
            <a:off x="1904426" y="1013931"/>
            <a:ext cx="8383148" cy="286232"/>
          </a:xfrm>
          <a:prstGeom prst="rect">
            <a:avLst/>
          </a:prstGeom>
          <a:noFill/>
        </p:spPr>
        <p:txBody>
          <a:bodyPr wrap="square" rtlCol="0" anchor="ctr" anchorCtr="0">
            <a:spAutoFit/>
          </a:bodyPr>
          <a:lstStyle>
            <a:lvl1pPr marL="0" indent="0" algn="ct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5" name="立方体 4"/>
          <p:cNvSpPr>
            <a:spLocks noChangeAspect="1"/>
          </p:cNvSpPr>
          <p:nvPr userDrawn="1"/>
        </p:nvSpPr>
        <p:spPr>
          <a:xfrm>
            <a:off x="5680207" y="-465"/>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a:off x="6392521" y="4413"/>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a:off x="5817700" y="-248815"/>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791756053"/>
      </p:ext>
    </p:extLst>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8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0000">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14:bounceEnd="80000">
                                          <p:cBhvr additive="base">
                                            <p:cTn id="11" dur="1000" fill="hold"/>
                                            <p:tgtEl>
                                              <p:spTgt spid="6"/>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80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80000">
                                          <p:cBhvr additive="base">
                                            <p:cTn id="15" dur="1000" fill="hold"/>
                                            <p:tgtEl>
                                              <p:spTgt spid="5"/>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childTnLst>
                                    </p:cTn>
                                  </p:par>
                                  <p:par>
                                    <p:cTn id="23" presetID="2" presetClass="entr" presetSubtype="1" decel="100000" fill="hold" grpId="1"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ppt_x"/>
                                              </p:val>
                                            </p:tav>
                                            <p:tav tm="100000">
                                              <p:val>
                                                <p:strVal val="#ppt_x"/>
                                              </p:val>
                                            </p:tav>
                                          </p:tavLst>
                                        </p:anim>
                                        <p:anim calcmode="lin" valueType="num">
                                          <p:cBhvr additive="base">
                                            <p:cTn id="26"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bldP spid="5" grpId="0" animBg="1"/>
          <p:bldP spid="6"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childTnLst>
                                    </p:cTn>
                                  </p:par>
                                  <p:par>
                                    <p:cTn id="23" presetID="2" presetClass="entr" presetSubtype="1" decel="100000" fill="hold" grpId="1"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ppt_x"/>
                                              </p:val>
                                            </p:tav>
                                            <p:tav tm="100000">
                                              <p:val>
                                                <p:strVal val="#ppt_x"/>
                                              </p:val>
                                            </p:tav>
                                          </p:tavLst>
                                        </p:anim>
                                        <p:anim calcmode="lin" valueType="num">
                                          <p:cBhvr additive="base">
                                            <p:cTn id="26"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bldP spid="5" grpId="0" animBg="1"/>
          <p:bldP spid="6" grpId="0" animBg="1"/>
          <p:bldP spid="7"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632155" y="2394157"/>
            <a:ext cx="8927690" cy="8927686"/>
          </a:xfrm>
          <a:custGeom>
            <a:avLst/>
            <a:gdLst>
              <a:gd name="connsiteX0" fmla="*/ 5560145 w 11120290"/>
              <a:gd name="connsiteY0" fmla="*/ 0 h 11120284"/>
              <a:gd name="connsiteX1" fmla="*/ 11120290 w 11120290"/>
              <a:gd name="connsiteY1" fmla="*/ 5560142 h 11120284"/>
              <a:gd name="connsiteX2" fmla="*/ 5560145 w 11120290"/>
              <a:gd name="connsiteY2" fmla="*/ 11120284 h 11120284"/>
              <a:gd name="connsiteX3" fmla="*/ 0 w 11120290"/>
              <a:gd name="connsiteY3" fmla="*/ 5560142 h 11120284"/>
              <a:gd name="connsiteX4" fmla="*/ 5560145 w 11120290"/>
              <a:gd name="connsiteY4" fmla="*/ 0 h 11120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0290" h="11120284">
                <a:moveTo>
                  <a:pt x="5560145" y="0"/>
                </a:moveTo>
                <a:cubicBezTo>
                  <a:pt x="8630928" y="0"/>
                  <a:pt x="11120290" y="2489360"/>
                  <a:pt x="11120290" y="5560142"/>
                </a:cubicBezTo>
                <a:cubicBezTo>
                  <a:pt x="11120290" y="8630924"/>
                  <a:pt x="8630928" y="11120284"/>
                  <a:pt x="5560145" y="11120284"/>
                </a:cubicBezTo>
                <a:cubicBezTo>
                  <a:pt x="2489362" y="11120284"/>
                  <a:pt x="0" y="8630924"/>
                  <a:pt x="0" y="5560142"/>
                </a:cubicBezTo>
                <a:cubicBezTo>
                  <a:pt x="0" y="2489360"/>
                  <a:pt x="2489362" y="0"/>
                  <a:pt x="5560145" y="0"/>
                </a:cubicBez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9" name="标题 1"/>
          <p:cNvSpPr>
            <a:spLocks noGrp="1"/>
          </p:cNvSpPr>
          <p:nvPr>
            <p:ph type="title"/>
          </p:nvPr>
        </p:nvSpPr>
        <p:spPr>
          <a:xfrm>
            <a:off x="838200" y="536209"/>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ctr">
              <a:spcBef>
                <a:spcPts val="1000"/>
              </a:spcBef>
              <a:buFontTx/>
            </a:pPr>
            <a:r>
              <a:rPr lang="zh-CN" altLang="en-US"/>
              <a:t>单击此处编辑母版标题样式</a:t>
            </a:r>
          </a:p>
        </p:txBody>
      </p:sp>
      <p:sp>
        <p:nvSpPr>
          <p:cNvPr id="10" name="文本占位符 49"/>
          <p:cNvSpPr>
            <a:spLocks noGrp="1"/>
          </p:cNvSpPr>
          <p:nvPr>
            <p:ph type="body" sz="quarter" idx="11" hasCustomPrompt="1"/>
          </p:nvPr>
        </p:nvSpPr>
        <p:spPr>
          <a:xfrm>
            <a:off x="1904426" y="1013931"/>
            <a:ext cx="8383148" cy="286232"/>
          </a:xfrm>
          <a:prstGeom prst="rect">
            <a:avLst/>
          </a:prstGeom>
          <a:noFill/>
        </p:spPr>
        <p:txBody>
          <a:bodyPr wrap="square" rtlCol="0" anchor="ctr" anchorCtr="0">
            <a:spAutoFit/>
          </a:bodyPr>
          <a:lstStyle>
            <a:lvl1pPr marL="0" indent="0" algn="ct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11" name="立方体 10"/>
          <p:cNvSpPr>
            <a:spLocks noChangeAspect="1"/>
          </p:cNvSpPr>
          <p:nvPr userDrawn="1"/>
        </p:nvSpPr>
        <p:spPr>
          <a:xfrm>
            <a:off x="5680207" y="-465"/>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立方体 11"/>
          <p:cNvSpPr>
            <a:spLocks noChangeAspect="1"/>
          </p:cNvSpPr>
          <p:nvPr userDrawn="1"/>
        </p:nvSpPr>
        <p:spPr>
          <a:xfrm>
            <a:off x="6392521" y="4413"/>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立方体 12"/>
          <p:cNvSpPr>
            <a:spLocks noChangeAspect="1"/>
          </p:cNvSpPr>
          <p:nvPr userDrawn="1"/>
        </p:nvSpPr>
        <p:spPr>
          <a:xfrm>
            <a:off x="5817700" y="-248815"/>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50590954"/>
      </p:ext>
    </p:extLst>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8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80000">
                                          <p:cBhvr additive="base">
                                            <p:cTn id="11" dur="1000" fill="hold"/>
                                            <p:tgtEl>
                                              <p:spTgt spid="13"/>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80000">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14:bounceEnd="80000">
                                          <p:cBhvr additive="base">
                                            <p:cTn id="15" dur="1000" fill="hold"/>
                                            <p:tgtEl>
                                              <p:spTgt spid="12"/>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8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80000">
                                          <p:cBhvr additive="base">
                                            <p:cTn id="19" dur="1000" fill="hold"/>
                                            <p:tgtEl>
                                              <p:spTgt spid="11"/>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2" presetClass="entr" presetSubtype="1" decel="10000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ppt_x"/>
                                              </p:val>
                                            </p:tav>
                                            <p:tav tm="100000">
                                              <p:val>
                                                <p:strVal val="#ppt_x"/>
                                              </p:val>
                                            </p:tav>
                                          </p:tavLst>
                                        </p:anim>
                                        <p:anim calcmode="lin" valueType="num">
                                          <p:cBhvr additive="base">
                                            <p:cTn id="3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9" grpId="1"/>
          <p:bldP spid="10" grpId="0" build="p"/>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2" presetClass="entr" presetSubtype="1" decel="10000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ppt_x"/>
                                              </p:val>
                                            </p:tav>
                                            <p:tav tm="100000">
                                              <p:val>
                                                <p:strVal val="#ppt_x"/>
                                              </p:val>
                                            </p:tav>
                                          </p:tavLst>
                                        </p:anim>
                                        <p:anim calcmode="lin" valueType="num">
                                          <p:cBhvr additive="base">
                                            <p:cTn id="3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9" grpId="1"/>
          <p:bldP spid="10" grpId="0" build="p"/>
          <p:bldP spid="11" grpId="0" animBg="1"/>
          <p:bldP spid="12" grpId="0" animBg="1"/>
          <p:bldP spid="13"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7" name="Picture Placeholder 5"/>
          <p:cNvSpPr>
            <a:spLocks noGrp="1"/>
          </p:cNvSpPr>
          <p:nvPr>
            <p:ph type="pic" sz="quarter" idx="11"/>
          </p:nvPr>
        </p:nvSpPr>
        <p:spPr>
          <a:xfrm>
            <a:off x="2968291" y="0"/>
            <a:ext cx="2998787" cy="6858000"/>
          </a:xfrm>
          <a:prstGeom prst="rect">
            <a:avLst/>
          </a:prstGeom>
        </p:spPr>
        <p:txBody>
          <a:bodyPr/>
          <a:lstStyle>
            <a:lvl1pPr marL="0" indent="0" algn="ctr">
              <a:buNone/>
              <a:defRPr>
                <a:solidFill>
                  <a:schemeClr val="tx1">
                    <a:lumMod val="65000"/>
                    <a:lumOff val="35000"/>
                  </a:schemeClr>
                </a:solidFill>
              </a:defRPr>
            </a:lvl1pPr>
          </a:lstStyle>
          <a:p>
            <a:endParaRPr lang="id-ID"/>
          </a:p>
        </p:txBody>
      </p:sp>
      <p:sp>
        <p:nvSpPr>
          <p:cNvPr id="6" name="Picture Placeholder 5"/>
          <p:cNvSpPr>
            <a:spLocks noGrp="1"/>
          </p:cNvSpPr>
          <p:nvPr>
            <p:ph type="pic" sz="quarter" idx="10"/>
          </p:nvPr>
        </p:nvSpPr>
        <p:spPr>
          <a:xfrm>
            <a:off x="-32084" y="0"/>
            <a:ext cx="2998787" cy="6858000"/>
          </a:xfrm>
          <a:prstGeom prst="rect">
            <a:avLst/>
          </a:prstGeom>
          <a:effectLst>
            <a:outerShdw blurRad="1270000" algn="ctr" rotWithShape="0">
              <a:schemeClr val="tx1">
                <a:lumMod val="95000"/>
                <a:lumOff val="5000"/>
                <a:alpha val="40000"/>
              </a:schemeClr>
            </a:outerShdw>
          </a:effectLst>
        </p:spPr>
        <p:txBody>
          <a:bodyPr/>
          <a:lstStyle>
            <a:lvl1pPr marL="0" indent="0" algn="ctr">
              <a:buNone/>
              <a:defRPr>
                <a:solidFill>
                  <a:schemeClr val="tx1">
                    <a:lumMod val="65000"/>
                    <a:lumOff val="35000"/>
                  </a:schemeClr>
                </a:solidFill>
              </a:defRPr>
            </a:lvl1pPr>
          </a:lstStyle>
          <a:p>
            <a:endParaRPr lang="id-ID"/>
          </a:p>
        </p:txBody>
      </p:sp>
      <p:sp>
        <p:nvSpPr>
          <p:cNvPr id="11" name="标题 1"/>
          <p:cNvSpPr>
            <a:spLocks noGrp="1"/>
          </p:cNvSpPr>
          <p:nvPr>
            <p:ph type="title"/>
          </p:nvPr>
        </p:nvSpPr>
        <p:spPr>
          <a:xfrm>
            <a:off x="1253108" y="340792"/>
            <a:ext cx="9839602"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spcBef>
                <a:spcPts val="1000"/>
              </a:spcBef>
              <a:buFontTx/>
            </a:pPr>
            <a:r>
              <a:rPr lang="zh-CN" altLang="en-US"/>
              <a:t>单击此处编辑母版标题样式</a:t>
            </a:r>
          </a:p>
        </p:txBody>
      </p:sp>
      <p:sp>
        <p:nvSpPr>
          <p:cNvPr id="12" name="文本占位符 49"/>
          <p:cNvSpPr>
            <a:spLocks noGrp="1"/>
          </p:cNvSpPr>
          <p:nvPr>
            <p:ph type="body" sz="quarter" idx="13" hasCustomPrompt="1"/>
          </p:nvPr>
        </p:nvSpPr>
        <p:spPr>
          <a:xfrm>
            <a:off x="2709562" y="936595"/>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13" name="立方体 12"/>
          <p:cNvSpPr>
            <a:spLocks noChangeAspect="1"/>
          </p:cNvSpPr>
          <p:nvPr userDrawn="1"/>
        </p:nvSpPr>
        <p:spPr>
          <a:xfrm>
            <a:off x="11526449"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立方体 13"/>
          <p:cNvSpPr>
            <a:spLocks noChangeAspect="1"/>
          </p:cNvSpPr>
          <p:nvPr userDrawn="1"/>
        </p:nvSpPr>
        <p:spPr>
          <a:xfrm>
            <a:off x="11646881"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立方体 14"/>
          <p:cNvSpPr>
            <a:spLocks noChangeAspect="1"/>
          </p:cNvSpPr>
          <p:nvPr userDrawn="1"/>
        </p:nvSpPr>
        <p:spPr>
          <a:xfrm>
            <a:off x="11092710"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116223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7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par>
                                <p:cTn id="28" presetID="63" presetClass="path" presetSubtype="0" decel="100000" fill="hold" grpId="1" nodeType="withEffect">
                                  <p:stCondLst>
                                    <p:cond delay="0"/>
                                  </p:stCondLst>
                                  <p:childTnLst>
                                    <p:animMotion origin="layout" path="M 0 2.59259E-6 L 0.0944 2.59259E-6 " pathEditMode="relative" rAng="0" ptsTypes="AA">
                                      <p:cBhvr>
                                        <p:cTn id="29" dur="1000" spd="-100000" fill="hold"/>
                                        <p:tgtEl>
                                          <p:spTgt spid="11"/>
                                        </p:tgtEl>
                                        <p:attrNameLst>
                                          <p:attrName>ppt_x</p:attrName>
                                          <p:attrName>ppt_y</p:attrName>
                                        </p:attrNameLst>
                                      </p:cBhvr>
                                      <p:rCtr x="4714" y="0"/>
                                    </p:animMotion>
                                  </p:childTnLst>
                                </p:cTn>
                              </p:par>
                              <p:par>
                                <p:cTn id="30" presetID="10" presetClass="entr" presetSubtype="0" fill="hold" grpId="0" nodeType="withEffect">
                                  <p:stCondLst>
                                    <p:cond delay="50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1" grpId="0"/>
      <p:bldP spid="11" grpId="1"/>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E9B5DC-BA59-4EE0-907F-F3527677ED53}" type="datetimeFigureOut">
              <a:rPr lang="zh-CN" altLang="en-US" smtClean="0"/>
              <a:t>2019/5/20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4DBD86-DD9B-4C80-827E-B61E3644BA7E}" type="slidenum">
              <a:rPr lang="zh-CN" altLang="en-US" smtClean="0"/>
              <a:t>‹#›</a:t>
            </a:fld>
            <a:endParaRPr lang="zh-CN" altLang="en-US"/>
          </a:p>
        </p:txBody>
      </p:sp>
    </p:spTree>
    <p:extLst>
      <p:ext uri="{BB962C8B-B14F-4D97-AF65-F5344CB8AC3E}">
        <p14:creationId xmlns:p14="http://schemas.microsoft.com/office/powerpoint/2010/main" val="341904890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3247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51A4F4E-67F8-4206-9032-DA121889B639}" type="slidenum">
              <a:rPr lang="zh-CN" altLang="en-US"/>
              <a:t>‹#›</a:t>
            </a:fld>
            <a:endParaRPr lang="zh-CN" altLang="en-US"/>
          </a:p>
        </p:txBody>
      </p:sp>
    </p:spTree>
    <p:extLst>
      <p:ext uri="{BB962C8B-B14F-4D97-AF65-F5344CB8AC3E}">
        <p14:creationId xmlns:p14="http://schemas.microsoft.com/office/powerpoint/2010/main" val="180159643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文本框 18"/>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extLst>
      <p:ext uri="{BB962C8B-B14F-4D97-AF65-F5344CB8AC3E}">
        <p14:creationId xmlns:p14="http://schemas.microsoft.com/office/powerpoint/2010/main" val="21477772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6185"/>
            <a:ext cx="105156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lvl="0"/>
            <a:r>
              <a:rPr lang="zh-CN" altLang="en-US" smtClean="0"/>
              <a:t>单击此处编辑母版标题样式</a:t>
            </a:r>
          </a:p>
        </p:txBody>
      </p:sp>
      <p:sp>
        <p:nvSpPr>
          <p:cNvPr id="2051" name="文本占位符 2"/>
          <p:cNvSpPr>
            <a:spLocks noGrp="1" noChangeArrowheads="1"/>
          </p:cNvSpPr>
          <p:nvPr>
            <p:ph type="body" idx="9"/>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1"/>
            <a:ext cx="2743200" cy="366183"/>
          </a:xfrm>
          <a:prstGeom prst="rect">
            <a:avLst/>
          </a:prstGeom>
        </p:spPr>
        <p:txBody>
          <a:bodyPr vert="horz" lIns="68580" tIns="34290" rIns="68580" bIns="34290" rtlCol="0" anchor="ctr"/>
          <a:lstStyle>
            <a:lvl1pPr algn="l" eaLnBrk="1" fontAlgn="auto" hangingPunct="1">
              <a:spcBef>
                <a:spcPts val="0"/>
              </a:spcBef>
              <a:spcAft>
                <a:spcPts val="0"/>
              </a:spcAft>
              <a:buFontTx/>
              <a:buNone/>
              <a:defRPr sz="1200">
                <a:solidFill>
                  <a:prstClr val="black">
                    <a:tint val="75000"/>
                  </a:prstClr>
                </a:solidFill>
                <a:latin typeface="+mn-lt"/>
                <a:ea typeface="+mn-ea"/>
              </a:defRPr>
            </a:lvl1pPr>
          </a:lstStyle>
          <a:p>
            <a:pPr>
              <a:defRPr/>
            </a:pPr>
            <a:fld id="{8F8CA744-2B1F-427F-A93F-960FC5891503}" type="datetimeFigureOut">
              <a:rPr lang="zh-CN" altLang="en-US"/>
              <a:t>2019/5/20</a:t>
            </a:fld>
            <a:endParaRPr lang="zh-CN" altLang="en-US"/>
          </a:p>
        </p:txBody>
      </p:sp>
      <p:sp>
        <p:nvSpPr>
          <p:cNvPr id="5" name="页脚占位符 4"/>
          <p:cNvSpPr>
            <a:spLocks noGrp="1"/>
          </p:cNvSpPr>
          <p:nvPr>
            <p:ph type="ftr" sz="quarter" idx="3"/>
          </p:nvPr>
        </p:nvSpPr>
        <p:spPr>
          <a:xfrm>
            <a:off x="4038600" y="6356351"/>
            <a:ext cx="4114800" cy="366183"/>
          </a:xfrm>
          <a:prstGeom prst="rect">
            <a:avLst/>
          </a:prstGeom>
        </p:spPr>
        <p:txBody>
          <a:bodyPr vert="horz" lIns="68580" tIns="34290" rIns="68580" bIns="34290" rtlCol="0" anchor="ctr"/>
          <a:lstStyle>
            <a:lvl1pPr algn="ctr" eaLnBrk="1" fontAlgn="auto" hangingPunct="1">
              <a:spcBef>
                <a:spcPts val="0"/>
              </a:spcBef>
              <a:spcAft>
                <a:spcPts val="0"/>
              </a:spcAft>
              <a:buFontTx/>
              <a:buNone/>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1"/>
            <a:ext cx="2743200" cy="366183"/>
          </a:xfrm>
          <a:prstGeom prst="rect">
            <a:avLst/>
          </a:prstGeom>
        </p:spPr>
        <p:txBody>
          <a:bodyPr vert="horz" wrap="square" lIns="68580" tIns="34290" rIns="68580" bIns="34290" numCol="1" anchor="ctr" anchorCtr="0" compatLnSpc="1"/>
          <a:lstStyle>
            <a:lvl1pPr algn="r">
              <a:buFont typeface="Arial" panose="020B0604020202020204" pitchFamily="34" charset="0"/>
              <a:buNone/>
              <a:defRPr sz="1200">
                <a:solidFill>
                  <a:srgbClr val="898989"/>
                </a:solidFill>
                <a:ea typeface="宋体" panose="02010600030101010101" pitchFamily="2" charset="-122"/>
              </a:defRPr>
            </a:lvl1pPr>
          </a:lstStyle>
          <a:p>
            <a:pPr>
              <a:defRPr/>
            </a:pPr>
            <a:fld id="{72D3335D-4F0A-495E-85A4-36D6B590BC66}" type="slidenum">
              <a:rPr lang="zh-CN" altLang="en-US"/>
              <a:t>‹#›</a:t>
            </a:fld>
            <a:endParaRPr lang="zh-CN" altLang="en-US"/>
          </a:p>
        </p:txBody>
      </p:sp>
    </p:spTree>
    <p:extLst>
      <p:ext uri="{BB962C8B-B14F-4D97-AF65-F5344CB8AC3E}">
        <p14:creationId xmlns:p14="http://schemas.microsoft.com/office/powerpoint/2010/main" val="423880152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189"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377"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566"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754"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594" indent="-228594"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eaLnBrk="0" fontAlgn="base" hangingPunct="0">
        <a:lnSpc>
          <a:spcPct val="90000"/>
        </a:lnSpc>
        <a:spcBef>
          <a:spcPts val="5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8.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1.png"/><Relationship Id="rId4" Type="http://schemas.microsoft.com/office/2014/relationships/chartEx" Target="../charts/chartEx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chart" Target="../charts/chart5.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audio" Target="../media/media1.mp3"/><Relationship Id="rId7" Type="http://schemas.openxmlformats.org/officeDocument/2006/relationships/tags" Target="../tags/tag10.xml"/><Relationship Id="rId12" Type="http://schemas.openxmlformats.org/officeDocument/2006/relationships/image" Target="../media/image3.jpg"/><Relationship Id="rId2" Type="http://schemas.microsoft.com/office/2007/relationships/media" Target="../media/media1.mp3"/><Relationship Id="rId1" Type="http://schemas.openxmlformats.org/officeDocument/2006/relationships/tags" Target="../tags/tag6.xml"/><Relationship Id="rId6" Type="http://schemas.openxmlformats.org/officeDocument/2006/relationships/tags" Target="../tags/tag9.xml"/><Relationship Id="rId11" Type="http://schemas.openxmlformats.org/officeDocument/2006/relationships/image" Target="../media/image12.png"/><Relationship Id="rId5" Type="http://schemas.openxmlformats.org/officeDocument/2006/relationships/tags" Target="../tags/tag8.xml"/><Relationship Id="rId10" Type="http://schemas.openxmlformats.org/officeDocument/2006/relationships/image" Target="../media/image2.png"/><Relationship Id="rId4" Type="http://schemas.openxmlformats.org/officeDocument/2006/relationships/tags" Target="../tags/tag7.xml"/><Relationship Id="rId9"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49652" y="-733425"/>
            <a:ext cx="5709467" cy="8340856"/>
          </a:xfrm>
          <a:prstGeom prst="rect">
            <a:avLst/>
          </a:prstGeom>
          <a:noFill/>
          <a:extLst>
            <a:ext uri="{909E8E84-426E-40DD-AFC4-6F175D3DCCD1}">
              <a14:hiddenFill xmlns:a14="http://schemas.microsoft.com/office/drawing/2010/main">
                <a:solidFill>
                  <a:srgbClr val="FFFFFF"/>
                </a:solidFill>
              </a14:hiddenFill>
            </a:ext>
          </a:extLst>
        </p:spPr>
      </p:pic>
      <p:sp>
        <p:nvSpPr>
          <p:cNvPr id="21" name="PA_文本框 18"/>
          <p:cNvSpPr txBox="1"/>
          <p:nvPr>
            <p:custDataLst>
              <p:tags r:id="rId2"/>
            </p:custDataLst>
          </p:nvPr>
        </p:nvSpPr>
        <p:spPr>
          <a:xfrm>
            <a:off x="3337616" y="1303260"/>
            <a:ext cx="9256541" cy="2144177"/>
          </a:xfrm>
          <a:prstGeom prst="rect">
            <a:avLst/>
          </a:prstGeom>
          <a:noFill/>
          <a:effectLst/>
        </p:spPr>
        <p:txBody>
          <a:bodyPr wrap="square" rtlCol="0" anchor="b" anchorCtr="0">
            <a:spAutoFit/>
          </a:bodyPr>
          <a:lstStyle>
            <a:defPPr>
              <a:defRPr lang="zh-CN"/>
            </a:defPPr>
            <a:lvl1pPr>
              <a:defRPr sz="5400" b="1">
                <a:solidFill>
                  <a:srgbClr val="6BB2E1">
                    <a:lumMod val="75000"/>
                  </a:srgbClr>
                </a:solidFill>
                <a:effectLst>
                  <a:innerShdw blurRad="127000" dist="63500" dir="16200000">
                    <a:prstClr val="black">
                      <a:alpha val="50000"/>
                    </a:prstClr>
                  </a:innerShdw>
                </a:effectLst>
                <a:latin typeface="微软雅黑" panose="020B0503020204020204" pitchFamily="34" charset="-122"/>
                <a:ea typeface="微软雅黑" panose="020B0503020204020204" pitchFamily="34" charset="-122"/>
              </a:defRPr>
            </a:lvl1pPr>
          </a:lstStyle>
          <a:p>
            <a:pPr lvl="0" algn="ctr">
              <a:lnSpc>
                <a:spcPts val="6000"/>
              </a:lnSpc>
            </a:pPr>
            <a:r>
              <a:rPr lang="zh-CN" altLang="en-US" sz="4400" dirty="0">
                <a:solidFill>
                  <a:srgbClr val="5596A7"/>
                </a:solidFill>
                <a:latin typeface="+mj-ea"/>
                <a:ea typeface="+mj-ea"/>
                <a:sym typeface="+mn-lt"/>
              </a:rPr>
              <a:t>知识付费用</a:t>
            </a:r>
            <a:r>
              <a:rPr lang="zh-CN" altLang="en-US" sz="4400" dirty="0" smtClean="0">
                <a:solidFill>
                  <a:srgbClr val="5596A7"/>
                </a:solidFill>
                <a:latin typeface="+mj-ea"/>
                <a:ea typeface="+mj-ea"/>
                <a:sym typeface="+mn-lt"/>
              </a:rPr>
              <a:t>户参与度驱动因素</a:t>
            </a:r>
            <a:endParaRPr lang="en-US" altLang="zh-CN" sz="4400" dirty="0" smtClean="0">
              <a:solidFill>
                <a:srgbClr val="5596A7"/>
              </a:solidFill>
              <a:latin typeface="+mj-ea"/>
              <a:ea typeface="+mj-ea"/>
              <a:sym typeface="+mn-lt"/>
            </a:endParaRPr>
          </a:p>
          <a:p>
            <a:pPr lvl="0" algn="ctr">
              <a:lnSpc>
                <a:spcPts val="6000"/>
              </a:lnSpc>
            </a:pPr>
            <a:r>
              <a:rPr lang="zh-CN" altLang="en-US" sz="4400" dirty="0" smtClean="0">
                <a:solidFill>
                  <a:srgbClr val="5596A7"/>
                </a:solidFill>
                <a:latin typeface="+mj-ea"/>
                <a:ea typeface="+mj-ea"/>
                <a:sym typeface="+mn-lt"/>
              </a:rPr>
              <a:t>差异研究</a:t>
            </a:r>
            <a:endParaRPr lang="en-US" altLang="zh-CN" sz="4400" dirty="0" smtClean="0">
              <a:solidFill>
                <a:srgbClr val="5596A7"/>
              </a:solidFill>
              <a:latin typeface="+mj-ea"/>
              <a:ea typeface="+mj-ea"/>
              <a:sym typeface="+mn-lt"/>
            </a:endParaRPr>
          </a:p>
          <a:p>
            <a:pPr lvl="0" algn="ctr">
              <a:lnSpc>
                <a:spcPts val="4000"/>
              </a:lnSpc>
            </a:pPr>
            <a:r>
              <a:rPr lang="en-US" altLang="zh-CN" sz="2800" b="0" dirty="0" smtClean="0">
                <a:solidFill>
                  <a:srgbClr val="262626">
                    <a:lumMod val="75000"/>
                    <a:lumOff val="25000"/>
                  </a:srgbClr>
                </a:solidFill>
                <a:latin typeface="+mj-ea"/>
                <a:ea typeface="+mj-ea"/>
                <a:sym typeface="+mn-lt"/>
              </a:rPr>
              <a:t>— — </a:t>
            </a:r>
            <a:r>
              <a:rPr lang="zh-CN" altLang="en-US" sz="2800" b="0" dirty="0" smtClean="0">
                <a:solidFill>
                  <a:srgbClr val="262626">
                    <a:lumMod val="75000"/>
                    <a:lumOff val="25000"/>
                  </a:srgbClr>
                </a:solidFill>
                <a:latin typeface="+mj-ea"/>
                <a:ea typeface="+mj-ea"/>
                <a:sym typeface="+mn-lt"/>
              </a:rPr>
              <a:t>基于</a:t>
            </a:r>
            <a:r>
              <a:rPr lang="zh-CN" altLang="en-US" sz="2800" b="0" dirty="0">
                <a:solidFill>
                  <a:srgbClr val="262626">
                    <a:lumMod val="75000"/>
                    <a:lumOff val="25000"/>
                  </a:srgbClr>
                </a:solidFill>
                <a:latin typeface="+mj-ea"/>
                <a:ea typeface="+mj-ea"/>
                <a:sym typeface="+mn-lt"/>
              </a:rPr>
              <a:t>社会资本视角</a:t>
            </a:r>
            <a:endParaRPr kumimoji="0" lang="zh-CN" altLang="en-US" sz="2800" b="0" i="0" u="none" strike="noStrike" kern="1200" cap="none" spc="0" normalizeH="0" baseline="0" noProof="0" dirty="0">
              <a:ln>
                <a:noFill/>
              </a:ln>
              <a:solidFill>
                <a:srgbClr val="262626">
                  <a:lumMod val="75000"/>
                  <a:lumOff val="25000"/>
                </a:srgbClr>
              </a:solidFill>
              <a:effectLst>
                <a:innerShdw blurRad="127000" dist="63500" dir="16200000">
                  <a:prstClr val="black">
                    <a:alpha val="50000"/>
                  </a:prstClr>
                </a:innerShdw>
              </a:effectLst>
              <a:uLnTx/>
              <a:uFillTx/>
              <a:latin typeface="+mj-ea"/>
              <a:ea typeface="+mj-ea"/>
              <a:sym typeface="+mn-lt"/>
            </a:endParaRPr>
          </a:p>
        </p:txBody>
      </p:sp>
      <p:sp>
        <p:nvSpPr>
          <p:cNvPr id="22" name="PA_圆角矩形 159"/>
          <p:cNvSpPr/>
          <p:nvPr>
            <p:custDataLst>
              <p:tags r:id="rId3"/>
            </p:custDataLst>
          </p:nvPr>
        </p:nvSpPr>
        <p:spPr>
          <a:xfrm>
            <a:off x="5047288" y="3899050"/>
            <a:ext cx="2360445" cy="502577"/>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Calibri Light"/>
                <a:ea typeface="微软雅黑 Light"/>
                <a:cs typeface="+mn-cs"/>
                <a:sym typeface="+mn-lt"/>
              </a:rPr>
              <a:t>答辩人</a:t>
            </a:r>
            <a:r>
              <a:rPr kumimoji="0" lang="zh-CN" altLang="en-US" sz="2000" b="1" i="0" u="none" strike="noStrike" kern="1200" cap="none" spc="0" normalizeH="0" baseline="0" noProof="0" dirty="0" smtClean="0">
                <a:ln>
                  <a:noFill/>
                </a:ln>
                <a:solidFill>
                  <a:prstClr val="white"/>
                </a:solidFill>
                <a:effectLst/>
                <a:uLnTx/>
                <a:uFillTx/>
                <a:latin typeface="Calibri Light"/>
                <a:ea typeface="微软雅黑 Light"/>
                <a:cs typeface="+mn-cs"/>
                <a:sym typeface="+mn-lt"/>
              </a:rPr>
              <a:t>：郭康利</a:t>
            </a:r>
            <a:endParaRPr kumimoji="0" lang="en-US" altLang="zh-CN" sz="2000" b="1" i="0" u="none" strike="noStrike" kern="1200" cap="none" spc="0" normalizeH="0" baseline="0" noProof="0" dirty="0">
              <a:ln>
                <a:noFill/>
              </a:ln>
              <a:solidFill>
                <a:prstClr val="white"/>
              </a:solidFill>
              <a:effectLst/>
              <a:uLnTx/>
              <a:uFillTx/>
              <a:latin typeface="Calibri Light"/>
              <a:ea typeface="微软雅黑 Light"/>
              <a:cs typeface="+mn-cs"/>
              <a:sym typeface="+mn-lt"/>
            </a:endParaRPr>
          </a:p>
        </p:txBody>
      </p:sp>
      <p:grpSp>
        <p:nvGrpSpPr>
          <p:cNvPr id="29" name="PA_组合 30"/>
          <p:cNvGrpSpPr/>
          <p:nvPr>
            <p:custDataLst>
              <p:tags r:id="rId4"/>
            </p:custDataLst>
          </p:nvPr>
        </p:nvGrpSpPr>
        <p:grpSpPr>
          <a:xfrm>
            <a:off x="1153655" y="2375348"/>
            <a:ext cx="1715259" cy="1715259"/>
            <a:chOff x="1017526" y="994926"/>
            <a:chExt cx="2322022" cy="2322022"/>
          </a:xfrm>
        </p:grpSpPr>
        <p:sp>
          <p:nvSpPr>
            <p:cNvPr id="30" name="椭圆 2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1" name="椭圆 30"/>
            <p:cNvSpPr/>
            <p:nvPr/>
          </p:nvSpPr>
          <p:spPr>
            <a:xfrm>
              <a:off x="1213263" y="1190663"/>
              <a:ext cx="1930548" cy="1930548"/>
            </a:xfrm>
            <a:prstGeom prst="ellipse">
              <a:avLst/>
            </a:prstGeom>
            <a:blipFill>
              <a:blip r:embed="rId9"/>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Calibri Light"/>
                <a:ea typeface="微软雅黑 Light"/>
                <a:cs typeface="+mn-cs"/>
              </a:endParaRPr>
            </a:p>
          </p:txBody>
        </p:sp>
      </p:grpSp>
      <p:pic>
        <p:nvPicPr>
          <p:cNvPr id="33"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rot="16200000">
            <a:off x="5756866" y="3466879"/>
            <a:ext cx="4893561" cy="7148914"/>
          </a:xfrm>
          <a:prstGeom prst="rect">
            <a:avLst/>
          </a:prstGeom>
          <a:noFill/>
          <a:extLst>
            <a:ext uri="{909E8E84-426E-40DD-AFC4-6F175D3DCCD1}">
              <a14:hiddenFill xmlns:a14="http://schemas.microsoft.com/office/drawing/2010/main">
                <a:solidFill>
                  <a:srgbClr val="FFFFFF"/>
                </a:solidFill>
              </a14:hiddenFill>
            </a:ext>
          </a:extLst>
        </p:spPr>
      </p:pic>
      <p:sp>
        <p:nvSpPr>
          <p:cNvPr id="12" name="PA_圆角矩形 159"/>
          <p:cNvSpPr/>
          <p:nvPr>
            <p:custDataLst>
              <p:tags r:id="rId5"/>
            </p:custDataLst>
          </p:nvPr>
        </p:nvSpPr>
        <p:spPr>
          <a:xfrm>
            <a:off x="8886316" y="3899050"/>
            <a:ext cx="2360445" cy="502577"/>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white"/>
                </a:solidFill>
                <a:effectLst/>
                <a:uLnTx/>
                <a:uFillTx/>
                <a:latin typeface="Calibri Light"/>
                <a:ea typeface="微软雅黑 Light"/>
                <a:cs typeface="+mn-cs"/>
                <a:sym typeface="+mn-lt"/>
              </a:rPr>
              <a:t>导师：章琳云</a:t>
            </a:r>
            <a:endParaRPr kumimoji="0" lang="en-US" altLang="zh-CN" sz="2000" b="1" i="0" u="none" strike="noStrike" kern="1200" cap="none" spc="0" normalizeH="0" baseline="0" noProof="0" dirty="0">
              <a:ln>
                <a:noFill/>
              </a:ln>
              <a:solidFill>
                <a:prstClr val="white"/>
              </a:solidFill>
              <a:effectLst/>
              <a:uLnTx/>
              <a:uFillTx/>
              <a:latin typeface="Calibri Light"/>
              <a:ea typeface="微软雅黑 Light"/>
              <a:cs typeface="+mn-cs"/>
              <a:sym typeface="+mn-lt"/>
            </a:endParaRPr>
          </a:p>
        </p:txBody>
      </p:sp>
      <p:grpSp>
        <p:nvGrpSpPr>
          <p:cNvPr id="13" name="组合 12"/>
          <p:cNvGrpSpPr/>
          <p:nvPr/>
        </p:nvGrpSpPr>
        <p:grpSpPr>
          <a:xfrm>
            <a:off x="10066538" y="0"/>
            <a:ext cx="2218875" cy="608212"/>
            <a:chOff x="5204665" y="554479"/>
            <a:chExt cx="2177808" cy="328067"/>
          </a:xfrm>
        </p:grpSpPr>
        <p:sp>
          <p:nvSpPr>
            <p:cNvPr id="14" name="矩形 13"/>
            <p:cNvSpPr/>
            <p:nvPr/>
          </p:nvSpPr>
          <p:spPr>
            <a:xfrm>
              <a:off x="5204665" y="554479"/>
              <a:ext cx="2177808" cy="328067"/>
            </a:xfrm>
            <a:prstGeom prst="rect">
              <a:avLst/>
            </a:prstGeom>
            <a:solidFill>
              <a:srgbClr val="5596A7"/>
            </a:solidFill>
            <a:ln w="15875">
              <a:gradFill flip="none" rotWithShape="1">
                <a:gsLst>
                  <a:gs pos="0">
                    <a:schemeClr val="bg1"/>
                  </a:gs>
                  <a:gs pos="100000">
                    <a:schemeClr val="bg1">
                      <a:lumMod val="65000"/>
                    </a:schemeClr>
                  </a:gs>
                </a:gsLst>
                <a:lin ang="18900000" scaled="1"/>
                <a:tileRect/>
              </a:gradFill>
            </a:ln>
            <a:effectLst>
              <a:innerShdw blurRad="63500" dist="50800" dir="18900000">
                <a:prstClr val="black">
                  <a:alpha val="50000"/>
                </a:prstClr>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5" name="文本框 14"/>
            <p:cNvSpPr txBox="1"/>
            <p:nvPr/>
          </p:nvSpPr>
          <p:spPr>
            <a:xfrm>
              <a:off x="5398133" y="571742"/>
              <a:ext cx="1984340" cy="282223"/>
            </a:xfrm>
            <a:prstGeom prst="rect">
              <a:avLst/>
            </a:prstGeom>
            <a:noFill/>
            <a:effectLst>
              <a:glow rad="101600">
                <a:schemeClr val="accent1">
                  <a:satMod val="175000"/>
                  <a:alpha val="40000"/>
                </a:schemeClr>
              </a:glow>
              <a:reflection blurRad="6350" stA="50000" endA="300" endPos="55000" dir="5400000" sy="-100000" algn="bl" rotWithShape="0"/>
            </a:effectLst>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毕业答辩</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8011190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45" presetClass="entr" presetSubtype="0"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500"/>
                                  </p:stCondLst>
                                  <p:iterate type="lt">
                                    <p:tmPct val="15000"/>
                                  </p:iterate>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ppt_w</p:attrName>
                                        </p:attrNameLst>
                                      </p:cBhvr>
                                      <p:tavLst>
                                        <p:tav tm="0" fmla="#ppt_w*sin(2.5*pi*$)">
                                          <p:val>
                                            <p:fltVal val="0"/>
                                          </p:val>
                                        </p:tav>
                                        <p:tav tm="100000">
                                          <p:val>
                                            <p:fltVal val="1"/>
                                          </p:val>
                                        </p:tav>
                                      </p:tavLst>
                                    </p:anim>
                                    <p:anim calcmode="lin" valueType="num">
                                      <p:cBhvr>
                                        <p:cTn id="19" dur="1000" fill="hold"/>
                                        <p:tgtEl>
                                          <p:spTgt spid="21"/>
                                        </p:tgtEl>
                                        <p:attrNameLst>
                                          <p:attrName>ppt_h</p:attrName>
                                        </p:attrNameLst>
                                      </p:cBhvr>
                                      <p:tavLst>
                                        <p:tav tm="0">
                                          <p:val>
                                            <p:strVal val="#ppt_h"/>
                                          </p:val>
                                        </p:tav>
                                        <p:tav tm="100000">
                                          <p:val>
                                            <p:strVal val="#ppt_h"/>
                                          </p:val>
                                        </p:tav>
                                      </p:tavLst>
                                    </p:anim>
                                  </p:childTnLst>
                                </p:cTn>
                              </p:par>
                              <p:par>
                                <p:cTn id="20" presetID="6" presetClass="emph" presetSubtype="0" fill="hold" grpId="1" nodeType="withEffect">
                                  <p:stCondLst>
                                    <p:cond delay="0"/>
                                  </p:stCondLst>
                                  <p:iterate type="lt">
                                    <p:tmPct val="0"/>
                                  </p:iterate>
                                  <p:childTnLst>
                                    <p:animScale>
                                      <p:cBhvr>
                                        <p:cTn id="21" dur="100" fill="hold"/>
                                        <p:tgtEl>
                                          <p:spTgt spid="21"/>
                                        </p:tgtEl>
                                      </p:cBhvr>
                                      <p:by x="500000" y="500000"/>
                                    </p:animScale>
                                  </p:childTnLst>
                                </p:cTn>
                              </p:par>
                              <p:par>
                                <p:cTn id="22" presetID="6" presetClass="emph" presetSubtype="0" fill="hold" grpId="2" nodeType="withEffect">
                                  <p:stCondLst>
                                    <p:cond delay="500"/>
                                  </p:stCondLst>
                                  <p:iterate type="lt">
                                    <p:tmPct val="15000"/>
                                  </p:iterate>
                                  <p:childTnLst>
                                    <p:animScale>
                                      <p:cBhvr>
                                        <p:cTn id="23" dur="1000" fill="hold"/>
                                        <p:tgtEl>
                                          <p:spTgt spid="21"/>
                                        </p:tgtEl>
                                      </p:cBhvr>
                                      <p:by x="20000" y="20000"/>
                                    </p:animScale>
                                  </p:childTnLst>
                                </p:cTn>
                              </p:par>
                              <p:par>
                                <p:cTn id="24" presetID="10" presetClass="entr" presetSubtype="0" fill="hold" grpId="0" nodeType="withEffect">
                                  <p:stCondLst>
                                    <p:cond delay="2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par>
                                <p:cTn id="27" presetID="42" presetClass="path" presetSubtype="0" decel="100000" fill="hold" grpId="1" nodeType="withEffect">
                                  <p:stCondLst>
                                    <p:cond delay="2500"/>
                                  </p:stCondLst>
                                  <p:childTnLst>
                                    <p:animMotion origin="layout" path="M 2.91667E-6 -2.59259E-6 L 2.91667E-6 0.0713 " pathEditMode="relative" rAng="0" ptsTypes="AA">
                                      <p:cBhvr>
                                        <p:cTn id="28" dur="1250" spd="-100000" fill="hold"/>
                                        <p:tgtEl>
                                          <p:spTgt spid="22"/>
                                        </p:tgtEl>
                                        <p:attrNameLst>
                                          <p:attrName>ppt_x</p:attrName>
                                          <p:attrName>ppt_y</p:attrName>
                                        </p:attrNameLst>
                                      </p:cBhvr>
                                      <p:rCtr x="0" y="3565"/>
                                    </p:animMotion>
                                  </p:childTnLst>
                                </p:cTn>
                              </p:par>
                              <p:par>
                                <p:cTn id="29" presetID="10" presetClass="entr" presetSubtype="0" fill="hold" grpId="0" nodeType="withEffect">
                                  <p:stCondLst>
                                    <p:cond delay="2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750"/>
                                        <p:tgtEl>
                                          <p:spTgt spid="12"/>
                                        </p:tgtEl>
                                      </p:cBhvr>
                                    </p:animEffect>
                                  </p:childTnLst>
                                </p:cTn>
                              </p:par>
                              <p:par>
                                <p:cTn id="32" presetID="42" presetClass="path" presetSubtype="0" decel="100000" fill="hold" grpId="1" nodeType="withEffect">
                                  <p:stCondLst>
                                    <p:cond delay="2500"/>
                                  </p:stCondLst>
                                  <p:childTnLst>
                                    <p:animMotion origin="layout" path="M -1.04167E-6 -2.59259E-6 L -1.04167E-6 0.0713 " pathEditMode="relative" rAng="0" ptsTypes="AA">
                                      <p:cBhvr>
                                        <p:cTn id="33" dur="1250" spd="-100000" fill="hold"/>
                                        <p:tgtEl>
                                          <p:spTgt spid="12"/>
                                        </p:tgtEl>
                                        <p:attrNameLst>
                                          <p:attrName>ppt_x</p:attrName>
                                          <p:attrName>ppt_y</p:attrName>
                                        </p:attrNameLst>
                                      </p:cBhvr>
                                      <p:rCtr x="0"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2" grpId="0" animBg="1"/>
      <p:bldP spid="22" grpId="1" animBg="1"/>
      <p:bldP spid="12" grpId="0" animBg="1"/>
      <p:bldP spid="1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617137" y="120517"/>
            <a:ext cx="2074489" cy="604815"/>
            <a:chOff x="1701949" y="120517"/>
            <a:chExt cx="2074489" cy="604815"/>
          </a:xfrm>
        </p:grpSpPr>
        <p:sp>
          <p:nvSpPr>
            <p:cNvPr id="16" name="圆角矩形 15"/>
            <p:cNvSpPr/>
            <p:nvPr/>
          </p:nvSpPr>
          <p:spPr>
            <a:xfrm>
              <a:off x="1712187" y="120517"/>
              <a:ext cx="2007698"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1701949" y="238505"/>
              <a:ext cx="2074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5596A7"/>
                  </a:solidFill>
                  <a:latin typeface="微软雅黑" panose="020B0503020204020204" pitchFamily="34" charset="-122"/>
                  <a:ea typeface="微软雅黑" panose="020B0503020204020204" pitchFamily="34" charset="-122"/>
                </a:rPr>
                <a:t>描 述 性 分 析</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113399"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2.1  </a:t>
            </a:r>
            <a:r>
              <a:rPr lang="zh-CN" altLang="en-US" sz="2200" dirty="0" smtClean="0">
                <a:solidFill>
                  <a:schemeClr val="bg1"/>
                </a:solidFill>
                <a:latin typeface="微软雅黑" pitchFamily="34" charset="-122"/>
                <a:ea typeface="微软雅黑" pitchFamily="34" charset="-122"/>
              </a:rPr>
              <a:t>数据预处理</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86" name="组合 85"/>
          <p:cNvGrpSpPr/>
          <p:nvPr/>
        </p:nvGrpSpPr>
        <p:grpSpPr>
          <a:xfrm>
            <a:off x="932181" y="1136291"/>
            <a:ext cx="10343067" cy="4937760"/>
            <a:chOff x="-2130424" y="-830621"/>
            <a:chExt cx="10343067" cy="4937760"/>
          </a:xfrm>
        </p:grpSpPr>
        <p:grpSp>
          <p:nvGrpSpPr>
            <p:cNvPr id="87" name="组合 86"/>
            <p:cNvGrpSpPr/>
            <p:nvPr/>
          </p:nvGrpSpPr>
          <p:grpSpPr>
            <a:xfrm>
              <a:off x="-2130424" y="-830621"/>
              <a:ext cx="5342010" cy="4937760"/>
              <a:chOff x="-2130424" y="-830621"/>
              <a:chExt cx="5342010" cy="4937760"/>
            </a:xfrm>
          </p:grpSpPr>
          <p:sp>
            <p:nvSpPr>
              <p:cNvPr id="90" name="文本框 2"/>
              <p:cNvSpPr txBox="1">
                <a:spLocks noChangeArrowheads="1"/>
              </p:cNvSpPr>
              <p:nvPr/>
            </p:nvSpPr>
            <p:spPr bwMode="auto">
              <a:xfrm>
                <a:off x="-2130424" y="-830621"/>
                <a:ext cx="5342010" cy="4937760"/>
              </a:xfrm>
              <a:prstGeom prst="rect">
                <a:avLst/>
              </a:prstGeom>
              <a:solidFill>
                <a:schemeClr val="bg1"/>
              </a:solidFill>
              <a:ln w="28575">
                <a:solidFill>
                  <a:schemeClr val="accent1"/>
                </a:solidFill>
                <a:prstDash val="sysDash"/>
              </a:ln>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ot="0" vert="horz" wrap="square" lIns="91440" tIns="45720" rIns="91440" bIns="45720" anchor="t" anchorCtr="0">
                <a:noAutofit/>
              </a:bodyPr>
              <a:lstStyle/>
              <a:p>
                <a:pPr algn="ctr">
                  <a:lnSpc>
                    <a:spcPct val="150000"/>
                  </a:lnSpc>
                  <a:spcBef>
                    <a:spcPts val="1000"/>
                  </a:spcBef>
                </a:pPr>
                <a:r>
                  <a:rPr lang="zh-CN" altLang="zh-CN" sz="2000" b="1" kern="100" dirty="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对于</a:t>
                </a:r>
                <a:r>
                  <a:rPr lang="zh-CN"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每一</a:t>
                </a:r>
                <a:r>
                  <a:rPr lang="zh-CN" altLang="zh-CN" sz="2000" b="1" kern="100" dirty="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个</a:t>
                </a:r>
                <a:r>
                  <a:rPr lang="zh-CN" altLang="en-US" sz="2000" b="1" kern="100" dirty="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知识供给者</a:t>
                </a:r>
                <a:r>
                  <a:rPr lang="zh-CN" altLang="zh-CN" sz="2000" b="1" kern="100" dirty="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用户</a:t>
                </a:r>
                <a:r>
                  <a:rPr lang="zh-CN"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（共</a:t>
                </a:r>
                <a:r>
                  <a:rPr lang="en-US"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a:t>
                </a:r>
                <a:r>
                  <a:rPr lang="zh-CN"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场</a:t>
                </a:r>
                <a:r>
                  <a:rPr lang="en-US"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live</a:t>
                </a:r>
                <a:r>
                  <a:rPr lang="zh-CN"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p>
              <a:p>
                <a:pPr algn="just">
                  <a:lnSpc>
                    <a:spcPts val="2000"/>
                  </a:lnSpc>
                  <a:spcAft>
                    <a:spcPts val="0"/>
                  </a:spcAft>
                </a:pP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91" name="组合 90"/>
              <p:cNvGrpSpPr/>
              <p:nvPr/>
            </p:nvGrpSpPr>
            <p:grpSpPr>
              <a:xfrm>
                <a:off x="-1806068" y="-128053"/>
                <a:ext cx="2063438" cy="2616579"/>
                <a:chOff x="-1977518" y="-490003"/>
                <a:chExt cx="2063438" cy="2616579"/>
              </a:xfrm>
            </p:grpSpPr>
            <p:sp>
              <p:nvSpPr>
                <p:cNvPr id="96" name="文本框 2"/>
                <p:cNvSpPr txBox="1"/>
                <p:nvPr/>
              </p:nvSpPr>
              <p:spPr>
                <a:xfrm>
                  <a:off x="-1977517" y="-490003"/>
                  <a:ext cx="2063437" cy="1862929"/>
                </a:xfrm>
                <a:prstGeom prst="rect">
                  <a:avLst/>
                </a:prstGeom>
                <a:solidFill>
                  <a:schemeClr val="bg1">
                    <a:lumMod val="95000"/>
                  </a:schemeClr>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noAutofit/>
                </a:bodyPr>
                <a:lstStyle/>
                <a:p>
                  <a:pPr algn="ctr">
                    <a:lnSpc>
                      <a:spcPct val="150000"/>
                    </a:lnSpc>
                    <a:spcBef>
                      <a:spcPts val="1000"/>
                    </a:spcBef>
                    <a:spcAft>
                      <a:spcPts val="0"/>
                    </a:spcAft>
                  </a:pPr>
                  <a:r>
                    <a:rPr lang="zh-CN" b="1" kern="100" dirty="0" smtClean="0">
                      <a:effectLst/>
                      <a:latin typeface="微软雅黑" panose="020B0503020204020204" pitchFamily="34" charset="-122"/>
                      <a:ea typeface="微软雅黑" panose="020B0503020204020204" pitchFamily="34" charset="-122"/>
                      <a:cs typeface="Times New Roman" panose="02020603050405020304" pitchFamily="18" charset="0"/>
                    </a:rPr>
                    <a:t>所属</a:t>
                  </a:r>
                  <a:r>
                    <a:rPr 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领域</a:t>
                  </a:r>
                  <a:r>
                    <a:rPr lang="en-US" b="1" kern="100" dirty="0" smtClean="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Bef>
                      <a:spcPts val="600"/>
                    </a:spcBef>
                    <a:spcAft>
                      <a:spcPts val="0"/>
                    </a:spcAft>
                  </a:pP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举办的</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live</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主题</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Aft>
                      <a:spcPts val="600"/>
                    </a:spcAft>
                  </a:pP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举办的</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live</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主题</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500"/>
                    </a:lnSpc>
                    <a:spcAft>
                      <a:spcPts val="0"/>
                    </a:spcAft>
                  </a:pP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m1</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场</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live</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500"/>
                    </a:lnSpc>
                    <a:spcAft>
                      <a:spcPts val="0"/>
                    </a:spcAft>
                  </a:pPr>
                  <a:endParaRPr lang="en-US" altLang="zh-CN"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500"/>
                    </a:lnSpc>
                    <a:spcAft>
                      <a:spcPts val="0"/>
                    </a:spcAft>
                  </a:pPr>
                  <a:r>
                    <a:rPr lang="zh-CN" kern="100" dirty="0" smtClean="0">
                      <a:effectLst/>
                      <a:latin typeface="微软雅黑" panose="020B0503020204020204" pitchFamily="34" charset="-122"/>
                      <a:ea typeface="微软雅黑" panose="020B0503020204020204" pitchFamily="34" charset="-122"/>
                      <a:cs typeface="Times New Roman" panose="02020603050405020304" pitchFamily="18" charset="0"/>
                    </a:rPr>
                    <a:t>参与</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总人数</a:t>
                  </a:r>
                  <a:r>
                    <a:rPr 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n1</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文本框 2"/>
                <p:cNvSpPr txBox="1">
                  <a:spLocks noChangeArrowheads="1"/>
                </p:cNvSpPr>
                <p:nvPr/>
              </p:nvSpPr>
              <p:spPr bwMode="auto">
                <a:xfrm>
                  <a:off x="-1977518" y="1388066"/>
                  <a:ext cx="2063437" cy="738510"/>
                </a:xfrm>
                <a:prstGeom prst="downArrowCallout">
                  <a:avLst/>
                </a:prstGeom>
                <a:solidFill>
                  <a:schemeClr val="accent1">
                    <a:lumMod val="40000"/>
                    <a:lumOff val="60000"/>
                  </a:schemeClr>
                </a:solidFill>
                <a:ln w="19050">
                  <a:solidFill>
                    <a:schemeClr val="bg1">
                      <a:lumMod val="75000"/>
                    </a:schemeClr>
                  </a:solidFill>
                  <a:miter lim="800000"/>
                </a:ln>
                <a:effectLst>
                  <a:outerShdw blurRad="50800" dist="38100" dir="2700000" algn="tl" rotWithShape="0">
                    <a:prstClr val="black">
                      <a:alpha val="40000"/>
                    </a:prstClr>
                  </a:outerShdw>
                </a:effectLst>
              </p:spPr>
              <p:txBody>
                <a:bodyPr rot="0" vert="horz" wrap="square" lIns="91440" tIns="45720" rIns="91440" bIns="45720" anchor="ctr" anchorCtr="0">
                  <a:noAutofit/>
                </a:bodyPr>
                <a:lstStyle/>
                <a:p>
                  <a:pPr algn="ctr">
                    <a:lnSpc>
                      <a:spcPts val="2000"/>
                    </a:lnSpc>
                    <a:spcAft>
                      <a:spcPts val="0"/>
                    </a:spcAft>
                  </a:pPr>
                  <a:r>
                    <a:rPr lang="zh-CN" sz="1600"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权重</a:t>
                  </a:r>
                  <a:r>
                    <a:rPr lang="en-US" sz="1600"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en-US" sz="1600"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m1/m</a:t>
                  </a:r>
                  <a:endParaRPr lang="zh-CN" sz="1600"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2" name="组合 91"/>
              <p:cNvGrpSpPr/>
              <p:nvPr/>
            </p:nvGrpSpPr>
            <p:grpSpPr>
              <a:xfrm>
                <a:off x="696175" y="-128052"/>
                <a:ext cx="2203020" cy="2616578"/>
                <a:chOff x="-942125" y="-499527"/>
                <a:chExt cx="2203020" cy="2616578"/>
              </a:xfrm>
            </p:grpSpPr>
            <p:sp>
              <p:nvSpPr>
                <p:cNvPr id="94" name="文本框 13"/>
                <p:cNvSpPr txBox="1"/>
                <p:nvPr/>
              </p:nvSpPr>
              <p:spPr>
                <a:xfrm>
                  <a:off x="-942124" y="-499527"/>
                  <a:ext cx="2203019" cy="1862928"/>
                </a:xfrm>
                <a:prstGeom prst="rect">
                  <a:avLst/>
                </a:prstGeom>
                <a:solidFill>
                  <a:schemeClr val="bg1">
                    <a:lumMod val="95000"/>
                  </a:schemeClr>
                </a:solidFill>
                <a:ln w="190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horz" wrap="none" lIns="91440" tIns="45720" rIns="91440" bIns="45720" numCol="1" spcCol="0" rtlCol="0" fromWordArt="0" anchor="t" anchorCtr="0" forceAA="0" compatLnSpc="1">
                  <a:noAutofit/>
                </a:bodyPr>
                <a:lstStyle/>
                <a:p>
                  <a:pPr algn="ctr">
                    <a:lnSpc>
                      <a:spcPct val="150000"/>
                    </a:lnSpc>
                    <a:spcBef>
                      <a:spcPts val="1000"/>
                    </a:spcBef>
                  </a:pPr>
                  <a:r>
                    <a:rPr lang="zh-CN" b="1"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所属领域</a:t>
                  </a:r>
                  <a:r>
                    <a:rPr lang="en-US" b="1"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b="1"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Bef>
                      <a:spcPts val="600"/>
                    </a:spcBef>
                    <a:spcAft>
                      <a:spcPts val="0"/>
                    </a:spcAft>
                  </a:pP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举办的</a:t>
                  </a: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live</a:t>
                  </a: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主题</a:t>
                  </a: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Aft>
                      <a:spcPts val="600"/>
                    </a:spcAft>
                  </a:pP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举办的</a:t>
                  </a: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live</a:t>
                  </a: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主题</a:t>
                  </a: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Aft>
                      <a:spcPts val="0"/>
                    </a:spcAft>
                  </a:pP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……m2</a:t>
                  </a: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场</a:t>
                  </a:r>
                  <a:r>
                    <a:rPr lang="en-US" kern="100" dirty="0" smtClean="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live</a:t>
                  </a:r>
                </a:p>
                <a:p>
                  <a:pPr algn="ctr">
                    <a:lnSpc>
                      <a:spcPts val="1500"/>
                    </a:lnSpc>
                    <a:spcAft>
                      <a:spcPts val="0"/>
                    </a:spcAft>
                  </a:pPr>
                  <a:endPar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500"/>
                    </a:lnSpc>
                    <a:spcAft>
                      <a:spcPts val="0"/>
                    </a:spcAft>
                  </a:pP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参与总人数</a:t>
                  </a: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n2</a:t>
                  </a:r>
                  <a:endPar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文本框 2"/>
                <p:cNvSpPr txBox="1">
                  <a:spLocks noChangeArrowheads="1"/>
                </p:cNvSpPr>
                <p:nvPr/>
              </p:nvSpPr>
              <p:spPr bwMode="auto">
                <a:xfrm>
                  <a:off x="-942125" y="1378541"/>
                  <a:ext cx="2203019" cy="738510"/>
                </a:xfrm>
                <a:prstGeom prst="downArrowCallout">
                  <a:avLst/>
                </a:prstGeom>
                <a:solidFill>
                  <a:schemeClr val="accent1">
                    <a:lumMod val="40000"/>
                    <a:lumOff val="60000"/>
                  </a:schemeClr>
                </a:solidFill>
                <a:ln w="19050">
                  <a:solidFill>
                    <a:sysClr val="window" lastClr="FFFFFF">
                      <a:lumMod val="75000"/>
                    </a:sysClr>
                  </a:solidFill>
                  <a:miter lim="800000"/>
                </a:ln>
                <a:effectLst>
                  <a:outerShdw blurRad="50800" dist="38100" dir="2700000" algn="tl" rotWithShape="0">
                    <a:prstClr val="black">
                      <a:alpha val="40000"/>
                    </a:prstClr>
                  </a:outerShdw>
                </a:effectLst>
              </p:spPr>
              <p:txBody>
                <a:bodyPr rot="0" vert="horz" wrap="square" lIns="91440" tIns="45720" rIns="91440" bIns="45720" anchor="ctr" anchorCtr="0">
                  <a:noAutofit/>
                </a:bodyPr>
                <a:lstStyle/>
                <a:p>
                  <a:pPr algn="ctr">
                    <a:lnSpc>
                      <a:spcPts val="2000"/>
                    </a:lnSpc>
                  </a:pPr>
                  <a:r>
                    <a:rPr lang="zh-CN" sz="16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权重</a:t>
                  </a:r>
                  <a:r>
                    <a:rPr lang="en-US" sz="16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2=m2/m</a:t>
                  </a:r>
                  <a:endParaRPr lang="zh-CN" sz="16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3" name="文本框 2"/>
              <p:cNvSpPr txBox="1">
                <a:spLocks noChangeArrowheads="1"/>
              </p:cNvSpPr>
              <p:nvPr/>
            </p:nvSpPr>
            <p:spPr bwMode="auto">
              <a:xfrm>
                <a:off x="-2035087" y="3123426"/>
                <a:ext cx="5092504" cy="348813"/>
              </a:xfrm>
              <a:prstGeom prst="rect">
                <a:avLst/>
              </a:prstGeom>
              <a:solidFill>
                <a:srgbClr val="FFFFFF"/>
              </a:solidFill>
              <a:ln w="19050">
                <a:solidFill>
                  <a:schemeClr val="bg1">
                    <a:lumMod val="85000"/>
                  </a:schemeClr>
                </a:solidFill>
                <a:miter lim="800000"/>
              </a:ln>
              <a:effectLst>
                <a:outerShdw blurRad="50800" dist="38100" dir="2700000" algn="tl" rotWithShape="0">
                  <a:prstClr val="black">
                    <a:alpha val="40000"/>
                  </a:prstClr>
                </a:outerShdw>
              </a:effectLst>
            </p:spPr>
            <p:txBody>
              <a:bodyPr rot="0" vert="horz" wrap="square" lIns="91440" tIns="45720" rIns="91440" bIns="45720" anchor="ctr" anchorCtr="0">
                <a:spAutoFit/>
              </a:bodyPr>
              <a:lstStyle/>
              <a:p>
                <a:pPr algn="just">
                  <a:lnSpc>
                    <a:spcPts val="2000"/>
                  </a:lnSpc>
                  <a:spcAft>
                    <a:spcPts val="0"/>
                  </a:spcAft>
                </a:pPr>
                <a:r>
                  <a:rPr lang="zh-CN" b="1" kern="100" dirty="0">
                    <a:solidFill>
                      <a:srgbClr val="002060"/>
                    </a:solidFill>
                    <a:effectLst/>
                    <a:latin typeface="微软雅黑" panose="020B0503020204020204" pitchFamily="34" charset="-122"/>
                    <a:ea typeface="微软雅黑" panose="020B0503020204020204" pitchFamily="34" charset="-122"/>
                    <a:cs typeface="Calibri" panose="020F0502020204030204" pitchFamily="34" charset="0"/>
                  </a:rPr>
                  <a:t>平均</a:t>
                </a:r>
                <a:r>
                  <a:rPr lang="zh-CN"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参与</a:t>
                </a:r>
                <a:r>
                  <a:rPr lang="en-US"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live</a:t>
                </a:r>
                <a:r>
                  <a:rPr lang="zh-CN"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人数</a:t>
                </a:r>
                <a:r>
                  <a:rPr lang="en-US"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n1*</a:t>
                </a:r>
                <a:r>
                  <a:rPr lang="zh-CN"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权重</a:t>
                </a:r>
                <a:r>
                  <a:rPr lang="en-US"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1+n2*</a:t>
                </a:r>
                <a:r>
                  <a:rPr lang="zh-CN"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权重</a:t>
                </a:r>
                <a:r>
                  <a:rPr lang="en-US"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grpSp>
        <p:sp>
          <p:nvSpPr>
            <p:cNvPr id="88" name="文本框 2"/>
            <p:cNvSpPr txBox="1">
              <a:spLocks noChangeArrowheads="1"/>
            </p:cNvSpPr>
            <p:nvPr/>
          </p:nvSpPr>
          <p:spPr bwMode="auto">
            <a:xfrm>
              <a:off x="3650392" y="866489"/>
              <a:ext cx="1809727" cy="1736774"/>
            </a:xfrm>
            <a:prstGeom prst="rightArrow">
              <a:avLst/>
            </a:prstGeom>
            <a:solidFill>
              <a:srgbClr val="FFFFFF"/>
            </a:solidFill>
            <a:ln w="28575">
              <a:solidFill>
                <a:schemeClr val="accent1"/>
              </a:solidFill>
              <a:prstDash val="sysDash"/>
              <a:miter lim="800000"/>
            </a:ln>
            <a:effectLst>
              <a:outerShdw blurRad="50800" dist="38100" dir="2700000" algn="tl" rotWithShape="0">
                <a:prstClr val="black">
                  <a:alpha val="40000"/>
                </a:prstClr>
              </a:outerShdw>
            </a:effectLst>
          </p:spPr>
          <p:txBody>
            <a:bodyPr rot="0" vert="horz" wrap="square" lIns="91440" tIns="45720" rIns="91440" bIns="45720" anchor="t" anchorCtr="0">
              <a:noAutofit/>
            </a:bodyPr>
            <a:lstStyle/>
            <a:p>
              <a:pPr algn="ctr">
                <a:lnSpc>
                  <a:spcPts val="2000"/>
                </a:lnSpc>
                <a:spcAft>
                  <a:spcPts val="0"/>
                </a:spcAft>
              </a:pPr>
              <a:r>
                <a:rPr 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对数处理</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Aft>
                  <a:spcPts val="0"/>
                </a:spcAft>
              </a:pP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0</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替换成</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参与运算）</a:t>
              </a:r>
            </a:p>
          </p:txBody>
        </p:sp>
        <p:sp>
          <p:nvSpPr>
            <p:cNvPr id="89" name="文本框 2"/>
            <p:cNvSpPr txBox="1">
              <a:spLocks noChangeArrowheads="1"/>
            </p:cNvSpPr>
            <p:nvPr/>
          </p:nvSpPr>
          <p:spPr bwMode="auto">
            <a:xfrm>
              <a:off x="5749137" y="1269004"/>
              <a:ext cx="2463506" cy="1096934"/>
            </a:xfrm>
            <a:prstGeom prst="rect">
              <a:avLst/>
            </a:prstGeom>
            <a:solidFill>
              <a:sysClr val="window" lastClr="FFFFFF"/>
            </a:solidFill>
            <a:ln w="28575" cap="flat" cmpd="sng" algn="ctr">
              <a:solidFill>
                <a:srgbClr val="5B9BD5"/>
              </a:solidFill>
              <a:prstDash val="sysDash"/>
              <a:miter lim="800000"/>
            </a:ln>
            <a:effectLst>
              <a:outerShdw blurRad="63500" sx="102000" sy="102000" algn="ctr" rotWithShape="0">
                <a:prstClr val="black">
                  <a:alpha val="40000"/>
                </a:prstClr>
              </a:outerShdw>
            </a:effectLst>
          </p:spPr>
          <p:txBody>
            <a:bodyPr rot="0" vert="horz" wrap="square" lIns="91440" tIns="45720" rIns="91440" bIns="45720" anchor="t" anchorCtr="0">
              <a:noAutofit/>
            </a:bodyPr>
            <a:lstStyle/>
            <a:p>
              <a:pPr algn="just">
                <a:lnSpc>
                  <a:spcPts val="2000"/>
                </a:lnSpc>
                <a:spcAft>
                  <a:spcPts val="0"/>
                </a:spcAft>
              </a:pP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针对每一条样本，如果</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4</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个及以上的变量值为</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0</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，则在建模时将此记录删除</a:t>
              </a: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976820144"/>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617137" y="120517"/>
            <a:ext cx="2074489" cy="604815"/>
            <a:chOff x="1701949" y="120517"/>
            <a:chExt cx="2074489" cy="604815"/>
          </a:xfrm>
        </p:grpSpPr>
        <p:sp>
          <p:nvSpPr>
            <p:cNvPr id="16" name="圆角矩形 15"/>
            <p:cNvSpPr/>
            <p:nvPr/>
          </p:nvSpPr>
          <p:spPr>
            <a:xfrm>
              <a:off x="1712187" y="120517"/>
              <a:ext cx="2007698"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1701949" y="238505"/>
              <a:ext cx="2074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描 述 性 分 析</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287934"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2.2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知乎</a:t>
            </a: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live</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现状</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aphicFrame>
        <p:nvGraphicFramePr>
          <p:cNvPr id="31" name="图表 30"/>
          <p:cNvGraphicFramePr/>
          <p:nvPr>
            <p:extLst>
              <p:ext uri="{D42A27DB-BD31-4B8C-83A1-F6EECF244321}">
                <p14:modId xmlns:p14="http://schemas.microsoft.com/office/powerpoint/2010/main" val="1278554510"/>
              </p:ext>
            </p:extLst>
          </p:nvPr>
        </p:nvGraphicFramePr>
        <p:xfrm>
          <a:off x="0" y="1336532"/>
          <a:ext cx="12192000" cy="37420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232349011"/>
              </p:ext>
            </p:extLst>
          </p:nvPr>
        </p:nvGraphicFramePr>
        <p:xfrm>
          <a:off x="675245" y="4993849"/>
          <a:ext cx="10722917" cy="152794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633050">
                  <a:extLst>
                    <a:ext uri="{9D8B030D-6E8A-4147-A177-3AD203B41FA5}">
                      <a16:colId xmlns:a16="http://schemas.microsoft.com/office/drawing/2014/main" val="1997558102"/>
                    </a:ext>
                  </a:extLst>
                </a:gridCol>
                <a:gridCol w="548640">
                  <a:extLst>
                    <a:ext uri="{9D8B030D-6E8A-4147-A177-3AD203B41FA5}">
                      <a16:colId xmlns:a16="http://schemas.microsoft.com/office/drawing/2014/main" val="1888974660"/>
                    </a:ext>
                  </a:extLst>
                </a:gridCol>
                <a:gridCol w="858130">
                  <a:extLst>
                    <a:ext uri="{9D8B030D-6E8A-4147-A177-3AD203B41FA5}">
                      <a16:colId xmlns:a16="http://schemas.microsoft.com/office/drawing/2014/main" val="3408938485"/>
                    </a:ext>
                  </a:extLst>
                </a:gridCol>
                <a:gridCol w="562707">
                  <a:extLst>
                    <a:ext uri="{9D8B030D-6E8A-4147-A177-3AD203B41FA5}">
                      <a16:colId xmlns:a16="http://schemas.microsoft.com/office/drawing/2014/main" val="3391806238"/>
                    </a:ext>
                  </a:extLst>
                </a:gridCol>
                <a:gridCol w="539485">
                  <a:extLst>
                    <a:ext uri="{9D8B030D-6E8A-4147-A177-3AD203B41FA5}">
                      <a16:colId xmlns:a16="http://schemas.microsoft.com/office/drawing/2014/main" val="1532062476"/>
                    </a:ext>
                  </a:extLst>
                </a:gridCol>
                <a:gridCol w="522514">
                  <a:extLst>
                    <a:ext uri="{9D8B030D-6E8A-4147-A177-3AD203B41FA5}">
                      <a16:colId xmlns:a16="http://schemas.microsoft.com/office/drawing/2014/main" val="3490219878"/>
                    </a:ext>
                  </a:extLst>
                </a:gridCol>
                <a:gridCol w="870858">
                  <a:extLst>
                    <a:ext uri="{9D8B030D-6E8A-4147-A177-3AD203B41FA5}">
                      <a16:colId xmlns:a16="http://schemas.microsoft.com/office/drawing/2014/main" val="4118331079"/>
                    </a:ext>
                  </a:extLst>
                </a:gridCol>
                <a:gridCol w="522514">
                  <a:extLst>
                    <a:ext uri="{9D8B030D-6E8A-4147-A177-3AD203B41FA5}">
                      <a16:colId xmlns:a16="http://schemas.microsoft.com/office/drawing/2014/main" val="4152139514"/>
                    </a:ext>
                  </a:extLst>
                </a:gridCol>
                <a:gridCol w="682171">
                  <a:extLst>
                    <a:ext uri="{9D8B030D-6E8A-4147-A177-3AD203B41FA5}">
                      <a16:colId xmlns:a16="http://schemas.microsoft.com/office/drawing/2014/main" val="806295329"/>
                    </a:ext>
                  </a:extLst>
                </a:gridCol>
                <a:gridCol w="580572">
                  <a:extLst>
                    <a:ext uri="{9D8B030D-6E8A-4147-A177-3AD203B41FA5}">
                      <a16:colId xmlns:a16="http://schemas.microsoft.com/office/drawing/2014/main" val="1744882141"/>
                    </a:ext>
                  </a:extLst>
                </a:gridCol>
                <a:gridCol w="682171">
                  <a:extLst>
                    <a:ext uri="{9D8B030D-6E8A-4147-A177-3AD203B41FA5}">
                      <a16:colId xmlns:a16="http://schemas.microsoft.com/office/drawing/2014/main" val="3236699961"/>
                    </a:ext>
                  </a:extLst>
                </a:gridCol>
                <a:gridCol w="638629">
                  <a:extLst>
                    <a:ext uri="{9D8B030D-6E8A-4147-A177-3AD203B41FA5}">
                      <a16:colId xmlns:a16="http://schemas.microsoft.com/office/drawing/2014/main" val="2246167982"/>
                    </a:ext>
                  </a:extLst>
                </a:gridCol>
                <a:gridCol w="653143">
                  <a:extLst>
                    <a:ext uri="{9D8B030D-6E8A-4147-A177-3AD203B41FA5}">
                      <a16:colId xmlns:a16="http://schemas.microsoft.com/office/drawing/2014/main" val="436780472"/>
                    </a:ext>
                  </a:extLst>
                </a:gridCol>
                <a:gridCol w="624114">
                  <a:extLst>
                    <a:ext uri="{9D8B030D-6E8A-4147-A177-3AD203B41FA5}">
                      <a16:colId xmlns:a16="http://schemas.microsoft.com/office/drawing/2014/main" val="3964375986"/>
                    </a:ext>
                  </a:extLst>
                </a:gridCol>
                <a:gridCol w="624114">
                  <a:extLst>
                    <a:ext uri="{9D8B030D-6E8A-4147-A177-3AD203B41FA5}">
                      <a16:colId xmlns:a16="http://schemas.microsoft.com/office/drawing/2014/main" val="1578553589"/>
                    </a:ext>
                  </a:extLst>
                </a:gridCol>
                <a:gridCol w="566057">
                  <a:extLst>
                    <a:ext uri="{9D8B030D-6E8A-4147-A177-3AD203B41FA5}">
                      <a16:colId xmlns:a16="http://schemas.microsoft.com/office/drawing/2014/main" val="2289423191"/>
                    </a:ext>
                  </a:extLst>
                </a:gridCol>
                <a:gridCol w="614048">
                  <a:extLst>
                    <a:ext uri="{9D8B030D-6E8A-4147-A177-3AD203B41FA5}">
                      <a16:colId xmlns:a16="http://schemas.microsoft.com/office/drawing/2014/main" val="890011090"/>
                    </a:ext>
                  </a:extLst>
                </a:gridCol>
              </a:tblGrid>
              <a:tr h="299383">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考研</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职场</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数据</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投资</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摄影</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音乐</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数据</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治疗</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摄影</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阅读</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孩子</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设计</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健身</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法律</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创业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旅行</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西餐</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15694539"/>
                  </a:ext>
                </a:extLst>
              </a:tr>
              <a:tr h="319809">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英语</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面试</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产品经理</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入门</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选购</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电影</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人工智能</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健康</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艺术</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故事</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心理学</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建筑</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游泳</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律师</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营销</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日本</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课程</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022854"/>
                  </a:ext>
                </a:extLst>
              </a:tr>
              <a:tr h="279199">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留学</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工作</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运营</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财务</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减肥</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设计</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宇宙</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牙齿</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欣赏</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写作</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沟通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装修</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300" b="0" dirty="0" smtClean="0">
                          <a:solidFill>
                            <a:srgbClr val="002060"/>
                          </a:solidFill>
                          <a:latin typeface="微软雅黑" panose="020B0503020204020204" pitchFamily="34" charset="-122"/>
                          <a:ea typeface="微软雅黑" panose="020B0503020204020204" pitchFamily="34" charset="-122"/>
                        </a:rPr>
                        <a:t>运动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离婚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投资</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攻略</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美食</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925425457"/>
                  </a:ext>
                </a:extLst>
              </a:tr>
              <a:tr h="299383">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高考</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职业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创业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交易</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攻略</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摄影</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工程师</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误区</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建筑</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通识</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应对</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0" dirty="0" smtClean="0">
                          <a:solidFill>
                            <a:srgbClr val="002060"/>
                          </a:solidFill>
                          <a:latin typeface="微软雅黑" panose="020B0503020204020204" pitchFamily="34" charset="-122"/>
                          <a:ea typeface="微软雅黑" panose="020B0503020204020204" pitchFamily="34" charset="-122"/>
                        </a:rPr>
                        <a:t>PPT</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0" dirty="0" smtClean="0">
                          <a:solidFill>
                            <a:srgbClr val="002060"/>
                          </a:solidFill>
                          <a:latin typeface="微软雅黑" panose="020B0503020204020204" pitchFamily="34" charset="-122"/>
                          <a:ea typeface="微软雅黑" panose="020B0503020204020204" pitchFamily="34" charset="-122"/>
                        </a:rPr>
                        <a:t>NBA</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买房</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商业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旅游</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厨房</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7693308"/>
                  </a:ext>
                </a:extLst>
              </a:tr>
              <a:tr h="319809">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专业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求职</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程序员</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理财</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装修</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钢琴</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机器人</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预防</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技巧</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文学</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焦虑</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体验</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体育</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法官</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谈判</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规划</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地道</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4236388"/>
                  </a:ext>
                </a:extLst>
              </a:tr>
            </a:tbl>
          </a:graphicData>
        </a:graphic>
      </p:graphicFrame>
      <p:sp>
        <p:nvSpPr>
          <p:cNvPr id="20" name="文本框 19"/>
          <p:cNvSpPr txBox="1"/>
          <p:nvPr/>
        </p:nvSpPr>
        <p:spPr>
          <a:xfrm>
            <a:off x="556794" y="1025215"/>
            <a:ext cx="6156557" cy="408623"/>
          </a:xfrm>
          <a:prstGeom prst="roundRect">
            <a:avLst/>
          </a:prstGeom>
          <a:noFill/>
          <a:effectLst/>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  </a:t>
            </a:r>
            <a:r>
              <a:rPr lang="zh-CN" altLang="en-US" dirty="0" smtClean="0">
                <a:solidFill>
                  <a:srgbClr val="002060"/>
                </a:solidFill>
                <a:latin typeface="微软雅黑" panose="020B0503020204020204" pitchFamily="34" charset="-122"/>
                <a:ea typeface="微软雅黑" panose="020B0503020204020204" pitchFamily="34" charset="-122"/>
              </a:rPr>
              <a:t>不同</a:t>
            </a:r>
            <a:r>
              <a:rPr lang="zh-CN" altLang="en-US" dirty="0">
                <a:solidFill>
                  <a:srgbClr val="002060"/>
                </a:solidFill>
                <a:latin typeface="微软雅黑" panose="020B0503020204020204" pitchFamily="34" charset="-122"/>
                <a:ea typeface="微软雅黑" panose="020B0503020204020204" pitchFamily="34" charset="-122"/>
              </a:rPr>
              <a:t>领域下</a:t>
            </a:r>
            <a:r>
              <a:rPr lang="en-US" altLang="zh-CN" dirty="0">
                <a:solidFill>
                  <a:srgbClr val="002060"/>
                </a:solidFill>
                <a:latin typeface="微软雅黑" panose="020B0503020204020204" pitchFamily="34" charset="-122"/>
                <a:ea typeface="微软雅黑" panose="020B0503020204020204" pitchFamily="34" charset="-122"/>
              </a:rPr>
              <a:t>live</a:t>
            </a:r>
            <a:r>
              <a:rPr lang="zh-CN" altLang="en-US" dirty="0">
                <a:solidFill>
                  <a:srgbClr val="002060"/>
                </a:solidFill>
                <a:latin typeface="微软雅黑" panose="020B0503020204020204" pitchFamily="34" charset="-122"/>
                <a:ea typeface="微软雅黑" panose="020B0503020204020204" pitchFamily="34" charset="-122"/>
              </a:rPr>
              <a:t>个数及平均参与人数</a:t>
            </a:r>
            <a:r>
              <a:rPr lang="zh-CN" altLang="en-US" dirty="0" smtClean="0">
                <a:solidFill>
                  <a:srgbClr val="002060"/>
                </a:solidFill>
                <a:latin typeface="微软雅黑" panose="020B0503020204020204" pitchFamily="34" charset="-122"/>
                <a:ea typeface="微软雅黑" panose="020B0503020204020204" pitchFamily="34" charset="-122"/>
              </a:rPr>
              <a:t>分布</a:t>
            </a:r>
            <a:r>
              <a:rPr lang="en-US" altLang="zh-CN" dirty="0" smtClean="0">
                <a:solidFill>
                  <a:srgbClr val="002060"/>
                </a:solidFill>
                <a:latin typeface="微软雅黑" panose="020B0503020204020204" pitchFamily="34" charset="-122"/>
                <a:ea typeface="微软雅黑" panose="020B0503020204020204" pitchFamily="34" charset="-122"/>
              </a:rPr>
              <a:t>&amp;</a:t>
            </a:r>
            <a:r>
              <a:rPr lang="zh-CN" altLang="en-US" dirty="0" smtClean="0">
                <a:solidFill>
                  <a:srgbClr val="002060"/>
                </a:solidFill>
                <a:latin typeface="微软雅黑" panose="020B0503020204020204" pitchFamily="34" charset="-122"/>
                <a:ea typeface="微软雅黑" panose="020B0503020204020204" pitchFamily="34" charset="-122"/>
              </a:rPr>
              <a:t>排名前</a:t>
            </a:r>
            <a:r>
              <a:rPr lang="en-US" altLang="zh-CN" dirty="0" smtClean="0">
                <a:solidFill>
                  <a:srgbClr val="002060"/>
                </a:solidFill>
                <a:latin typeface="微软雅黑" panose="020B0503020204020204" pitchFamily="34" charset="-122"/>
                <a:ea typeface="微软雅黑" panose="020B0503020204020204" pitchFamily="34" charset="-122"/>
              </a:rPr>
              <a:t>5</a:t>
            </a:r>
            <a:r>
              <a:rPr lang="zh-CN" altLang="en-US" dirty="0" smtClean="0">
                <a:solidFill>
                  <a:srgbClr val="002060"/>
                </a:solidFill>
                <a:latin typeface="微软雅黑" panose="020B0503020204020204" pitchFamily="34" charset="-122"/>
                <a:ea typeface="微软雅黑" panose="020B0503020204020204" pitchFamily="34" charset="-122"/>
              </a:rPr>
              <a:t>的词频</a:t>
            </a:r>
            <a:endParaRPr lang="zh-CN" altLang="en-US" dirty="0">
              <a:solidFill>
                <a:srgbClr val="002060"/>
              </a:solidFill>
              <a:latin typeface="微软雅黑" panose="020B0503020204020204" pitchFamily="34" charset="-122"/>
              <a:ea typeface="微软雅黑" panose="020B0503020204020204" pitchFamily="34" charset="-122"/>
            </a:endParaRPr>
          </a:p>
        </p:txBody>
      </p:sp>
      <p:sp>
        <p:nvSpPr>
          <p:cNvPr id="38" name="speech-bubbles_925"/>
          <p:cNvSpPr>
            <a:spLocks noChangeAspect="1"/>
          </p:cNvSpPr>
          <p:nvPr/>
        </p:nvSpPr>
        <p:spPr bwMode="auto">
          <a:xfrm>
            <a:off x="170745" y="1048538"/>
            <a:ext cx="504500"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rgbClr val="049AAB">
              <a:alpha val="69804"/>
            </a:srgbClr>
          </a:solidFill>
          <a:ln>
            <a:noFill/>
          </a:ln>
          <a:effectLst>
            <a:outerShdw blurRad="50800" dist="38100" dir="2700000" algn="tl" rotWithShape="0">
              <a:prstClr val="black">
                <a:alpha val="40000"/>
              </a:prstClr>
            </a:outerShdw>
          </a:effectLst>
        </p:spPr>
      </p:sp>
      <p:grpSp>
        <p:nvGrpSpPr>
          <p:cNvPr id="14" name="组合 13"/>
          <p:cNvGrpSpPr/>
          <p:nvPr/>
        </p:nvGrpSpPr>
        <p:grpSpPr>
          <a:xfrm>
            <a:off x="6531429" y="1013326"/>
            <a:ext cx="3614057" cy="1264980"/>
            <a:chOff x="6531429" y="1013326"/>
            <a:chExt cx="3614057" cy="1264980"/>
          </a:xfrm>
        </p:grpSpPr>
        <p:sp>
          <p:nvSpPr>
            <p:cNvPr id="21" name="椭圆 20"/>
            <p:cNvSpPr/>
            <p:nvPr/>
          </p:nvSpPr>
          <p:spPr>
            <a:xfrm>
              <a:off x="6531429" y="1785257"/>
              <a:ext cx="379788" cy="3483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341092" y="1013326"/>
              <a:ext cx="2804394" cy="1264980"/>
            </a:xfrm>
            <a:prstGeom prst="cloudCallout">
              <a:avLst>
                <a:gd name="adj1" fmla="val -69571"/>
                <a:gd name="adj2" fmla="val 21194"/>
              </a:avLst>
            </a:prstGeom>
            <a:solidFill>
              <a:srgbClr val="71BFBF">
                <a:alpha val="30196"/>
              </a:srgbClr>
            </a:solidFill>
            <a:ln>
              <a:solidFill>
                <a:schemeClr val="tx1"/>
              </a:solidFill>
            </a:ln>
          </p:spPr>
          <p:txBody>
            <a:bodyPr wrap="square" rtlCol="0">
              <a:spAutoFit/>
            </a:bodyPr>
            <a:lstStyle/>
            <a:p>
              <a:pPr algn="ctr"/>
              <a:r>
                <a:rPr lang="zh-CN" altLang="en-US" sz="1600" dirty="0" smtClean="0">
                  <a:latin typeface="微软雅黑" panose="020B0503020204020204" pitchFamily="34" charset="-122"/>
                  <a:ea typeface="微软雅黑" panose="020B0503020204020204" pitchFamily="34" charset="-122"/>
                </a:rPr>
                <a:t>阅读与写作领域的平均</a:t>
              </a:r>
              <a:r>
                <a:rPr lang="zh-CN" altLang="en-US" sz="1600" dirty="0">
                  <a:latin typeface="微软雅黑" panose="020B0503020204020204" pitchFamily="34" charset="-122"/>
                  <a:ea typeface="微软雅黑" panose="020B0503020204020204" pitchFamily="34" charset="-122"/>
                </a:rPr>
                <a:t>参与人数是远远高于其他领域</a:t>
              </a:r>
            </a:p>
          </p:txBody>
        </p:sp>
      </p:grpSp>
    </p:spTree>
    <p:extLst>
      <p:ext uri="{BB962C8B-B14F-4D97-AF65-F5344CB8AC3E}">
        <p14:creationId xmlns:p14="http://schemas.microsoft.com/office/powerpoint/2010/main" val="13250791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617137" y="120517"/>
            <a:ext cx="2074489" cy="604815"/>
            <a:chOff x="1701949" y="120517"/>
            <a:chExt cx="2074489" cy="604815"/>
          </a:xfrm>
        </p:grpSpPr>
        <p:sp>
          <p:nvSpPr>
            <p:cNvPr id="16" name="圆角矩形 15"/>
            <p:cNvSpPr/>
            <p:nvPr/>
          </p:nvSpPr>
          <p:spPr>
            <a:xfrm>
              <a:off x="1712187" y="120517"/>
              <a:ext cx="2007698"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1701949" y="238505"/>
              <a:ext cx="2074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5596A7"/>
                  </a:solidFill>
                  <a:latin typeface="微软雅黑" panose="020B0503020204020204" pitchFamily="34" charset="-122"/>
                  <a:ea typeface="微软雅黑" panose="020B0503020204020204" pitchFamily="34" charset="-122"/>
                </a:rPr>
                <a:t>描 述 性 分 析</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113399"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2.3  </a:t>
            </a:r>
            <a:r>
              <a:rPr lang="zh-CN" altLang="en-US" sz="2200" dirty="0" smtClean="0">
                <a:solidFill>
                  <a:schemeClr val="bg1"/>
                </a:solidFill>
                <a:latin typeface="微软雅黑" pitchFamily="34" charset="-122"/>
                <a:ea typeface="微软雅黑" pitchFamily="34" charset="-122"/>
              </a:rPr>
              <a:t>相关性分析</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aphicFrame>
        <p:nvGraphicFramePr>
          <p:cNvPr id="18" name="表格 17"/>
          <p:cNvGraphicFramePr>
            <a:graphicFrameLocks noGrp="1"/>
          </p:cNvGraphicFramePr>
          <p:nvPr>
            <p:extLst>
              <p:ext uri="{D42A27DB-BD31-4B8C-83A1-F6EECF244321}">
                <p14:modId xmlns:p14="http://schemas.microsoft.com/office/powerpoint/2010/main" val="265391771"/>
              </p:ext>
            </p:extLst>
          </p:nvPr>
        </p:nvGraphicFramePr>
        <p:xfrm>
          <a:off x="960057" y="1248833"/>
          <a:ext cx="10271886" cy="3190264"/>
        </p:xfrm>
        <a:graphic>
          <a:graphicData uri="http://schemas.openxmlformats.org/drawingml/2006/table">
            <a:tbl>
              <a:tblPr>
                <a:effectLst>
                  <a:outerShdw blurRad="50800" dist="38100" dir="5400000" algn="t" rotWithShape="0">
                    <a:prstClr val="black">
                      <a:alpha val="40000"/>
                    </a:prstClr>
                  </a:outerShdw>
                </a:effectLst>
              </a:tblPr>
              <a:tblGrid>
                <a:gridCol w="1447847">
                  <a:extLst>
                    <a:ext uri="{9D8B030D-6E8A-4147-A177-3AD203B41FA5}">
                      <a16:colId xmlns:a16="http://schemas.microsoft.com/office/drawing/2014/main" val="953366476"/>
                    </a:ext>
                  </a:extLst>
                </a:gridCol>
                <a:gridCol w="1330453">
                  <a:extLst>
                    <a:ext uri="{9D8B030D-6E8A-4147-A177-3AD203B41FA5}">
                      <a16:colId xmlns:a16="http://schemas.microsoft.com/office/drawing/2014/main" val="452787349"/>
                    </a:ext>
                  </a:extLst>
                </a:gridCol>
                <a:gridCol w="1271757">
                  <a:extLst>
                    <a:ext uri="{9D8B030D-6E8A-4147-A177-3AD203B41FA5}">
                      <a16:colId xmlns:a16="http://schemas.microsoft.com/office/drawing/2014/main" val="3163845465"/>
                    </a:ext>
                  </a:extLst>
                </a:gridCol>
                <a:gridCol w="1154365">
                  <a:extLst>
                    <a:ext uri="{9D8B030D-6E8A-4147-A177-3AD203B41FA5}">
                      <a16:colId xmlns:a16="http://schemas.microsoft.com/office/drawing/2014/main" val="2845050872"/>
                    </a:ext>
                  </a:extLst>
                </a:gridCol>
                <a:gridCol w="1213061">
                  <a:extLst>
                    <a:ext uri="{9D8B030D-6E8A-4147-A177-3AD203B41FA5}">
                      <a16:colId xmlns:a16="http://schemas.microsoft.com/office/drawing/2014/main" val="1255407151"/>
                    </a:ext>
                  </a:extLst>
                </a:gridCol>
                <a:gridCol w="978669">
                  <a:extLst>
                    <a:ext uri="{9D8B030D-6E8A-4147-A177-3AD203B41FA5}">
                      <a16:colId xmlns:a16="http://schemas.microsoft.com/office/drawing/2014/main" val="1190840526"/>
                    </a:ext>
                  </a:extLst>
                </a:gridCol>
                <a:gridCol w="1427887">
                  <a:extLst>
                    <a:ext uri="{9D8B030D-6E8A-4147-A177-3AD203B41FA5}">
                      <a16:colId xmlns:a16="http://schemas.microsoft.com/office/drawing/2014/main" val="742248390"/>
                    </a:ext>
                  </a:extLst>
                </a:gridCol>
                <a:gridCol w="1447847">
                  <a:extLst>
                    <a:ext uri="{9D8B030D-6E8A-4147-A177-3AD203B41FA5}">
                      <a16:colId xmlns:a16="http://schemas.microsoft.com/office/drawing/2014/main" val="4124980543"/>
                    </a:ext>
                  </a:extLst>
                </a:gridCol>
              </a:tblGrid>
              <a:tr h="398783">
                <a:tc>
                  <a:txBody>
                    <a:bodyPr/>
                    <a:lstStyle/>
                    <a:p>
                      <a:pPr algn="ctr" fontAlgn="ctr"/>
                      <a:r>
                        <a:rPr lang="zh-CN" altLang="en-US" sz="16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L="9525" marR="9525" marT="9525" marB="0" anchor="ctr">
                    <a:lnL>
                      <a:noFill/>
                    </a:lnL>
                    <a:lnR w="6350" cap="flat" cmpd="sng" algn="ctr">
                      <a:solidFill>
                        <a:srgbClr val="203764"/>
                      </a:solidFill>
                      <a:prstDash val="solid"/>
                      <a:round/>
                      <a:headEnd type="none" w="med" len="med"/>
                      <a:tailEnd type="none" w="med" len="med"/>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参与人数</a:t>
                      </a:r>
                    </a:p>
                  </a:txBody>
                  <a:tcPr marL="9525" marR="9525" marT="9525" marB="0" anchor="ctr">
                    <a:lnL w="6350" cap="flat" cmpd="sng" algn="ctr">
                      <a:solidFill>
                        <a:srgbClr val="203764"/>
                      </a:solidFill>
                      <a:prstDash val="solid"/>
                      <a:round/>
                      <a:headEnd type="none" w="med" len="med"/>
                      <a:tailEnd type="none" w="med" len="med"/>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粉丝数</a:t>
                      </a:r>
                    </a:p>
                  </a:txBody>
                  <a:tcPr marL="9525" marR="9525" marT="9525" marB="0" anchor="ctr">
                    <a:lnL>
                      <a:noFill/>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关注人数</a:t>
                      </a:r>
                    </a:p>
                  </a:txBody>
                  <a:tcPr marL="9525" marR="9525" marT="9525" marB="0" anchor="ctr">
                    <a:lnL>
                      <a:noFill/>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被收藏数</a:t>
                      </a:r>
                    </a:p>
                  </a:txBody>
                  <a:tcPr marL="9525" marR="9525" marT="9525" marB="0" anchor="ctr">
                    <a:lnL>
                      <a:noFill/>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赞同数</a:t>
                      </a:r>
                    </a:p>
                  </a:txBody>
                  <a:tcPr marL="9525" marR="9525" marT="9525" marB="0" anchor="ctr">
                    <a:lnL>
                      <a:noFill/>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文章数量</a:t>
                      </a:r>
                    </a:p>
                  </a:txBody>
                  <a:tcPr marL="9525" marR="9525" marT="9525" marB="0" anchor="ctr">
                    <a:lnL>
                      <a:noFill/>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回答问题数量</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004507"/>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参与人数</a:t>
                      </a:r>
                    </a:p>
                  </a:txBody>
                  <a:tcPr marL="9525" marR="9525" marT="9525" marB="0" anchor="ctr">
                    <a:lnL>
                      <a:noFill/>
                    </a:lnL>
                    <a:lnR w="6350" cap="flat" cmpd="sng" algn="ctr">
                      <a:solidFill>
                        <a:srgbClr val="203764"/>
                      </a:solidFill>
                      <a:prstDash val="solid"/>
                      <a:round/>
                      <a:headEnd type="none" w="med" len="med"/>
                      <a:tailEnd type="none" w="med" len="med"/>
                    </a:lnR>
                    <a:lnT w="6350" cap="flat" cmpd="sng" algn="ctr">
                      <a:solidFill>
                        <a:srgbClr val="203764"/>
                      </a:solidFill>
                      <a:prstDash val="solid"/>
                      <a:round/>
                      <a:headEnd type="none" w="med" len="med"/>
                      <a:tailEnd type="none" w="med" len="med"/>
                    </a:lnT>
                    <a:lnB>
                      <a:noFill/>
                    </a:lnB>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w="6350" cap="flat" cmpd="sng" algn="ctr">
                      <a:solidFill>
                        <a:srgbClr val="203764"/>
                      </a:solidFill>
                      <a:prstDash val="solid"/>
                      <a:round/>
                      <a:headEnd type="none" w="med" len="med"/>
                      <a:tailEnd type="none" w="med" len="med"/>
                    </a:lnL>
                    <a:lnR>
                      <a:noFill/>
                    </a:lnR>
                    <a:lnT w="6350" cap="flat" cmpd="sng" algn="ctr">
                      <a:solidFill>
                        <a:srgbClr val="203764"/>
                      </a:solidFill>
                      <a:prstDash val="solid"/>
                      <a:round/>
                      <a:headEnd type="none" w="med" len="med"/>
                      <a:tailEnd type="none" w="med" len="med"/>
                    </a:lnT>
                    <a:lnB>
                      <a:noFill/>
                    </a:lnB>
                    <a:solidFill>
                      <a:srgbClr val="5B9BD5"/>
                    </a:solidFill>
                  </a:tcPr>
                </a:tc>
                <a:tc>
                  <a:txBody>
                    <a:bodyPr/>
                    <a:lstStyle/>
                    <a:p>
                      <a:pPr algn="ctr" fontAlgn="ctr"/>
                      <a:r>
                        <a:rPr lang="en-US" altLang="zh-CN" sz="1800" b="0" i="0" u="none" strike="noStrike" dirty="0">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0.54</a:t>
                      </a:r>
                    </a:p>
                  </a:txBody>
                  <a:tcPr marL="9525" marR="9525" marT="9525" marB="0" anchor="ctr">
                    <a:lnL>
                      <a:noFill/>
                    </a:lnL>
                    <a:lnR>
                      <a:noFill/>
                    </a:lnR>
                    <a:lnT w="6350" cap="flat" cmpd="sng" algn="ctr">
                      <a:solidFill>
                        <a:srgbClr val="203764"/>
                      </a:solidFill>
                      <a:prstDash val="solid"/>
                      <a:round/>
                      <a:headEnd type="none" w="med" len="med"/>
                      <a:tailEnd type="none" w="med" len="med"/>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0.15</a:t>
                      </a:r>
                    </a:p>
                  </a:txBody>
                  <a:tcPr marL="9525" marR="9525" marT="9525" marB="0" anchor="ctr">
                    <a:lnL>
                      <a:noFill/>
                    </a:lnL>
                    <a:lnR>
                      <a:noFill/>
                    </a:lnR>
                    <a:lnT w="6350" cap="flat" cmpd="sng" algn="ctr">
                      <a:solidFill>
                        <a:srgbClr val="203764"/>
                      </a:solidFill>
                      <a:prstDash val="solid"/>
                      <a:round/>
                      <a:headEnd type="none" w="med" len="med"/>
                      <a:tailEnd type="none" w="med" len="med"/>
                    </a:lnT>
                    <a:lnB>
                      <a:noFill/>
                    </a:lnB>
                    <a:solidFill>
                      <a:srgbClr val="D9E1F2"/>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0.4</a:t>
                      </a:r>
                    </a:p>
                  </a:txBody>
                  <a:tcPr marL="9525" marR="9525" marT="9525" marB="0" anchor="ctr">
                    <a:lnL>
                      <a:noFill/>
                    </a:lnL>
                    <a:lnR>
                      <a:noFill/>
                    </a:lnR>
                    <a:lnT w="6350" cap="flat" cmpd="sng" algn="ctr">
                      <a:solidFill>
                        <a:srgbClr val="203764"/>
                      </a:solidFill>
                      <a:prstDash val="solid"/>
                      <a:round/>
                      <a:headEnd type="none" w="med" len="med"/>
                      <a:tailEnd type="none" w="med" len="med"/>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0.37</a:t>
                      </a:r>
                    </a:p>
                  </a:txBody>
                  <a:tcPr marL="9525" marR="9525" marT="9525" marB="0" anchor="ctr">
                    <a:lnL>
                      <a:noFill/>
                    </a:lnL>
                    <a:lnR>
                      <a:noFill/>
                    </a:lnR>
                    <a:lnT w="6350" cap="flat" cmpd="sng" algn="ctr">
                      <a:solidFill>
                        <a:srgbClr val="203764"/>
                      </a:solidFill>
                      <a:prstDash val="solid"/>
                      <a:round/>
                      <a:headEnd type="none" w="med" len="med"/>
                      <a:tailEnd type="none" w="med" len="med"/>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0.21</a:t>
                      </a:r>
                    </a:p>
                  </a:txBody>
                  <a:tcPr marL="9525" marR="9525" marT="9525" marB="0" anchor="ctr">
                    <a:lnL>
                      <a:noFill/>
                    </a:lnL>
                    <a:lnR>
                      <a:noFill/>
                    </a:lnR>
                    <a:lnT w="6350" cap="flat" cmpd="sng" algn="ctr">
                      <a:solidFill>
                        <a:srgbClr val="203764"/>
                      </a:solidFill>
                      <a:prstDash val="solid"/>
                      <a:round/>
                      <a:headEnd type="none" w="med" len="med"/>
                      <a:tailEnd type="none" w="med" len="med"/>
                    </a:lnT>
                    <a:lnB>
                      <a:noFill/>
                    </a:lnB>
                    <a:solidFill>
                      <a:srgbClr val="D9E1F2"/>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0.13</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3424772709"/>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粉丝数</a:t>
                      </a:r>
                    </a:p>
                  </a:txBody>
                  <a:tcPr marL="9525" marR="9525" marT="9525" marB="0" anchor="ctr">
                    <a:lnL>
                      <a:noFill/>
                    </a:lnL>
                    <a:lnR w="6350" cap="flat" cmpd="sng" algn="ctr">
                      <a:solidFill>
                        <a:srgbClr val="203764"/>
                      </a:solidFill>
                      <a:prstDash val="solid"/>
                      <a:round/>
                      <a:headEnd type="none" w="med" len="med"/>
                      <a:tailEnd type="none" w="med" len="med"/>
                    </a:lnR>
                    <a:lnT>
                      <a:noFill/>
                    </a:lnT>
                    <a:lnB>
                      <a:noFill/>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0.54</a:t>
                      </a:r>
                    </a:p>
                  </a:txBody>
                  <a:tcPr marL="9525" marR="9525" marT="9525" marB="0" anchor="ctr">
                    <a:lnL w="6350" cap="flat" cmpd="sng" algn="ctr">
                      <a:solidFill>
                        <a:srgbClr val="203764"/>
                      </a:solidFill>
                      <a:prstDash val="solid"/>
                      <a:round/>
                      <a:headEnd type="none" w="med" len="med"/>
                      <a:tailEnd type="none" w="med" len="med"/>
                    </a:lnL>
                    <a:lnR>
                      <a:noFill/>
                    </a:lnR>
                    <a:lnT>
                      <a:noFill/>
                    </a:lnT>
                    <a:lnB>
                      <a:noFill/>
                    </a:lnB>
                    <a:solidFill>
                      <a:srgbClr val="9BC2E6"/>
                    </a:solidFill>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dirty="0">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0.46</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0.87</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0.88</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0.57</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0.57</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1028273889"/>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关注人数</a:t>
                      </a:r>
                    </a:p>
                  </a:txBody>
                  <a:tcPr marL="9525" marR="9525" marT="9525" marB="0" anchor="ctr">
                    <a:lnL>
                      <a:noFill/>
                    </a:lnL>
                    <a:lnR w="6350" cap="flat" cmpd="sng" algn="ctr">
                      <a:solidFill>
                        <a:srgbClr val="203764"/>
                      </a:solidFill>
                      <a:prstDash val="solid"/>
                      <a:round/>
                      <a:headEnd type="none" w="med" len="med"/>
                      <a:tailEnd type="none" w="med" len="med"/>
                    </a:lnR>
                    <a:lnT>
                      <a:noFill/>
                    </a:lnT>
                    <a:lnB>
                      <a:noFill/>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0.15</a:t>
                      </a:r>
                    </a:p>
                  </a:txBody>
                  <a:tcPr marL="9525" marR="9525" marT="9525" marB="0" anchor="ctr">
                    <a:lnL w="6350" cap="flat" cmpd="sng" algn="ctr">
                      <a:solidFill>
                        <a:srgbClr val="203764"/>
                      </a:solidFill>
                      <a:prstDash val="solid"/>
                      <a:round/>
                      <a:headEnd type="none" w="med" len="med"/>
                      <a:tailEnd type="none" w="med" len="med"/>
                    </a:lnL>
                    <a:lnR>
                      <a:noFill/>
                    </a:lnR>
                    <a:lnT>
                      <a:noFill/>
                    </a:lnT>
                    <a:lnB>
                      <a:noFill/>
                    </a:lnB>
                    <a:solidFill>
                      <a:srgbClr val="D9E1F2"/>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0.46</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dirty="0">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0.51</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0.35</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0.53</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1616367580"/>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被收藏数</a:t>
                      </a:r>
                    </a:p>
                  </a:txBody>
                  <a:tcPr marL="9525" marR="9525" marT="9525" marB="0" anchor="ctr">
                    <a:lnL>
                      <a:noFill/>
                    </a:lnL>
                    <a:lnR w="6350" cap="flat" cmpd="sng" algn="ctr">
                      <a:solidFill>
                        <a:srgbClr val="203764"/>
                      </a:solidFill>
                      <a:prstDash val="solid"/>
                      <a:round/>
                      <a:headEnd type="none" w="med" len="med"/>
                      <a:tailEnd type="none" w="med" len="med"/>
                    </a:lnR>
                    <a:lnT>
                      <a:noFill/>
                    </a:lnT>
                    <a:lnB>
                      <a:noFill/>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0.4</a:t>
                      </a:r>
                    </a:p>
                  </a:txBody>
                  <a:tcPr marL="9525" marR="9525" marT="9525" marB="0" anchor="ctr">
                    <a:lnL w="6350" cap="flat" cmpd="sng" algn="ctr">
                      <a:solidFill>
                        <a:srgbClr val="203764"/>
                      </a:solidFill>
                      <a:prstDash val="solid"/>
                      <a:round/>
                      <a:headEnd type="none" w="med" len="med"/>
                      <a:tailEnd type="none" w="med" len="med"/>
                    </a:lnL>
                    <a:lnR>
                      <a:noFill/>
                    </a:lnR>
                    <a:lnT>
                      <a:noFill/>
                    </a:lnT>
                    <a:lnB>
                      <a:noFill/>
                    </a:lnB>
                    <a:solidFill>
                      <a:srgbClr val="9BC2E6"/>
                    </a:solidFill>
                  </a:tcPr>
                </a:tc>
                <a:tc>
                  <a:txBody>
                    <a:bodyPr/>
                    <a:lstStyle/>
                    <a:p>
                      <a:pPr algn="ctr" fontAlgn="ctr"/>
                      <a:r>
                        <a:rPr lang="en-US" altLang="zh-CN" sz="1800" b="0" i="0" u="none" strike="noStrike">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0.87</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dirty="0">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0.53</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0.63</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0.66</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376428327"/>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赞同数</a:t>
                      </a:r>
                    </a:p>
                  </a:txBody>
                  <a:tcPr marL="9525" marR="9525" marT="9525" marB="0" anchor="ctr">
                    <a:lnL>
                      <a:noFill/>
                    </a:lnL>
                    <a:lnR w="6350" cap="flat" cmpd="sng" algn="ctr">
                      <a:solidFill>
                        <a:srgbClr val="203764"/>
                      </a:solidFill>
                      <a:prstDash val="solid"/>
                      <a:round/>
                      <a:headEnd type="none" w="med" len="med"/>
                      <a:tailEnd type="none" w="med" len="med"/>
                    </a:lnR>
                    <a:lnT>
                      <a:noFill/>
                    </a:lnT>
                    <a:lnB>
                      <a:noFill/>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0.37</a:t>
                      </a:r>
                    </a:p>
                  </a:txBody>
                  <a:tcPr marL="9525" marR="9525" marT="9525" marB="0" anchor="ctr">
                    <a:lnL w="6350" cap="flat" cmpd="sng" algn="ctr">
                      <a:solidFill>
                        <a:srgbClr val="203764"/>
                      </a:solidFill>
                      <a:prstDash val="solid"/>
                      <a:round/>
                      <a:headEnd type="none" w="med" len="med"/>
                      <a:tailEnd type="none" w="med" len="med"/>
                    </a:lnL>
                    <a:lnR>
                      <a:noFill/>
                    </a:lnR>
                    <a:lnT>
                      <a:noFill/>
                    </a:lnT>
                    <a:lnB>
                      <a:noFill/>
                    </a:lnB>
                    <a:solidFill>
                      <a:srgbClr val="9BC2E6"/>
                    </a:solidFill>
                  </a:tcPr>
                </a:tc>
                <a:tc>
                  <a:txBody>
                    <a:bodyPr/>
                    <a:lstStyle/>
                    <a:p>
                      <a:pPr algn="ctr" fontAlgn="ctr"/>
                      <a:r>
                        <a:rPr lang="en-US" altLang="zh-CN" sz="1800" b="0" i="0" u="none" strike="noStrike">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0.88</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0.51</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0.53</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0.71</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80471317"/>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文章数量</a:t>
                      </a:r>
                    </a:p>
                  </a:txBody>
                  <a:tcPr marL="9525" marR="9525" marT="9525" marB="0" anchor="ctr">
                    <a:lnL>
                      <a:noFill/>
                    </a:lnL>
                    <a:lnR w="6350" cap="flat" cmpd="sng" algn="ctr">
                      <a:solidFill>
                        <a:srgbClr val="203764"/>
                      </a:solidFill>
                      <a:prstDash val="solid"/>
                      <a:round/>
                      <a:headEnd type="none" w="med" len="med"/>
                      <a:tailEnd type="none" w="med" len="med"/>
                    </a:lnR>
                    <a:lnT>
                      <a:noFill/>
                    </a:lnT>
                    <a:lnB>
                      <a:noFill/>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0.21</a:t>
                      </a:r>
                    </a:p>
                  </a:txBody>
                  <a:tcPr marL="9525" marR="9525" marT="9525" marB="0" anchor="ctr">
                    <a:lnL w="6350" cap="flat" cmpd="sng" algn="ctr">
                      <a:solidFill>
                        <a:srgbClr val="203764"/>
                      </a:solidFill>
                      <a:prstDash val="solid"/>
                      <a:round/>
                      <a:headEnd type="none" w="med" len="med"/>
                      <a:tailEnd type="none" w="med" len="med"/>
                    </a:lnL>
                    <a:lnR>
                      <a:noFill/>
                    </a:lnR>
                    <a:lnT>
                      <a:noFill/>
                    </a:lnT>
                    <a:lnB>
                      <a:noFill/>
                    </a:lnB>
                    <a:solidFill>
                      <a:srgbClr val="D9E1F2"/>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0.57</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0.35</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0.63</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0.59</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650225587"/>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回答问题数量</a:t>
                      </a:r>
                    </a:p>
                  </a:txBody>
                  <a:tcPr marL="9525" marR="9525" marT="9525" marB="0" anchor="ctr">
                    <a:lnL>
                      <a:noFill/>
                    </a:lnL>
                    <a:lnR w="6350" cap="flat" cmpd="sng" algn="ctr">
                      <a:solidFill>
                        <a:srgbClr val="203764"/>
                      </a:solidFill>
                      <a:prstDash val="solid"/>
                      <a:round/>
                      <a:headEnd type="none" w="med" len="med"/>
                      <a:tailEnd type="none" w="med" len="med"/>
                    </a:lnR>
                    <a:lnT>
                      <a:noFill/>
                    </a:lnT>
                    <a:lnB w="6350" cap="flat" cmpd="sng" algn="ctr">
                      <a:solidFill>
                        <a:srgbClr val="203764"/>
                      </a:solidFill>
                      <a:prstDash val="solid"/>
                      <a:round/>
                      <a:headEnd type="none" w="med" len="med"/>
                      <a:tailEnd type="none" w="med" len="med"/>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0.13</a:t>
                      </a:r>
                    </a:p>
                  </a:txBody>
                  <a:tcPr marL="9525" marR="9525" marT="9525" marB="0" anchor="ctr">
                    <a:lnL w="6350" cap="flat" cmpd="sng" algn="ctr">
                      <a:solidFill>
                        <a:srgbClr val="203764"/>
                      </a:solidFill>
                      <a:prstDash val="solid"/>
                      <a:round/>
                      <a:headEnd type="none" w="med" len="med"/>
                      <a:tailEnd type="none" w="med" len="med"/>
                    </a:lnL>
                    <a:lnR>
                      <a:noFill/>
                    </a:lnR>
                    <a:lnT>
                      <a:noFill/>
                    </a:lnT>
                    <a:lnB w="6350" cap="flat" cmpd="sng" algn="ctr">
                      <a:solidFill>
                        <a:srgbClr val="203764"/>
                      </a:solidFill>
                      <a:prstDash val="solid"/>
                      <a:round/>
                      <a:headEnd type="none" w="med" len="med"/>
                      <a:tailEnd type="none" w="med" len="med"/>
                    </a:lnB>
                    <a:solidFill>
                      <a:srgbClr val="D9E1F2"/>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0.57</a:t>
                      </a:r>
                    </a:p>
                  </a:txBody>
                  <a:tcPr marL="9525" marR="9525" marT="9525" marB="0" anchor="ctr">
                    <a:lnL>
                      <a:noFill/>
                    </a:lnL>
                    <a:lnR>
                      <a:noFill/>
                    </a:lnR>
                    <a:lnT>
                      <a:noFill/>
                    </a:lnT>
                    <a:lnB w="6350" cap="flat" cmpd="sng" algn="ctr">
                      <a:solidFill>
                        <a:srgbClr val="203764"/>
                      </a:solidFill>
                      <a:prstDash val="solid"/>
                      <a:round/>
                      <a:headEnd type="none" w="med" len="med"/>
                      <a:tailEnd type="none" w="med" len="med"/>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0.53</a:t>
                      </a:r>
                    </a:p>
                  </a:txBody>
                  <a:tcPr marL="9525" marR="9525" marT="9525" marB="0" anchor="ctr">
                    <a:lnL>
                      <a:noFill/>
                    </a:lnL>
                    <a:lnR>
                      <a:noFill/>
                    </a:lnR>
                    <a:lnT>
                      <a:noFill/>
                    </a:lnT>
                    <a:lnB w="6350" cap="flat" cmpd="sng" algn="ctr">
                      <a:solidFill>
                        <a:srgbClr val="203764"/>
                      </a:solidFill>
                      <a:prstDash val="solid"/>
                      <a:round/>
                      <a:headEnd type="none" w="med" len="med"/>
                      <a:tailEnd type="none" w="med" len="med"/>
                    </a:lnB>
                    <a:solidFill>
                      <a:srgbClr val="9BC2E6"/>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0.66</a:t>
                      </a:r>
                    </a:p>
                  </a:txBody>
                  <a:tcPr marL="9525" marR="9525" marT="9525" marB="0" anchor="ctr">
                    <a:lnL>
                      <a:noFill/>
                    </a:lnL>
                    <a:lnR>
                      <a:noFill/>
                    </a:lnR>
                    <a:lnT>
                      <a:noFill/>
                    </a:lnT>
                    <a:lnB w="6350" cap="flat" cmpd="sng" algn="ctr">
                      <a:solidFill>
                        <a:srgbClr val="203764"/>
                      </a:solidFill>
                      <a:prstDash val="solid"/>
                      <a:round/>
                      <a:headEnd type="none" w="med" len="med"/>
                      <a:tailEnd type="none" w="med" len="med"/>
                    </a:lnB>
                    <a:solidFill>
                      <a:srgbClr val="5B9BD5"/>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0.71</a:t>
                      </a:r>
                    </a:p>
                  </a:txBody>
                  <a:tcPr marL="9525" marR="9525" marT="9525" marB="0" anchor="ctr">
                    <a:lnL>
                      <a:noFill/>
                    </a:lnL>
                    <a:lnR>
                      <a:noFill/>
                    </a:lnR>
                    <a:lnT>
                      <a:noFill/>
                    </a:lnT>
                    <a:lnB w="6350" cap="flat" cmpd="sng" algn="ctr">
                      <a:solidFill>
                        <a:srgbClr val="203764"/>
                      </a:solidFill>
                      <a:prstDash val="solid"/>
                      <a:round/>
                      <a:headEnd type="none" w="med" len="med"/>
                      <a:tailEnd type="none" w="med" len="med"/>
                    </a:lnB>
                    <a:solidFill>
                      <a:srgbClr val="5B9BD5"/>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0.59</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solidFill>
                      <a:srgbClr val="9BC2E6"/>
                    </a:solidFill>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683170804"/>
                  </a:ext>
                </a:extLst>
              </a:tr>
            </a:tbl>
          </a:graphicData>
        </a:graphic>
      </p:graphicFrame>
      <p:grpSp>
        <p:nvGrpSpPr>
          <p:cNvPr id="26" name="组合 25"/>
          <p:cNvGrpSpPr/>
          <p:nvPr/>
        </p:nvGrpSpPr>
        <p:grpSpPr>
          <a:xfrm>
            <a:off x="994411" y="4945428"/>
            <a:ext cx="8501282" cy="601174"/>
            <a:chOff x="994411" y="4945428"/>
            <a:chExt cx="8501282" cy="601174"/>
          </a:xfrm>
        </p:grpSpPr>
        <p:sp>
          <p:nvSpPr>
            <p:cNvPr id="24" name="圆角矩形 23"/>
            <p:cNvSpPr/>
            <p:nvPr/>
          </p:nvSpPr>
          <p:spPr>
            <a:xfrm>
              <a:off x="1256539" y="5026097"/>
              <a:ext cx="8239154" cy="520505"/>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994411" y="4945428"/>
              <a:ext cx="8371751" cy="442674"/>
            </a:xfrm>
            <a:prstGeom prst="roundRect">
              <a:avLst/>
            </a:prstGeom>
            <a:solidFill>
              <a:srgbClr val="70A2C0"/>
            </a:solidFill>
            <a:effectLst>
              <a:outerShdw blurRad="50800" dist="38100" dir="2700000" algn="tl" rotWithShape="0">
                <a:prstClr val="black">
                  <a:alpha val="40000"/>
                </a:prstClr>
              </a:outerShdw>
            </a:effectLst>
          </p:spPr>
          <p:txBody>
            <a:bodyPr wrap="square">
              <a:spAutoFit/>
            </a:bodyPr>
            <a:lstStyle/>
            <a:p>
              <a:pPr marL="342900" indent="-342900">
                <a:buFont typeface="Wingdings" panose="05000000000000000000" pitchFamily="2" charset="2"/>
                <a:buChar char="Ø"/>
              </a:pPr>
              <a:r>
                <a:rPr lang="zh-CN" altLang="en-US"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用户</a:t>
              </a:r>
              <a:r>
                <a:rPr lang="zh-CN" altLang="zh-CN"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粉丝</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数、被收藏数量和赞同数与平均参与人数存在一定的相关性</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729132" y="2096086"/>
            <a:ext cx="731520" cy="1519311"/>
            <a:chOff x="2729132" y="2096086"/>
            <a:chExt cx="731520" cy="1519311"/>
          </a:xfrm>
        </p:grpSpPr>
        <p:sp>
          <p:nvSpPr>
            <p:cNvPr id="20" name="椭圆 19"/>
            <p:cNvSpPr/>
            <p:nvPr/>
          </p:nvSpPr>
          <p:spPr>
            <a:xfrm>
              <a:off x="2729132" y="2096086"/>
              <a:ext cx="731520" cy="30948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729132" y="2843965"/>
              <a:ext cx="731520" cy="7714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994411" y="5826043"/>
            <a:ext cx="7694418" cy="615118"/>
            <a:chOff x="994411" y="5880489"/>
            <a:chExt cx="7694418" cy="615118"/>
          </a:xfrm>
        </p:grpSpPr>
        <p:sp>
          <p:nvSpPr>
            <p:cNvPr id="29" name="圆角矩形 28"/>
            <p:cNvSpPr/>
            <p:nvPr/>
          </p:nvSpPr>
          <p:spPr>
            <a:xfrm>
              <a:off x="1256538" y="5975102"/>
              <a:ext cx="7432291" cy="520505"/>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994411" y="5880489"/>
              <a:ext cx="7553671" cy="442674"/>
            </a:xfrm>
            <a:prstGeom prst="roundRect">
              <a:avLst/>
            </a:prstGeom>
            <a:solidFill>
              <a:srgbClr val="70A2C0"/>
            </a:solidFill>
            <a:effectLst>
              <a:outerShdw blurRad="50800" dist="38100" dir="2700000" algn="tl" rotWithShape="0">
                <a:prstClr val="black">
                  <a:alpha val="40000"/>
                </a:prstClr>
              </a:outerShdw>
            </a:effectLst>
          </p:spPr>
          <p:txBody>
            <a:bodyPr wrap="none">
              <a:spAutoFit/>
            </a:bodyPr>
            <a:lstStyle/>
            <a:p>
              <a:pPr marL="342900" indent="-342900">
                <a:buFont typeface="Wingdings" panose="05000000000000000000" pitchFamily="2" charset="2"/>
                <a:buChar char="Ø"/>
              </a:pPr>
              <a:r>
                <a:rPr lang="zh-CN" altLang="en-US"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部分</a:t>
              </a:r>
              <a:r>
                <a:rPr lang="zh-CN" altLang="zh-CN"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自变量</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之间</a:t>
              </a:r>
              <a:r>
                <a:rPr lang="zh-CN" altLang="zh-CN"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存在相关性</a:t>
              </a:r>
              <a:r>
                <a:rPr lang="zh-CN" altLang="en-US"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，后续通过</a:t>
              </a:r>
              <a:r>
                <a:rPr lang="en-US" altLang="zh-CN"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lasso</a:t>
              </a: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回归进行删选变量</a:t>
              </a:r>
            </a:p>
          </p:txBody>
        </p:sp>
      </p:grpSp>
    </p:spTree>
    <p:extLst>
      <p:ext uri="{BB962C8B-B14F-4D97-AF65-F5344CB8AC3E}">
        <p14:creationId xmlns:p14="http://schemas.microsoft.com/office/powerpoint/2010/main" val="8340061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01486" y="2067619"/>
            <a:ext cx="11190514"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椭圆 8"/>
          <p:cNvSpPr/>
          <p:nvPr/>
        </p:nvSpPr>
        <p:spPr>
          <a:xfrm>
            <a:off x="1511195" y="1777594"/>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文本框 9"/>
          <p:cNvSpPr txBox="1"/>
          <p:nvPr/>
        </p:nvSpPr>
        <p:spPr>
          <a:xfrm>
            <a:off x="2514906" y="2429860"/>
            <a:ext cx="1213144" cy="91300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335" b="0"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03</a:t>
            </a:r>
            <a:endParaRPr kumimoji="0" lang="zh-CN" altLang="en-US" sz="5335" b="0"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4579" y="2067619"/>
            <a:ext cx="704698"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16200000">
            <a:off x="5756866" y="3466879"/>
            <a:ext cx="4893561" cy="714891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1433414" y="3342867"/>
            <a:ext cx="31964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模 型 构 建</a:t>
            </a:r>
            <a:endParaRPr kumimoji="0" lang="zh-CN" altLang="en-US" sz="40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8461858" y="3465977"/>
            <a:ext cx="3052439"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lasso</a:t>
            </a: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回归结果分析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5353907" y="3465977"/>
            <a:ext cx="2012089"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分组散点图</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5413158" y="2566586"/>
            <a:ext cx="1704313"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聚类分析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8461858" y="2566587"/>
            <a:ext cx="2935419"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400" dirty="0" smtClean="0">
                <a:solidFill>
                  <a:prstClr val="white"/>
                </a:solidFill>
                <a:latin typeface="微软雅黑" panose="020B0503020204020204" pitchFamily="34" charset="-122"/>
                <a:ea typeface="微软雅黑" panose="020B0503020204020204" pitchFamily="34" charset="-122"/>
              </a:rPr>
              <a:t>分组群体基本特征</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917311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2500"/>
                            </p:stCondLst>
                            <p:childTnLst>
                              <p:par>
                                <p:cTn id="29" presetID="50" presetClass="entr" presetSubtype="0" decel="10000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strVal val="#ppt_w+.3"/>
                                          </p:val>
                                        </p:tav>
                                        <p:tav tm="100000">
                                          <p:val>
                                            <p:strVal val="#ppt_w"/>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animEffect transition="in" filter="fade">
                                      <p:cBhvr>
                                        <p:cTn id="33" dur="1000"/>
                                        <p:tgtEl>
                                          <p:spTgt spid="15"/>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strVal val="#ppt_w+.3"/>
                                          </p:val>
                                        </p:tav>
                                        <p:tav tm="100000">
                                          <p:val>
                                            <p:strVal val="#ppt_w"/>
                                          </p:val>
                                        </p:tav>
                                      </p:tavLst>
                                    </p:anim>
                                    <p:anim calcmode="lin" valueType="num">
                                      <p:cBhvr>
                                        <p:cTn id="38" dur="1000" fill="hold"/>
                                        <p:tgtEl>
                                          <p:spTgt spid="16"/>
                                        </p:tgtEl>
                                        <p:attrNameLst>
                                          <p:attrName>ppt_h</p:attrName>
                                        </p:attrNameLst>
                                      </p:cBhvr>
                                      <p:tavLst>
                                        <p:tav tm="0">
                                          <p:val>
                                            <p:strVal val="#ppt_h"/>
                                          </p:val>
                                        </p:tav>
                                        <p:tav tm="100000">
                                          <p:val>
                                            <p:strVal val="#ppt_h"/>
                                          </p:val>
                                        </p:tav>
                                      </p:tavLst>
                                    </p:anim>
                                    <p:animEffect transition="in" filter="fade">
                                      <p:cBhvr>
                                        <p:cTn id="39" dur="1000"/>
                                        <p:tgtEl>
                                          <p:spTgt spid="16"/>
                                        </p:tgtEl>
                                      </p:cBhvr>
                                    </p:animEffect>
                                  </p:childTnLst>
                                </p:cTn>
                              </p:par>
                            </p:childTnLst>
                          </p:cTn>
                        </p:par>
                        <p:par>
                          <p:cTn id="40" fill="hold">
                            <p:stCondLst>
                              <p:cond delay="4500"/>
                            </p:stCondLst>
                            <p:childTnLst>
                              <p:par>
                                <p:cTn id="41" presetID="50" presetClass="entr" presetSubtype="0"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strVal val="#ppt_w+.3"/>
                                          </p:val>
                                        </p:tav>
                                        <p:tav tm="100000">
                                          <p:val>
                                            <p:strVal val="#ppt_w"/>
                                          </p:val>
                                        </p:tav>
                                      </p:tavLst>
                                    </p:anim>
                                    <p:anim calcmode="lin" valueType="num">
                                      <p:cBhvr>
                                        <p:cTn id="44" dur="1000" fill="hold"/>
                                        <p:tgtEl>
                                          <p:spTgt spid="12"/>
                                        </p:tgtEl>
                                        <p:attrNameLst>
                                          <p:attrName>ppt_h</p:attrName>
                                        </p:attrNameLst>
                                      </p:cBhvr>
                                      <p:tavLst>
                                        <p:tav tm="0">
                                          <p:val>
                                            <p:strVal val="#ppt_h"/>
                                          </p:val>
                                        </p:tav>
                                        <p:tav tm="100000">
                                          <p:val>
                                            <p:strVal val="#ppt_h"/>
                                          </p:val>
                                        </p:tav>
                                      </p:tavLst>
                                    </p:anim>
                                    <p:animEffect transition="in" filter="fade">
                                      <p:cBhvr>
                                        <p:cTn id="45" dur="1000"/>
                                        <p:tgtEl>
                                          <p:spTgt spid="12"/>
                                        </p:tgtEl>
                                      </p:cBhvr>
                                    </p:animEffect>
                                  </p:childTnLst>
                                </p:cTn>
                              </p:par>
                            </p:childTnLst>
                          </p:cTn>
                        </p:par>
                        <p:par>
                          <p:cTn id="46" fill="hold">
                            <p:stCondLst>
                              <p:cond delay="5500"/>
                            </p:stCondLst>
                            <p:childTnLst>
                              <p:par>
                                <p:cTn id="47" presetID="50" presetClass="entr" presetSubtype="0" decel="100000"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ppt_w</p:attrName>
                                        </p:attrNameLst>
                                      </p:cBhvr>
                                      <p:tavLst>
                                        <p:tav tm="0">
                                          <p:val>
                                            <p:strVal val="#ppt_w+.3"/>
                                          </p:val>
                                        </p:tav>
                                        <p:tav tm="100000">
                                          <p:val>
                                            <p:strVal val="#ppt_w"/>
                                          </p:val>
                                        </p:tav>
                                      </p:tavLst>
                                    </p:anim>
                                    <p:anim calcmode="lin" valueType="num">
                                      <p:cBhvr>
                                        <p:cTn id="50" dur="1000" fill="hold"/>
                                        <p:tgtEl>
                                          <p:spTgt spid="17"/>
                                        </p:tgtEl>
                                        <p:attrNameLst>
                                          <p:attrName>ppt_h</p:attrName>
                                        </p:attrNameLst>
                                      </p:cBhvr>
                                      <p:tavLst>
                                        <p:tav tm="0">
                                          <p:val>
                                            <p:strVal val="#ppt_h"/>
                                          </p:val>
                                        </p:tav>
                                        <p:tav tm="100000">
                                          <p:val>
                                            <p:strVal val="#ppt_h"/>
                                          </p:val>
                                        </p:tav>
                                      </p:tavLst>
                                    </p:anim>
                                    <p:animEffect transition="in" filter="fade">
                                      <p:cBhvr>
                                        <p:cTn id="5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p:bldP spid="10" grpId="0"/>
      <p:bldP spid="11" grpId="0" animBg="1" autoUpdateAnimBg="0"/>
      <p:bldP spid="14" grpId="0"/>
      <p:bldP spid="15" grpId="0"/>
      <p:bldP spid="16" grpId="0"/>
      <p:bldP spid="12"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模 型 构 建</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3763363" cy="407804"/>
          </a:xfrm>
          <a:prstGeom prst="rect">
            <a:avLst/>
          </a:prstGeom>
          <a:noFill/>
          <a:effectLst>
            <a:outerShdw blurRad="50800" dist="38100" dir="2700000" algn="tl" rotWithShape="0">
              <a:prstClr val="black">
                <a:alpha val="40000"/>
              </a:prstClr>
            </a:outerShdw>
          </a:effectLst>
        </p:spPr>
        <p:txBody>
          <a:bodyPr wrap="squar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3.1  </a:t>
            </a:r>
            <a:r>
              <a:rPr lang="zh-CN" altLang="en-US" sz="2200" dirty="0" smtClean="0">
                <a:solidFill>
                  <a:schemeClr val="bg1"/>
                </a:solidFill>
                <a:latin typeface="微软雅黑" pitchFamily="34" charset="-122"/>
                <a:ea typeface="微软雅黑" pitchFamily="34" charset="-122"/>
              </a:rPr>
              <a:t>聚类分析：</a:t>
            </a:r>
            <a:r>
              <a:rPr lang="en-US" altLang="zh-CN" sz="2200" dirty="0" smtClean="0">
                <a:solidFill>
                  <a:schemeClr val="bg1"/>
                </a:solidFill>
                <a:latin typeface="微软雅黑" pitchFamily="34" charset="-122"/>
                <a:ea typeface="微软雅黑" pitchFamily="34" charset="-122"/>
              </a:rPr>
              <a:t>K-Means</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4" name="文本框 13"/>
          <p:cNvSpPr txBox="1"/>
          <p:nvPr/>
        </p:nvSpPr>
        <p:spPr>
          <a:xfrm>
            <a:off x="-54686" y="1152066"/>
            <a:ext cx="11021341" cy="461665"/>
          </a:xfrm>
          <a:prstGeom prst="rect">
            <a:avLst/>
          </a:prstGeom>
          <a:solidFill>
            <a:srgbClr val="70A2C0"/>
          </a:solidFill>
          <a:effectLst>
            <a:outerShdw blurRad="50800" dist="38100" dir="2700000" algn="tl" rotWithShape="0">
              <a:prstClr val="black">
                <a:alpha val="40000"/>
              </a:prstClr>
            </a:outerShdw>
          </a:effectLst>
        </p:spPr>
        <p:txBody>
          <a:bodyPr wrap="square" rtlCol="0">
            <a:spAutoFit/>
          </a:bodyPr>
          <a:lstStyle/>
          <a:p>
            <a:r>
              <a:rPr lang="zh-CN" altLang="en-US" sz="2400" b="1" dirty="0" smtClean="0">
                <a:solidFill>
                  <a:srgbClr val="002060"/>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目的</a:t>
            </a:r>
            <a:r>
              <a:rPr lang="zh-CN" altLang="en-US" sz="2400" b="1"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更直观</a:t>
            </a:r>
            <a:r>
              <a:rPr lang="zh-CN" altLang="en-US" sz="2200" dirty="0" smtClean="0">
                <a:solidFill>
                  <a:schemeClr val="bg1"/>
                </a:solidFill>
                <a:latin typeface="微软雅黑" panose="020B0503020204020204" pitchFamily="34" charset="-122"/>
                <a:ea typeface="微软雅黑" panose="020B0503020204020204" pitchFamily="34" charset="-122"/>
              </a:rPr>
              <a:t>地分析</a:t>
            </a:r>
            <a:r>
              <a:rPr lang="zh-CN" altLang="en-US" sz="2200" dirty="0">
                <a:solidFill>
                  <a:schemeClr val="bg1"/>
                </a:solidFill>
                <a:latin typeface="微软雅黑" panose="020B0503020204020204" pitchFamily="34" charset="-122"/>
                <a:ea typeface="微软雅黑" panose="020B0503020204020204" pitchFamily="34" charset="-122"/>
              </a:rPr>
              <a:t>在不同社会资本特征条件下，用户参与</a:t>
            </a:r>
            <a:r>
              <a:rPr lang="en-US" altLang="zh-CN" sz="2200" dirty="0">
                <a:solidFill>
                  <a:schemeClr val="bg1"/>
                </a:solidFill>
                <a:latin typeface="微软雅黑" panose="020B0503020204020204" pitchFamily="34" charset="-122"/>
                <a:ea typeface="微软雅黑" panose="020B0503020204020204" pitchFamily="34" charset="-122"/>
              </a:rPr>
              <a:t>live</a:t>
            </a:r>
            <a:r>
              <a:rPr lang="zh-CN" altLang="en-US" sz="2200" dirty="0">
                <a:solidFill>
                  <a:schemeClr val="bg1"/>
                </a:solidFill>
                <a:latin typeface="微软雅黑" panose="020B0503020204020204" pitchFamily="34" charset="-122"/>
                <a:ea typeface="微软雅黑" panose="020B0503020204020204" pitchFamily="34" charset="-122"/>
              </a:rPr>
              <a:t>人数的驱动因素差异</a:t>
            </a:r>
          </a:p>
        </p:txBody>
      </p:sp>
      <p:pic>
        <p:nvPicPr>
          <p:cNvPr id="21" name="图片 20"/>
          <p:cNvPicPr/>
          <p:nvPr/>
        </p:nvPicPr>
        <p:blipFill>
          <a:blip r:embed="rId4"/>
          <a:stretch>
            <a:fillRect/>
          </a:stretch>
        </p:blipFill>
        <p:spPr>
          <a:xfrm>
            <a:off x="4492458" y="1894999"/>
            <a:ext cx="6846536" cy="47730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右箭头标注 23"/>
          <p:cNvSpPr/>
          <p:nvPr/>
        </p:nvSpPr>
        <p:spPr>
          <a:xfrm flipV="1">
            <a:off x="388951" y="2801716"/>
            <a:ext cx="3775086" cy="2473668"/>
          </a:xfrm>
          <a:prstGeom prst="rightArrowCallout">
            <a:avLst/>
          </a:prstGeom>
          <a:solidFill>
            <a:srgbClr val="049AAB">
              <a:alpha val="40000"/>
            </a:srgb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AutoShape 31"/>
          <p:cNvSpPr>
            <a:spLocks noChangeArrowheads="1"/>
          </p:cNvSpPr>
          <p:nvPr/>
        </p:nvSpPr>
        <p:spPr bwMode="auto">
          <a:xfrm>
            <a:off x="296551" y="2801716"/>
            <a:ext cx="2663738" cy="590644"/>
          </a:xfrm>
          <a:prstGeom prst="roundRect">
            <a:avLst/>
          </a:prstGeom>
          <a:no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400" kern="100" dirty="0" smtClean="0">
                <a:solidFill>
                  <a:schemeClr val="bg1"/>
                </a:solidFill>
                <a:latin typeface="微软雅黑" pitchFamily="34" charset="-122"/>
                <a:ea typeface="微软雅黑" pitchFamily="34" charset="-122"/>
              </a:rPr>
              <a:t>确定最佳分组数</a:t>
            </a:r>
            <a:r>
              <a:rPr lang="en-US" altLang="zh-CN" sz="2400" kern="100" dirty="0" smtClean="0">
                <a:solidFill>
                  <a:schemeClr val="bg1"/>
                </a:solidFill>
                <a:latin typeface="微软雅黑" pitchFamily="34" charset="-122"/>
                <a:ea typeface="微软雅黑" pitchFamily="34" charset="-122"/>
              </a:rPr>
              <a:t>k</a:t>
            </a:r>
          </a:p>
        </p:txBody>
      </p:sp>
      <p:sp>
        <p:nvSpPr>
          <p:cNvPr id="26" name="矩形 25"/>
          <p:cNvSpPr/>
          <p:nvPr/>
        </p:nvSpPr>
        <p:spPr>
          <a:xfrm>
            <a:off x="607111" y="3392360"/>
            <a:ext cx="2037615" cy="1672009"/>
          </a:xfrm>
          <a:prstGeom prst="rect">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607111" y="3566644"/>
            <a:ext cx="2093474" cy="1355628"/>
          </a:xfrm>
          <a:prstGeom prst="rect">
            <a:avLst/>
          </a:prstGeom>
        </p:spPr>
        <p:txBody>
          <a:bodyPr wrap="square">
            <a:spAutoFit/>
          </a:bodyPr>
          <a:lstStyle/>
          <a:p>
            <a:pPr>
              <a:lnSpc>
                <a:spcPts val="2500"/>
              </a:lnSpc>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首先基于簇内误差平方和，使用肘方法确定簇的最佳数量</a:t>
            </a:r>
            <a:endParaRPr lang="zh-CN" altLang="en-US" sz="20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5795890" y="3311736"/>
            <a:ext cx="3474100" cy="2252036"/>
            <a:chOff x="5795890" y="3311736"/>
            <a:chExt cx="3474100" cy="2252036"/>
          </a:xfrm>
        </p:grpSpPr>
        <p:sp>
          <p:nvSpPr>
            <p:cNvPr id="18" name="椭圆 17"/>
            <p:cNvSpPr/>
            <p:nvPr/>
          </p:nvSpPr>
          <p:spPr>
            <a:xfrm>
              <a:off x="5795890" y="4564965"/>
              <a:ext cx="1111347" cy="9988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880584" y="3311736"/>
              <a:ext cx="2389406" cy="1405533"/>
            </a:xfrm>
            <a:prstGeom prst="cloudCallout">
              <a:avLst>
                <a:gd name="adj1" fmla="val -42617"/>
                <a:gd name="adj2" fmla="val 53921"/>
              </a:avLst>
            </a:prstGeom>
            <a:noFill/>
            <a:ln>
              <a:solidFill>
                <a:srgbClr val="002060"/>
              </a:solidFill>
            </a:ln>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找出</a:t>
              </a:r>
              <a:r>
                <a:rPr lang="zh-CN" altLang="en-US" dirty="0">
                  <a:latin typeface="微软雅黑" panose="020B0503020204020204" pitchFamily="34" charset="-122"/>
                  <a:ea typeface="微软雅黑" panose="020B0503020204020204" pitchFamily="34" charset="-122"/>
                </a:rPr>
                <a:t>聚类</a:t>
              </a:r>
              <a:r>
                <a:rPr lang="zh-CN" altLang="en-US" dirty="0" smtClean="0">
                  <a:latin typeface="微软雅黑" panose="020B0503020204020204" pitchFamily="34" charset="-122"/>
                  <a:ea typeface="微软雅黑" panose="020B0503020204020204" pitchFamily="34" charset="-122"/>
                </a:rPr>
                <a:t>偏差</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骤增</a:t>
              </a:r>
              <a:r>
                <a:rPr lang="zh-CN" altLang="en-US" dirty="0">
                  <a:latin typeface="微软雅黑" panose="020B0503020204020204" pitchFamily="34" charset="-122"/>
                  <a:ea typeface="微软雅黑" panose="020B0503020204020204" pitchFamily="34" charset="-122"/>
                </a:rPr>
                <a:t>是的</a:t>
              </a:r>
              <a:r>
                <a:rPr lang="en-US" altLang="zh-CN" dirty="0">
                  <a:latin typeface="微软雅黑" panose="020B0503020204020204" pitchFamily="34" charset="-122"/>
                  <a:ea typeface="微软雅黑" panose="020B0503020204020204" pitchFamily="34" charset="-122"/>
                </a:rPr>
                <a:t>k</a:t>
              </a:r>
              <a:r>
                <a:rPr lang="zh-CN" altLang="en-US" dirty="0" smtClean="0">
                  <a:latin typeface="微软雅黑" panose="020B0503020204020204" pitchFamily="34" charset="-122"/>
                  <a:ea typeface="微软雅黑" panose="020B0503020204020204" pitchFamily="34" charset="-122"/>
                </a:rPr>
                <a:t>值</a:t>
              </a:r>
              <a:endParaRPr lang="en-US" altLang="zh-CN" dirty="0" smtClean="0">
                <a:latin typeface="微软雅黑" panose="020B0503020204020204" pitchFamily="34" charset="-122"/>
                <a:ea typeface="微软雅黑" panose="020B0503020204020204" pitchFamily="34" charset="-122"/>
              </a:endParaRPr>
            </a:p>
            <a:p>
              <a:pPr algn="ctr"/>
              <a:r>
                <a:rPr lang="en-US" altLang="zh-CN" b="1" dirty="0" smtClean="0">
                  <a:latin typeface="微软雅黑" panose="020B0503020204020204" pitchFamily="34" charset="-122"/>
                  <a:ea typeface="微软雅黑" panose="020B0503020204020204" pitchFamily="34" charset="-122"/>
                </a:rPr>
                <a:t>k=3</a:t>
              </a:r>
              <a:endParaRPr lang="zh-CN" altLang="en-US"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355665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图片 33"/>
          <p:cNvPicPr/>
          <p:nvPr/>
        </p:nvPicPr>
        <p:blipFill>
          <a:blip r:embed="rId3">
            <a:extLst>
              <a:ext uri="{28A0092B-C50C-407E-A947-70E740481C1C}">
                <a14:useLocalDpi xmlns:a14="http://schemas.microsoft.com/office/drawing/2010/main" val="0"/>
              </a:ext>
            </a:extLst>
          </a:blip>
          <a:stretch>
            <a:fillRect/>
          </a:stretch>
        </p:blipFill>
        <p:spPr>
          <a:xfrm>
            <a:off x="448943" y="1892365"/>
            <a:ext cx="7286045" cy="4311487"/>
          </a:xfrm>
          <a:prstGeom prst="rect">
            <a:avLst/>
          </a:prstGeom>
        </p:spPr>
      </p:pic>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4"/>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模 型 构 建</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876428"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3.2 </a:t>
            </a:r>
            <a:r>
              <a:rPr lang="zh-CN" altLang="en-US" sz="2200" dirty="0" smtClean="0">
                <a:solidFill>
                  <a:schemeClr val="bg1"/>
                </a:solidFill>
                <a:latin typeface="微软雅黑" pitchFamily="34" charset="-122"/>
                <a:ea typeface="微软雅黑" pitchFamily="34" charset="-122"/>
              </a:rPr>
              <a:t>分组群体基本特征</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24" name="组合 23"/>
          <p:cNvGrpSpPr/>
          <p:nvPr/>
        </p:nvGrpSpPr>
        <p:grpSpPr>
          <a:xfrm>
            <a:off x="1326514" y="1111704"/>
            <a:ext cx="5530902" cy="442674"/>
            <a:chOff x="1493038" y="1111704"/>
            <a:chExt cx="5530902" cy="442674"/>
          </a:xfrm>
        </p:grpSpPr>
        <p:sp>
          <p:nvSpPr>
            <p:cNvPr id="14" name="文本框 13"/>
            <p:cNvSpPr txBox="1"/>
            <p:nvPr/>
          </p:nvSpPr>
          <p:spPr>
            <a:xfrm>
              <a:off x="2222626" y="1111704"/>
              <a:ext cx="4801314" cy="442674"/>
            </a:xfrm>
            <a:prstGeom prst="roundRect">
              <a:avLst/>
            </a:prstGeom>
            <a:solidFill>
              <a:schemeClr val="bg1">
                <a:lumMod val="95000"/>
              </a:schemeClr>
            </a:solidFill>
          </p:spPr>
          <p:txBody>
            <a:bodyPr wrap="none" rtlCol="0">
              <a:spAutoFit/>
            </a:bodyPr>
            <a:lstStyle/>
            <a:p>
              <a:r>
                <a:rPr lang="zh-CN" altLang="en-US" sz="2000" dirty="0" smtClean="0">
                  <a:solidFill>
                    <a:srgbClr val="002060"/>
                  </a:solidFill>
                  <a:latin typeface="微软雅黑" panose="020B0503020204020204" pitchFamily="34" charset="-122"/>
                  <a:ea typeface="微软雅黑" panose="020B0503020204020204" pitchFamily="34" charset="-122"/>
                </a:rPr>
                <a:t>不同知识供给者用户群体下社会资本特征</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20" name="speech-bubbles_925"/>
            <p:cNvSpPr>
              <a:spLocks noChangeAspect="1"/>
            </p:cNvSpPr>
            <p:nvPr/>
          </p:nvSpPr>
          <p:spPr bwMode="auto">
            <a:xfrm>
              <a:off x="1493038" y="1123521"/>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bg1">
                <a:lumMod val="75000"/>
                <a:alpha val="69804"/>
              </a:schemeClr>
            </a:solidFill>
            <a:ln>
              <a:noFill/>
            </a:ln>
            <a:effectLst>
              <a:outerShdw blurRad="50800" dist="38100" dir="2700000" algn="tl" rotWithShape="0">
                <a:prstClr val="black">
                  <a:alpha val="40000"/>
                </a:prstClr>
              </a:outerShdw>
            </a:effectLst>
          </p:spPr>
        </p:sp>
      </p:grpSp>
      <p:grpSp>
        <p:nvGrpSpPr>
          <p:cNvPr id="21" name="组合 20"/>
          <p:cNvGrpSpPr/>
          <p:nvPr/>
        </p:nvGrpSpPr>
        <p:grpSpPr>
          <a:xfrm>
            <a:off x="7976382" y="3256970"/>
            <a:ext cx="3980317" cy="2954837"/>
            <a:chOff x="7976382" y="3256970"/>
            <a:chExt cx="3980317" cy="2954837"/>
          </a:xfrm>
        </p:grpSpPr>
        <p:sp>
          <p:nvSpPr>
            <p:cNvPr id="28" name="下箭头 27"/>
            <p:cNvSpPr/>
            <p:nvPr/>
          </p:nvSpPr>
          <p:spPr>
            <a:xfrm>
              <a:off x="9803750" y="3256970"/>
              <a:ext cx="485572" cy="285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7976382" y="3652241"/>
              <a:ext cx="3980317" cy="2559566"/>
            </a:xfrm>
            <a:prstGeom prst="roundRect">
              <a:avLst/>
            </a:prstGeom>
            <a:ln>
              <a:solidFill>
                <a:srgbClr val="002060"/>
              </a:solidFill>
            </a:ln>
          </p:spPr>
          <p:txBody>
            <a:bodyPr wrap="square">
              <a:spAutoFit/>
            </a:bodyPr>
            <a:lstStyle/>
            <a:p>
              <a:pPr marL="285750" indent="-285750">
                <a:buFont typeface="Wingdings" panose="05000000000000000000" pitchFamily="2" charset="2"/>
                <a:buChar char="Ø"/>
              </a:pPr>
              <a:r>
                <a:rPr lang="en-US" altLang="zh-CN" sz="1700" b="1" dirty="0" smtClean="0">
                  <a:solidFill>
                    <a:srgbClr val="002060"/>
                  </a:solidFill>
                  <a:latin typeface="微软雅黑" panose="020B0503020204020204" pitchFamily="34" charset="-122"/>
                  <a:ea typeface="微软雅黑" panose="020B0503020204020204" pitchFamily="34" charset="-122"/>
                </a:rPr>
                <a:t>Group3</a:t>
              </a:r>
              <a:r>
                <a:rPr lang="zh-CN" altLang="en-US" sz="1700" b="1" dirty="0" smtClean="0">
                  <a:solidFill>
                    <a:srgbClr val="002060"/>
                  </a:solidFill>
                  <a:latin typeface="微软雅黑" panose="020B0503020204020204" pitchFamily="34" charset="-122"/>
                  <a:ea typeface="微软雅黑" panose="020B0503020204020204" pitchFamily="34" charset="-122"/>
                </a:rPr>
                <a:t>（‘专家型’）</a:t>
              </a:r>
              <a:r>
                <a:rPr lang="zh-CN" altLang="en-US" sz="1700" dirty="0" smtClean="0">
                  <a:solidFill>
                    <a:srgbClr val="002060"/>
                  </a:solidFill>
                  <a:latin typeface="微软雅黑" panose="020B0503020204020204" pitchFamily="34" charset="-122"/>
                  <a:ea typeface="微软雅黑" panose="020B0503020204020204" pitchFamily="34" charset="-122"/>
                </a:rPr>
                <a:t>：</a:t>
              </a:r>
              <a:r>
                <a:rPr lang="zh-CN" altLang="en-US" sz="1700" dirty="0">
                  <a:solidFill>
                    <a:srgbClr val="002060"/>
                  </a:solidFill>
                  <a:latin typeface="微软雅黑" panose="020B0503020204020204" pitchFamily="34" charset="-122"/>
                  <a:ea typeface="微软雅黑" panose="020B0503020204020204" pitchFamily="34" charset="-122"/>
                </a:rPr>
                <a:t>用户整体的社会资本水平较高，有相对庞大的用户群体</a:t>
              </a:r>
              <a:r>
                <a:rPr lang="zh-CN" altLang="en-US" sz="1700" dirty="0" smtClean="0">
                  <a:solidFill>
                    <a:srgbClr val="002060"/>
                  </a:solidFill>
                  <a:latin typeface="微软雅黑" panose="020B0503020204020204" pitchFamily="34" charset="-122"/>
                  <a:ea typeface="微软雅黑" panose="020B0503020204020204" pitchFamily="34" charset="-122"/>
                </a:rPr>
                <a:t>网络；</a:t>
              </a:r>
              <a:endParaRPr lang="en-US" altLang="zh-CN" sz="1700"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en-US" altLang="zh-CN" sz="1700" b="1" dirty="0" smtClean="0">
                  <a:solidFill>
                    <a:srgbClr val="002060"/>
                  </a:solidFill>
                  <a:latin typeface="微软雅黑" panose="020B0503020204020204" pitchFamily="34" charset="-122"/>
                  <a:ea typeface="微软雅黑" panose="020B0503020204020204" pitchFamily="34" charset="-122"/>
                </a:rPr>
                <a:t>Group1</a:t>
              </a:r>
              <a:r>
                <a:rPr lang="zh-CN" altLang="en-US" sz="1700" b="1" dirty="0" smtClean="0">
                  <a:solidFill>
                    <a:srgbClr val="002060"/>
                  </a:solidFill>
                  <a:latin typeface="微软雅黑" panose="020B0503020204020204" pitchFamily="34" charset="-122"/>
                  <a:ea typeface="微软雅黑" panose="020B0503020204020204" pitchFamily="34" charset="-122"/>
                </a:rPr>
                <a:t>（‘中庸型’</a:t>
              </a:r>
              <a:r>
                <a:rPr lang="zh-CN" altLang="en-US" sz="1700" b="1" dirty="0">
                  <a:solidFill>
                    <a:srgbClr val="002060"/>
                  </a:solidFill>
                  <a:latin typeface="微软雅黑" panose="020B0503020204020204" pitchFamily="34" charset="-122"/>
                  <a:ea typeface="微软雅黑" panose="020B0503020204020204" pitchFamily="34" charset="-122"/>
                </a:rPr>
                <a:t>）</a:t>
              </a:r>
              <a:r>
                <a:rPr lang="zh-CN" altLang="en-US" sz="1700" dirty="0">
                  <a:solidFill>
                    <a:srgbClr val="002060"/>
                  </a:solidFill>
                  <a:latin typeface="微软雅黑" panose="020B0503020204020204" pitchFamily="34" charset="-122"/>
                  <a:ea typeface="微软雅黑" panose="020B0503020204020204" pitchFamily="34" charset="-122"/>
                </a:rPr>
                <a:t>：用户整体社会资本情况处于中间</a:t>
              </a:r>
              <a:r>
                <a:rPr lang="zh-CN" altLang="en-US" sz="1700" dirty="0" smtClean="0">
                  <a:solidFill>
                    <a:srgbClr val="002060"/>
                  </a:solidFill>
                  <a:latin typeface="微软雅黑" panose="020B0503020204020204" pitchFamily="34" charset="-122"/>
                  <a:ea typeface="微软雅黑" panose="020B0503020204020204" pitchFamily="34" charset="-122"/>
                </a:rPr>
                <a:t>水平；</a:t>
              </a:r>
              <a:endParaRPr lang="en-US" altLang="zh-CN" sz="1700"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en-US" altLang="zh-CN" sz="1700" b="1" dirty="0" smtClean="0">
                  <a:solidFill>
                    <a:srgbClr val="002060"/>
                  </a:solidFill>
                  <a:latin typeface="微软雅黑" panose="020B0503020204020204" pitchFamily="34" charset="-122"/>
                  <a:ea typeface="微软雅黑" panose="020B0503020204020204" pitchFamily="34" charset="-122"/>
                </a:rPr>
                <a:t>Group2</a:t>
              </a:r>
              <a:r>
                <a:rPr lang="zh-CN" altLang="en-US" sz="1700" b="1" dirty="0">
                  <a:solidFill>
                    <a:srgbClr val="002060"/>
                  </a:solidFill>
                  <a:latin typeface="微软雅黑" panose="020B0503020204020204" pitchFamily="34" charset="-122"/>
                  <a:ea typeface="微软雅黑" panose="020B0503020204020204" pitchFamily="34" charset="-122"/>
                </a:rPr>
                <a:t>（‘信息搜索型’）</a:t>
              </a:r>
              <a:r>
                <a:rPr lang="zh-CN" altLang="en-US" sz="1700" dirty="0" smtClean="0">
                  <a:solidFill>
                    <a:srgbClr val="002060"/>
                  </a:solidFill>
                  <a:latin typeface="微软雅黑" panose="020B0503020204020204" pitchFamily="34" charset="-122"/>
                  <a:ea typeface="微软雅黑" panose="020B0503020204020204" pitchFamily="34" charset="-122"/>
                </a:rPr>
                <a:t>：整体获得</a:t>
              </a:r>
              <a:r>
                <a:rPr lang="zh-CN" altLang="en-US" sz="1700" dirty="0">
                  <a:solidFill>
                    <a:srgbClr val="002060"/>
                  </a:solidFill>
                  <a:latin typeface="微软雅黑" panose="020B0503020204020204" pitchFamily="34" charset="-122"/>
                  <a:ea typeface="微软雅黑" panose="020B0503020204020204" pitchFamily="34" charset="-122"/>
                </a:rPr>
                <a:t>别人认可程度较低</a:t>
              </a:r>
              <a:r>
                <a:rPr lang="zh-CN" altLang="en-US" sz="1700" dirty="0" smtClean="0">
                  <a:solidFill>
                    <a:srgbClr val="002060"/>
                  </a:solidFill>
                  <a:latin typeface="微软雅黑" panose="020B0503020204020204" pitchFamily="34" charset="-122"/>
                  <a:ea typeface="微软雅黑" panose="020B0503020204020204" pitchFamily="34" charset="-122"/>
                </a:rPr>
                <a:t>，</a:t>
              </a:r>
              <a:r>
                <a:rPr lang="zh-CN" altLang="en-US" sz="1700" dirty="0">
                  <a:solidFill>
                    <a:srgbClr val="002060"/>
                  </a:solidFill>
                  <a:latin typeface="微软雅黑" panose="020B0503020204020204" pitchFamily="34" charset="-122"/>
                  <a:ea typeface="微软雅黑" panose="020B0503020204020204" pitchFamily="34" charset="-122"/>
                </a:rPr>
                <a:t>猜测</a:t>
              </a:r>
              <a:r>
                <a:rPr lang="zh-CN" altLang="en-US" sz="1700" dirty="0" smtClean="0">
                  <a:solidFill>
                    <a:srgbClr val="002060"/>
                  </a:solidFill>
                  <a:latin typeface="微软雅黑" panose="020B0503020204020204" pitchFamily="34" charset="-122"/>
                  <a:ea typeface="微软雅黑" panose="020B0503020204020204" pitchFamily="34" charset="-122"/>
                </a:rPr>
                <a:t>这</a:t>
              </a:r>
              <a:r>
                <a:rPr lang="zh-CN" altLang="en-US" sz="1700" dirty="0">
                  <a:solidFill>
                    <a:srgbClr val="002060"/>
                  </a:solidFill>
                  <a:latin typeface="微软雅黑" panose="020B0503020204020204" pitchFamily="34" charset="-122"/>
                  <a:ea typeface="微软雅黑" panose="020B0503020204020204" pitchFamily="34" charset="-122"/>
                </a:rPr>
                <a:t>类群体更多的是以检索信息</a:t>
              </a:r>
              <a:r>
                <a:rPr lang="zh-CN" altLang="en-US" sz="1700" dirty="0" smtClean="0">
                  <a:solidFill>
                    <a:srgbClr val="002060"/>
                  </a:solidFill>
                  <a:latin typeface="微软雅黑" panose="020B0503020204020204" pitchFamily="34" charset="-122"/>
                  <a:ea typeface="微软雅黑" panose="020B0503020204020204" pitchFamily="34" charset="-122"/>
                </a:rPr>
                <a:t>为主。</a:t>
              </a:r>
              <a:endParaRPr lang="zh-CN" altLang="en-US" sz="1700" dirty="0">
                <a:solidFill>
                  <a:srgbClr val="002060"/>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242899" y="1198444"/>
            <a:ext cx="8713800" cy="3138404"/>
            <a:chOff x="3242899" y="1198444"/>
            <a:chExt cx="8713800" cy="3138404"/>
          </a:xfrm>
        </p:grpSpPr>
        <p:sp>
          <p:nvSpPr>
            <p:cNvPr id="25" name="右箭头 24"/>
            <p:cNvSpPr/>
            <p:nvPr/>
          </p:nvSpPr>
          <p:spPr>
            <a:xfrm>
              <a:off x="7388352" y="1850205"/>
              <a:ext cx="362857" cy="435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130288" y="1198444"/>
              <a:ext cx="3826411" cy="1980684"/>
            </a:xfrm>
            <a:prstGeom prst="roundRect">
              <a:avLst/>
            </a:prstGeom>
            <a:ln>
              <a:solidFill>
                <a:srgbClr val="002060"/>
              </a:solidFill>
            </a:ln>
          </p:spPr>
          <p:txBody>
            <a:bodyPr wrap="square">
              <a:spAutoFit/>
            </a:bodyPr>
            <a:lstStyle/>
            <a:p>
              <a:pPr marL="285750" indent="-285750">
                <a:buFont typeface="Wingdings" panose="05000000000000000000" pitchFamily="2" charset="2"/>
                <a:buChar char="Ø"/>
              </a:pPr>
              <a:r>
                <a:rPr lang="zh-CN" altLang="en-US" sz="1700" dirty="0">
                  <a:solidFill>
                    <a:srgbClr val="002060"/>
                  </a:solidFill>
                  <a:latin typeface="微软雅黑" panose="020B0503020204020204" pitchFamily="34" charset="-122"/>
                  <a:ea typeface="微软雅黑" panose="020B0503020204020204" pitchFamily="34" charset="-122"/>
                </a:rPr>
                <a:t>三组用户在粉丝数量、赞同数、文章数等指标均有较明显</a:t>
              </a:r>
              <a:r>
                <a:rPr lang="zh-CN" altLang="en-US" sz="1700" dirty="0" smtClean="0">
                  <a:solidFill>
                    <a:srgbClr val="002060"/>
                  </a:solidFill>
                  <a:latin typeface="微软雅黑" panose="020B0503020204020204" pitchFamily="34" charset="-122"/>
                  <a:ea typeface="微软雅黑" panose="020B0503020204020204" pitchFamily="34" charset="-122"/>
                </a:rPr>
                <a:t>差异；</a:t>
              </a:r>
              <a:endParaRPr lang="en-US" altLang="zh-CN" sz="1700"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zh-CN" altLang="en-US" sz="1700" dirty="0">
                  <a:solidFill>
                    <a:srgbClr val="002060"/>
                  </a:solidFill>
                  <a:latin typeface="微软雅黑" panose="020B0503020204020204" pitchFamily="34" charset="-122"/>
                  <a:ea typeface="微软雅黑" panose="020B0503020204020204" pitchFamily="34" charset="-122"/>
                </a:rPr>
                <a:t>一个社会资本维度的提升，</a:t>
              </a:r>
              <a:r>
                <a:rPr lang="zh-CN" altLang="en-US" sz="1700" dirty="0" smtClean="0">
                  <a:solidFill>
                    <a:srgbClr val="002060"/>
                  </a:solidFill>
                  <a:latin typeface="微软雅黑" panose="020B0503020204020204" pitchFamily="34" charset="-122"/>
                  <a:ea typeface="微软雅黑" panose="020B0503020204020204" pitchFamily="34" charset="-122"/>
                </a:rPr>
                <a:t>会相应地带动</a:t>
              </a:r>
              <a:r>
                <a:rPr lang="zh-CN" altLang="en-US" sz="1700" dirty="0">
                  <a:solidFill>
                    <a:srgbClr val="002060"/>
                  </a:solidFill>
                  <a:latin typeface="微软雅黑" panose="020B0503020204020204" pitchFamily="34" charset="-122"/>
                  <a:ea typeface="微软雅黑" panose="020B0503020204020204" pitchFamily="34" charset="-122"/>
                </a:rPr>
                <a:t>其他两个维</a:t>
              </a:r>
              <a:r>
                <a:rPr lang="zh-CN" altLang="en-US" sz="1700" dirty="0" smtClean="0">
                  <a:solidFill>
                    <a:srgbClr val="002060"/>
                  </a:solidFill>
                  <a:latin typeface="微软雅黑" panose="020B0503020204020204" pitchFamily="34" charset="-122"/>
                  <a:ea typeface="微软雅黑" panose="020B0503020204020204" pitchFamily="34" charset="-122"/>
                </a:rPr>
                <a:t>度；</a:t>
              </a:r>
              <a:endParaRPr lang="en-US" altLang="zh-CN" sz="1700"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zh-CN" altLang="en-US" sz="1700" dirty="0">
                  <a:solidFill>
                    <a:srgbClr val="002060"/>
                  </a:solidFill>
                  <a:latin typeface="微软雅黑" panose="020B0503020204020204" pitchFamily="34" charset="-122"/>
                  <a:ea typeface="微软雅黑" panose="020B0503020204020204" pitchFamily="34" charset="-122"/>
                </a:rPr>
                <a:t>在认知维度上，三组用户的差异最为</a:t>
              </a:r>
              <a:r>
                <a:rPr lang="zh-CN" altLang="en-US" sz="1700" dirty="0" smtClean="0">
                  <a:solidFill>
                    <a:srgbClr val="002060"/>
                  </a:solidFill>
                  <a:latin typeface="微软雅黑" panose="020B0503020204020204" pitchFamily="34" charset="-122"/>
                  <a:ea typeface="微软雅黑" panose="020B0503020204020204" pitchFamily="34" charset="-122"/>
                </a:rPr>
                <a:t>明显。</a:t>
              </a:r>
              <a:endParaRPr lang="zh-CN" altLang="en-US" sz="1700" dirty="0">
                <a:solidFill>
                  <a:srgbClr val="002060"/>
                </a:solidFill>
                <a:latin typeface="微软雅黑" panose="020B0503020204020204" pitchFamily="34" charset="-122"/>
                <a:ea typeface="微软雅黑" panose="020B0503020204020204" pitchFamily="34" charset="-122"/>
              </a:endParaRPr>
            </a:p>
          </p:txBody>
        </p:sp>
        <p:sp>
          <p:nvSpPr>
            <p:cNvPr id="18" name="椭圆 17"/>
            <p:cNvSpPr/>
            <p:nvPr/>
          </p:nvSpPr>
          <p:spPr>
            <a:xfrm>
              <a:off x="3242899" y="2285634"/>
              <a:ext cx="1698131" cy="205121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229544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6663665" y="1786597"/>
            <a:ext cx="5202962" cy="4586068"/>
          </a:xfrm>
          <a:prstGeom prst="rect">
            <a:avLst/>
          </a:prstGeom>
          <a:noFill/>
          <a:ln w="28575">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模 型 构 建</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876428"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3.2 </a:t>
            </a:r>
            <a:r>
              <a:rPr lang="zh-CN" altLang="en-US" sz="2200" dirty="0" smtClean="0">
                <a:solidFill>
                  <a:schemeClr val="bg1"/>
                </a:solidFill>
                <a:latin typeface="微软雅黑" pitchFamily="34" charset="-122"/>
                <a:ea typeface="微软雅黑" pitchFamily="34" charset="-122"/>
              </a:rPr>
              <a:t>分组群体基本特征</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mc:AlternateContent xmlns:mc="http://schemas.openxmlformats.org/markup-compatibility/2006" xmlns:cx1="http://schemas.microsoft.com/office/drawing/2015/9/8/chartex">
        <mc:Choice Requires="cx1">
          <p:graphicFrame>
            <p:nvGraphicFramePr>
              <p:cNvPr id="20" name="图表 19"/>
              <p:cNvGraphicFramePr/>
              <p:nvPr>
                <p:extLst>
                  <p:ext uri="{D42A27DB-BD31-4B8C-83A1-F6EECF244321}">
                    <p14:modId xmlns:p14="http://schemas.microsoft.com/office/powerpoint/2010/main" val="1148202918"/>
                  </p:ext>
                </p:extLst>
              </p:nvPr>
            </p:nvGraphicFramePr>
            <p:xfrm>
              <a:off x="994411" y="1960994"/>
              <a:ext cx="6052201" cy="4164036"/>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0" name="图表 19"/>
              <p:cNvPicPr>
                <a:picLocks noGrp="1" noRot="1" noChangeAspect="1" noMove="1" noResize="1" noEditPoints="1" noAdjustHandles="1" noChangeArrowheads="1" noChangeShapeType="1"/>
              </p:cNvPicPr>
              <p:nvPr/>
            </p:nvPicPr>
            <p:blipFill>
              <a:blip r:embed="rId5"/>
              <a:stretch>
                <a:fillRect/>
              </a:stretch>
            </p:blipFill>
            <p:spPr>
              <a:xfrm>
                <a:off x="994411" y="1960994"/>
                <a:ext cx="6052201" cy="4164036"/>
              </a:xfrm>
              <a:prstGeom prst="rect">
                <a:avLst/>
              </a:prstGeom>
            </p:spPr>
          </p:pic>
        </mc:Fallback>
      </mc:AlternateContent>
      <p:sp>
        <p:nvSpPr>
          <p:cNvPr id="19" name="文本框 18"/>
          <p:cNvSpPr txBox="1"/>
          <p:nvPr/>
        </p:nvSpPr>
        <p:spPr>
          <a:xfrm>
            <a:off x="1501504" y="1122536"/>
            <a:ext cx="5545108" cy="476726"/>
          </a:xfrm>
          <a:prstGeom prst="roundRect">
            <a:avLst/>
          </a:prstGeom>
          <a:solidFill>
            <a:schemeClr val="accent1">
              <a:lumMod val="40000"/>
              <a:lumOff val="60000"/>
            </a:schemeClr>
          </a:solidFill>
        </p:spPr>
        <p:txBody>
          <a:bodyPr wrap="none" rtlCol="0">
            <a:spAutoFit/>
          </a:bodyPr>
          <a:lstStyle/>
          <a:p>
            <a:r>
              <a:rPr lang="zh-CN" altLang="en-US" sz="2200" dirty="0" smtClean="0">
                <a:solidFill>
                  <a:srgbClr val="002060"/>
                </a:solidFill>
                <a:latin typeface="微软雅黑" panose="020B0503020204020204" pitchFamily="34" charset="-122"/>
                <a:ea typeface="微软雅黑" panose="020B0503020204020204" pitchFamily="34" charset="-122"/>
              </a:rPr>
              <a:t>不同知识供给者群体下付费用户参与度差异</a:t>
            </a:r>
            <a:endParaRPr lang="zh-CN" altLang="en-US" sz="2200" dirty="0">
              <a:solidFill>
                <a:srgbClr val="002060"/>
              </a:solidFill>
              <a:latin typeface="微软雅黑" panose="020B0503020204020204" pitchFamily="34" charset="-122"/>
              <a:ea typeface="微软雅黑" panose="020B0503020204020204" pitchFamily="34" charset="-122"/>
            </a:endParaRPr>
          </a:p>
        </p:txBody>
      </p:sp>
      <p:sp>
        <p:nvSpPr>
          <p:cNvPr id="22" name="speech-bubbles_925"/>
          <p:cNvSpPr>
            <a:spLocks noChangeAspect="1"/>
          </p:cNvSpPr>
          <p:nvPr/>
        </p:nvSpPr>
        <p:spPr bwMode="auto">
          <a:xfrm>
            <a:off x="798377" y="1158844"/>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accent1">
              <a:lumMod val="60000"/>
              <a:lumOff val="40000"/>
              <a:alpha val="69804"/>
            </a:schemeClr>
          </a:solidFill>
          <a:ln>
            <a:noFill/>
          </a:ln>
          <a:effectLst/>
        </p:spPr>
      </p:sp>
      <p:grpSp>
        <p:nvGrpSpPr>
          <p:cNvPr id="25" name="组合 24"/>
          <p:cNvGrpSpPr/>
          <p:nvPr/>
        </p:nvGrpSpPr>
        <p:grpSpPr>
          <a:xfrm>
            <a:off x="8108425" y="2065582"/>
            <a:ext cx="3616324" cy="1355498"/>
            <a:chOff x="7894352" y="2071695"/>
            <a:chExt cx="3616324" cy="1355498"/>
          </a:xfrm>
        </p:grpSpPr>
        <p:sp>
          <p:nvSpPr>
            <p:cNvPr id="27" name="矩形 26"/>
            <p:cNvSpPr/>
            <p:nvPr/>
          </p:nvSpPr>
          <p:spPr>
            <a:xfrm>
              <a:off x="7894352" y="2071695"/>
              <a:ext cx="3616324" cy="1355498"/>
            </a:xfrm>
            <a:prstGeom prst="rect">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7989266" y="2179031"/>
              <a:ext cx="3434082" cy="1140825"/>
            </a:xfrm>
            <a:prstGeom prst="rect">
              <a:avLst/>
            </a:prstGeom>
            <a:noFill/>
          </p:spPr>
          <p:txBody>
            <a:bodyPr wrap="square">
              <a:sp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“专家型”</a:t>
              </a:r>
              <a:r>
                <a:rPr lang="zh-CN" altLang="en-US" sz="2000" dirty="0" smtClean="0">
                  <a:latin typeface="微软雅黑" panose="020B0503020204020204" pitchFamily="34" charset="-122"/>
                  <a:ea typeface="微软雅黑" panose="020B0503020204020204" pitchFamily="34" charset="-122"/>
                </a:rPr>
                <a:t>用户组中</a:t>
              </a:r>
              <a:r>
                <a:rPr lang="en-US" altLang="zh-CN" sz="2000" dirty="0" smtClean="0">
                  <a:latin typeface="微软雅黑" panose="020B0503020204020204" pitchFamily="34" charset="-122"/>
                  <a:ea typeface="微软雅黑" panose="020B0503020204020204" pitchFamily="34" charset="-122"/>
                </a:rPr>
                <a:t>live</a:t>
              </a:r>
              <a:r>
                <a:rPr lang="zh-CN" altLang="en-US" sz="2000" dirty="0" smtClean="0">
                  <a:latin typeface="微软雅黑" panose="020B0503020204020204" pitchFamily="34" charset="-122"/>
                  <a:ea typeface="微软雅黑" panose="020B0503020204020204" pitchFamily="34" charset="-122"/>
                </a:rPr>
                <a:t>参与人数中位数</a:t>
              </a:r>
              <a:r>
                <a:rPr lang="zh-CN" altLang="en-US" sz="2000" dirty="0">
                  <a:latin typeface="微软雅黑" panose="020B0503020204020204" pitchFamily="34" charset="-122"/>
                  <a:ea typeface="微软雅黑" panose="020B0503020204020204" pitchFamily="34" charset="-122"/>
                </a:rPr>
                <a:t>水平都要明显高于其他两</a:t>
              </a:r>
              <a:r>
                <a:rPr lang="zh-CN" altLang="en-US" sz="2000" dirty="0" smtClean="0">
                  <a:latin typeface="微软雅黑" panose="020B0503020204020204" pitchFamily="34" charset="-122"/>
                  <a:ea typeface="微软雅黑" panose="020B0503020204020204" pitchFamily="34" charset="-122"/>
                </a:rPr>
                <a:t>组知识供给</a:t>
              </a:r>
              <a:r>
                <a:rPr lang="zh-CN" altLang="en-US" sz="2000" dirty="0">
                  <a:latin typeface="微软雅黑" panose="020B0503020204020204" pitchFamily="34" charset="-122"/>
                  <a:ea typeface="微软雅黑" panose="020B0503020204020204" pitchFamily="34" charset="-122"/>
                </a:rPr>
                <a:t>者用户</a:t>
              </a:r>
            </a:p>
          </p:txBody>
        </p:sp>
      </p:grpSp>
      <p:grpSp>
        <p:nvGrpSpPr>
          <p:cNvPr id="21" name="组合 20"/>
          <p:cNvGrpSpPr/>
          <p:nvPr/>
        </p:nvGrpSpPr>
        <p:grpSpPr>
          <a:xfrm>
            <a:off x="7359778" y="2771335"/>
            <a:ext cx="4328873" cy="3058934"/>
            <a:chOff x="7359778" y="2771335"/>
            <a:chExt cx="4328873" cy="3058934"/>
          </a:xfrm>
        </p:grpSpPr>
        <p:grpSp>
          <p:nvGrpSpPr>
            <p:cNvPr id="14" name="组合 13"/>
            <p:cNvGrpSpPr/>
            <p:nvPr/>
          </p:nvGrpSpPr>
          <p:grpSpPr>
            <a:xfrm>
              <a:off x="7359778" y="2771335"/>
              <a:ext cx="4328873" cy="3058934"/>
              <a:chOff x="7359778" y="2771335"/>
              <a:chExt cx="4328873" cy="3058934"/>
            </a:xfrm>
          </p:grpSpPr>
          <p:sp>
            <p:nvSpPr>
              <p:cNvPr id="23" name="左弧形箭头 22"/>
              <p:cNvSpPr/>
              <p:nvPr/>
            </p:nvSpPr>
            <p:spPr>
              <a:xfrm>
                <a:off x="7359778" y="2771335"/>
                <a:ext cx="534573" cy="21664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8072327" y="4474771"/>
                <a:ext cx="3616324" cy="1355498"/>
              </a:xfrm>
              <a:prstGeom prst="rect">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 name="矩形 17"/>
            <p:cNvSpPr/>
            <p:nvPr/>
          </p:nvSpPr>
          <p:spPr>
            <a:xfrm>
              <a:off x="8203339" y="4552683"/>
              <a:ext cx="3347227" cy="1169551"/>
            </a:xfrm>
            <a:prstGeom prst="rect">
              <a:avLst/>
            </a:prstGeom>
            <a:noFill/>
          </p:spPr>
          <p:txBody>
            <a:bodyPr wrap="square">
              <a:spAutoFit/>
            </a:bodyPr>
            <a:lstStyle/>
            <a:p>
              <a:pPr>
                <a:lnSpc>
                  <a:spcPts val="2800"/>
                </a:lnSpc>
              </a:pPr>
              <a:r>
                <a:rPr lang="zh-CN" altLang="en-US" sz="2000" dirty="0">
                  <a:latin typeface="微软雅黑" panose="020B0503020204020204" pitchFamily="34" charset="-122"/>
                  <a:ea typeface="微软雅黑" panose="020B0503020204020204" pitchFamily="34" charset="-122"/>
                </a:rPr>
                <a:t>说明了用户累计的社会资本越多，越能激发其他人知识付费行为</a:t>
              </a:r>
            </a:p>
          </p:txBody>
        </p:sp>
      </p:grpSp>
    </p:spTree>
    <p:extLst>
      <p:ext uri="{BB962C8B-B14F-4D97-AF65-F5344CB8AC3E}">
        <p14:creationId xmlns:p14="http://schemas.microsoft.com/office/powerpoint/2010/main" val="23401362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lvl="0">
                <a:defRPr/>
              </a:pPr>
              <a:r>
                <a:rPr lang="zh-CN" altLang="en-US" sz="2400" b="1" dirty="0">
                  <a:solidFill>
                    <a:srgbClr val="5596A7"/>
                  </a:solidFill>
                  <a:latin typeface="微软雅黑" panose="020B0503020204020204" pitchFamily="34" charset="-122"/>
                  <a:ea typeface="微软雅黑" panose="020B0503020204020204" pitchFamily="34" charset="-122"/>
                </a:rPr>
                <a:t>模 型 构 建</a:t>
              </a:r>
            </a:p>
          </p:txBody>
        </p:sp>
      </p:grpSp>
      <p:sp>
        <p:nvSpPr>
          <p:cNvPr id="32" name="TextBox 24"/>
          <p:cNvSpPr txBox="1"/>
          <p:nvPr/>
        </p:nvSpPr>
        <p:spPr>
          <a:xfrm>
            <a:off x="4623283" y="233966"/>
            <a:ext cx="2030043"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3.3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分组散点图</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pSp>
        <p:nvGrpSpPr>
          <p:cNvPr id="14" name="组合 13"/>
          <p:cNvGrpSpPr/>
          <p:nvPr/>
        </p:nvGrpSpPr>
        <p:grpSpPr>
          <a:xfrm>
            <a:off x="388951" y="1610894"/>
            <a:ext cx="11244378" cy="4293777"/>
            <a:chOff x="153784" y="1192623"/>
            <a:chExt cx="11539085" cy="4741748"/>
          </a:xfrm>
        </p:grpSpPr>
        <p:graphicFrame>
          <p:nvGraphicFramePr>
            <p:cNvPr id="23" name="图表 22"/>
            <p:cNvGraphicFramePr/>
            <p:nvPr/>
          </p:nvGraphicFramePr>
          <p:xfrm>
            <a:off x="153784" y="1192624"/>
            <a:ext cx="5740579" cy="47417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图表 23"/>
            <p:cNvGraphicFramePr/>
            <p:nvPr/>
          </p:nvGraphicFramePr>
          <p:xfrm>
            <a:off x="5894363" y="1192623"/>
            <a:ext cx="5798506" cy="4741747"/>
          </p:xfrm>
          <a:graphic>
            <a:graphicData uri="http://schemas.openxmlformats.org/drawingml/2006/chart">
              <c:chart xmlns:c="http://schemas.openxmlformats.org/drawingml/2006/chart" xmlns:r="http://schemas.openxmlformats.org/officeDocument/2006/relationships" r:id="rId5"/>
            </a:graphicData>
          </a:graphic>
        </p:graphicFrame>
      </p:grpSp>
      <p:sp>
        <p:nvSpPr>
          <p:cNvPr id="18" name="矩形 17"/>
          <p:cNvSpPr/>
          <p:nvPr/>
        </p:nvSpPr>
        <p:spPr>
          <a:xfrm>
            <a:off x="2067073" y="6127049"/>
            <a:ext cx="8222249"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随着粉丝数的增长</a:t>
            </a:r>
            <a:r>
              <a:rPr lang="zh-CN" altLang="en-US" dirty="0" smtClean="0">
                <a:latin typeface="微软雅黑" panose="020B0503020204020204" pitchFamily="34" charset="-122"/>
                <a:ea typeface="微软雅黑" panose="020B0503020204020204" pitchFamily="34" charset="-122"/>
              </a:rPr>
              <a:t>，参与人数增长趋势</a:t>
            </a:r>
            <a:r>
              <a:rPr lang="zh-CN" altLang="en-US" dirty="0">
                <a:latin typeface="微软雅黑" panose="020B0503020204020204" pitchFamily="34" charset="-122"/>
                <a:ea typeface="微软雅黑" panose="020B0503020204020204" pitchFamily="34" charset="-122"/>
              </a:rPr>
              <a:t>变得越来越缓慢，及影响效应是递减</a:t>
            </a:r>
            <a:r>
              <a:rPr lang="zh-CN" altLang="en-US" dirty="0" smtClean="0">
                <a:latin typeface="微软雅黑" panose="020B0503020204020204" pitchFamily="34" charset="-122"/>
                <a:ea typeface="微软雅黑" panose="020B0503020204020204" pitchFamily="34" charset="-122"/>
              </a:rPr>
              <a:t>的。</a:t>
            </a:r>
            <a:endParaRPr lang="zh-CN" altLang="en-US"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653398" y="986176"/>
            <a:ext cx="7969811" cy="402340"/>
            <a:chOff x="1779617" y="997737"/>
            <a:chExt cx="7969811" cy="402340"/>
          </a:xfrm>
        </p:grpSpPr>
        <p:sp>
          <p:nvSpPr>
            <p:cNvPr id="15" name="文本框 14"/>
            <p:cNvSpPr txBox="1"/>
            <p:nvPr/>
          </p:nvSpPr>
          <p:spPr>
            <a:xfrm>
              <a:off x="2479489" y="997737"/>
              <a:ext cx="7269939" cy="400110"/>
            </a:xfrm>
            <a:prstGeom prst="rect">
              <a:avLst/>
            </a:prstGeom>
            <a:solidFill>
              <a:schemeClr val="accent1">
                <a:lumMod val="20000"/>
                <a:lumOff val="80000"/>
              </a:schemeClr>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各个知识供给者用户群体下</a:t>
              </a:r>
              <a:r>
                <a:rPr lang="en-US" altLang="zh-CN" sz="2000" dirty="0" smtClean="0">
                  <a:latin typeface="微软雅黑" panose="020B0503020204020204" pitchFamily="34" charset="-122"/>
                  <a:ea typeface="微软雅黑" panose="020B0503020204020204" pitchFamily="34" charset="-122"/>
                </a:rPr>
                <a:t>live</a:t>
              </a:r>
              <a:r>
                <a:rPr lang="zh-CN" altLang="en-US" sz="2000" dirty="0" smtClean="0">
                  <a:latin typeface="微软雅黑" panose="020B0503020204020204" pitchFamily="34" charset="-122"/>
                  <a:ea typeface="微软雅黑" panose="020B0503020204020204" pitchFamily="34" charset="-122"/>
                </a:rPr>
                <a:t>参与</a:t>
              </a:r>
              <a:r>
                <a:rPr lang="zh-CN" altLang="en-US" sz="2000" dirty="0">
                  <a:latin typeface="微软雅黑" panose="020B0503020204020204" pitchFamily="34" charset="-122"/>
                  <a:ea typeface="微软雅黑" panose="020B0503020204020204" pitchFamily="34" charset="-122"/>
                </a:rPr>
                <a:t>人数与</a:t>
              </a:r>
              <a:r>
                <a:rPr lang="zh-CN" altLang="en-US" sz="2000" b="1" dirty="0">
                  <a:latin typeface="微软雅黑" panose="020B0503020204020204" pitchFamily="34" charset="-122"/>
                  <a:ea typeface="微软雅黑" panose="020B0503020204020204" pitchFamily="34" charset="-122"/>
                </a:rPr>
                <a:t>结构型社会</a:t>
              </a:r>
              <a:r>
                <a:rPr lang="zh-CN" altLang="en-US" sz="2000" b="1" dirty="0" smtClean="0">
                  <a:latin typeface="微软雅黑" panose="020B0503020204020204" pitchFamily="34" charset="-122"/>
                  <a:ea typeface="微软雅黑" panose="020B0503020204020204" pitchFamily="34" charset="-122"/>
                </a:rPr>
                <a:t>资本</a:t>
              </a:r>
              <a:r>
                <a:rPr lang="zh-CN" altLang="en-US" sz="2000" dirty="0" smtClean="0">
                  <a:latin typeface="微软雅黑" panose="020B0503020204020204" pitchFamily="34" charset="-122"/>
                  <a:ea typeface="微软雅黑" panose="020B0503020204020204" pitchFamily="34" charset="-122"/>
                </a:rPr>
                <a:t>关系</a:t>
              </a:r>
              <a:endParaRPr lang="zh-CN" altLang="en-US" sz="2000" dirty="0">
                <a:latin typeface="微软雅黑" panose="020B0503020204020204" pitchFamily="34" charset="-122"/>
                <a:ea typeface="微软雅黑" panose="020B0503020204020204" pitchFamily="34" charset="-122"/>
              </a:endParaRPr>
            </a:p>
          </p:txBody>
        </p:sp>
        <p:sp>
          <p:nvSpPr>
            <p:cNvPr id="25" name="speech-bubbles_925"/>
            <p:cNvSpPr>
              <a:spLocks noChangeAspect="1"/>
            </p:cNvSpPr>
            <p:nvPr/>
          </p:nvSpPr>
          <p:spPr bwMode="auto">
            <a:xfrm>
              <a:off x="1779617" y="1029422"/>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accent1">
                <a:lumMod val="60000"/>
                <a:lumOff val="40000"/>
                <a:alpha val="69804"/>
              </a:schemeClr>
            </a:solidFill>
            <a:ln>
              <a:noFill/>
            </a:ln>
            <a:effectLst/>
          </p:spPr>
        </p:sp>
      </p:grpSp>
      <p:pic>
        <p:nvPicPr>
          <p:cNvPr id="26" name="图片 25"/>
          <p:cNvPicPr/>
          <p:nvPr/>
        </p:nvPicPr>
        <p:blipFill>
          <a:blip r:embed="rId6"/>
          <a:stretch>
            <a:fillRect/>
          </a:stretch>
        </p:blipFill>
        <p:spPr>
          <a:xfrm>
            <a:off x="10043495" y="982073"/>
            <a:ext cx="1799070" cy="487495"/>
          </a:xfrm>
          <a:prstGeom prst="rect">
            <a:avLst/>
          </a:prstGeom>
        </p:spPr>
      </p:pic>
    </p:spTree>
    <p:extLst>
      <p:ext uri="{BB962C8B-B14F-4D97-AF65-F5344CB8AC3E}">
        <p14:creationId xmlns:p14="http://schemas.microsoft.com/office/powerpoint/2010/main" val="19734242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lvl="0">
                <a:defRPr/>
              </a:pPr>
              <a:r>
                <a:rPr lang="zh-CN" altLang="en-US" sz="2400" b="1" dirty="0">
                  <a:solidFill>
                    <a:srgbClr val="5596A7"/>
                  </a:solidFill>
                  <a:latin typeface="微软雅黑" panose="020B0503020204020204" pitchFamily="34" charset="-122"/>
                  <a:ea typeface="微软雅黑" panose="020B0503020204020204" pitchFamily="34" charset="-122"/>
                </a:rPr>
                <a:t>模 型 构 建</a:t>
              </a:r>
            </a:p>
          </p:txBody>
        </p:sp>
      </p:grpSp>
      <p:sp>
        <p:nvSpPr>
          <p:cNvPr id="32" name="TextBox 24"/>
          <p:cNvSpPr txBox="1"/>
          <p:nvPr/>
        </p:nvSpPr>
        <p:spPr>
          <a:xfrm>
            <a:off x="4623283" y="233966"/>
            <a:ext cx="2030043"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3.3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分组散点图</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pSp>
        <p:nvGrpSpPr>
          <p:cNvPr id="30" name="组合 29"/>
          <p:cNvGrpSpPr/>
          <p:nvPr/>
        </p:nvGrpSpPr>
        <p:grpSpPr>
          <a:xfrm>
            <a:off x="1839119" y="996781"/>
            <a:ext cx="7969811" cy="402340"/>
            <a:chOff x="1779617" y="997737"/>
            <a:chExt cx="7969811" cy="402340"/>
          </a:xfrm>
        </p:grpSpPr>
        <p:sp>
          <p:nvSpPr>
            <p:cNvPr id="31" name="文本框 30"/>
            <p:cNvSpPr txBox="1"/>
            <p:nvPr/>
          </p:nvSpPr>
          <p:spPr>
            <a:xfrm>
              <a:off x="2479489" y="997737"/>
              <a:ext cx="7269939" cy="400110"/>
            </a:xfrm>
            <a:prstGeom prst="rect">
              <a:avLst/>
            </a:prstGeom>
            <a:solidFill>
              <a:schemeClr val="accent1">
                <a:lumMod val="20000"/>
                <a:lumOff val="80000"/>
              </a:schemeClr>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各个知识供给者用户群体下</a:t>
              </a:r>
              <a:r>
                <a:rPr lang="en-US" altLang="zh-CN" sz="2000" dirty="0" smtClean="0">
                  <a:latin typeface="微软雅黑" panose="020B0503020204020204" pitchFamily="34" charset="-122"/>
                  <a:ea typeface="微软雅黑" panose="020B0503020204020204" pitchFamily="34" charset="-122"/>
                </a:rPr>
                <a:t>live</a:t>
              </a:r>
              <a:r>
                <a:rPr lang="zh-CN" altLang="en-US" sz="2000" dirty="0" smtClean="0">
                  <a:latin typeface="微软雅黑" panose="020B0503020204020204" pitchFamily="34" charset="-122"/>
                  <a:ea typeface="微软雅黑" panose="020B0503020204020204" pitchFamily="34" charset="-122"/>
                </a:rPr>
                <a:t>参与</a:t>
              </a:r>
              <a:r>
                <a:rPr lang="zh-CN" altLang="en-US" sz="2000" dirty="0">
                  <a:latin typeface="微软雅黑" panose="020B0503020204020204" pitchFamily="34" charset="-122"/>
                  <a:ea typeface="微软雅黑" panose="020B0503020204020204" pitchFamily="34" charset="-122"/>
                </a:rPr>
                <a:t>人数</a:t>
              </a:r>
              <a:r>
                <a:rPr lang="zh-CN" altLang="en-US" sz="2000" dirty="0" smtClean="0">
                  <a:latin typeface="微软雅黑" panose="020B0503020204020204" pitchFamily="34" charset="-122"/>
                  <a:ea typeface="微软雅黑" panose="020B0503020204020204" pitchFamily="34" charset="-122"/>
                </a:rPr>
                <a:t>与</a:t>
              </a:r>
              <a:r>
                <a:rPr lang="zh-CN" altLang="en-US" sz="2000" b="1" dirty="0">
                  <a:latin typeface="微软雅黑" panose="020B0503020204020204" pitchFamily="34" charset="-122"/>
                  <a:ea typeface="微软雅黑" panose="020B0503020204020204" pitchFamily="34" charset="-122"/>
                </a:rPr>
                <a:t>认知型</a:t>
              </a:r>
              <a:r>
                <a:rPr lang="zh-CN" altLang="en-US" sz="2000" b="1" dirty="0" smtClean="0">
                  <a:latin typeface="微软雅黑" panose="020B0503020204020204" pitchFamily="34" charset="-122"/>
                  <a:ea typeface="微软雅黑" panose="020B0503020204020204" pitchFamily="34" charset="-122"/>
                </a:rPr>
                <a:t>社会资本</a:t>
              </a:r>
              <a:r>
                <a:rPr lang="zh-CN" altLang="en-US" sz="2000" dirty="0" smtClean="0">
                  <a:latin typeface="微软雅黑" panose="020B0503020204020204" pitchFamily="34" charset="-122"/>
                  <a:ea typeface="微软雅黑" panose="020B0503020204020204" pitchFamily="34" charset="-122"/>
                </a:rPr>
                <a:t>关系</a:t>
              </a:r>
              <a:endParaRPr lang="zh-CN" altLang="en-US" sz="2000" dirty="0">
                <a:latin typeface="微软雅黑" panose="020B0503020204020204" pitchFamily="34" charset="-122"/>
                <a:ea typeface="微软雅黑" panose="020B0503020204020204" pitchFamily="34" charset="-122"/>
              </a:endParaRPr>
            </a:p>
          </p:txBody>
        </p:sp>
        <p:sp>
          <p:nvSpPr>
            <p:cNvPr id="34" name="speech-bubbles_925"/>
            <p:cNvSpPr>
              <a:spLocks noChangeAspect="1"/>
            </p:cNvSpPr>
            <p:nvPr/>
          </p:nvSpPr>
          <p:spPr bwMode="auto">
            <a:xfrm>
              <a:off x="1779617" y="1029422"/>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accent1">
                <a:lumMod val="60000"/>
                <a:lumOff val="40000"/>
                <a:alpha val="69804"/>
              </a:schemeClr>
            </a:solidFill>
            <a:ln>
              <a:noFill/>
            </a:ln>
            <a:effectLst/>
          </p:spPr>
        </p:sp>
      </p:grpSp>
      <p:graphicFrame>
        <p:nvGraphicFramePr>
          <p:cNvPr id="38" name="图表 37"/>
          <p:cNvGraphicFramePr/>
          <p:nvPr>
            <p:extLst>
              <p:ext uri="{D42A27DB-BD31-4B8C-83A1-F6EECF244321}">
                <p14:modId xmlns:p14="http://schemas.microsoft.com/office/powerpoint/2010/main" val="261818886"/>
              </p:ext>
            </p:extLst>
          </p:nvPr>
        </p:nvGraphicFramePr>
        <p:xfrm>
          <a:off x="432859" y="1670250"/>
          <a:ext cx="5391166" cy="41678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图表 38"/>
          <p:cNvGraphicFramePr/>
          <p:nvPr>
            <p:extLst>
              <p:ext uri="{D42A27DB-BD31-4B8C-83A1-F6EECF244321}">
                <p14:modId xmlns:p14="http://schemas.microsoft.com/office/powerpoint/2010/main" val="3708032902"/>
              </p:ext>
            </p:extLst>
          </p:nvPr>
        </p:nvGraphicFramePr>
        <p:xfrm>
          <a:off x="5824026" y="1670250"/>
          <a:ext cx="5824024" cy="4167842"/>
        </p:xfrm>
        <a:graphic>
          <a:graphicData uri="http://schemas.openxmlformats.org/drawingml/2006/chart">
            <c:chart xmlns:c="http://schemas.openxmlformats.org/drawingml/2006/chart" xmlns:r="http://schemas.openxmlformats.org/officeDocument/2006/relationships" r:id="rId5"/>
          </a:graphicData>
        </a:graphic>
      </p:graphicFrame>
      <p:pic>
        <p:nvPicPr>
          <p:cNvPr id="42" name="图片 41"/>
          <p:cNvPicPr/>
          <p:nvPr/>
        </p:nvPicPr>
        <p:blipFill>
          <a:blip r:embed="rId6"/>
          <a:stretch>
            <a:fillRect/>
          </a:stretch>
        </p:blipFill>
        <p:spPr>
          <a:xfrm>
            <a:off x="10043495" y="982073"/>
            <a:ext cx="1799070" cy="487495"/>
          </a:xfrm>
          <a:prstGeom prst="rect">
            <a:avLst/>
          </a:prstGeom>
        </p:spPr>
      </p:pic>
      <p:sp>
        <p:nvSpPr>
          <p:cNvPr id="43" name="矩形 42"/>
          <p:cNvSpPr/>
          <p:nvPr/>
        </p:nvSpPr>
        <p:spPr>
          <a:xfrm>
            <a:off x="2067073" y="5991213"/>
            <a:ext cx="8222249" cy="646331"/>
          </a:xfrm>
          <a:prstGeom prst="rect">
            <a:avLst/>
          </a:prstGeom>
        </p:spPr>
        <p:txBody>
          <a:bodyPr wrap="square">
            <a:spAutoFit/>
          </a:bodyPr>
          <a:lstStyle/>
          <a:p>
            <a:pPr algn="ctr"/>
            <a:r>
              <a:rPr lang="zh-CN" altLang="en-US" dirty="0" smtClean="0">
                <a:latin typeface="微软雅黑" panose="020B0503020204020204" pitchFamily="34" charset="-122"/>
                <a:ea typeface="微软雅黑" panose="020B0503020204020204" pitchFamily="34" charset="-122"/>
              </a:rPr>
              <a:t>在“专家型”知识供给者用户群体中，认知型社会资本下的两个维度对</a:t>
            </a:r>
            <a:r>
              <a:rPr lang="en-US" altLang="zh-CN" dirty="0" smtClean="0">
                <a:latin typeface="微软雅黑" panose="020B0503020204020204" pitchFamily="34" charset="-122"/>
                <a:ea typeface="微软雅黑" panose="020B0503020204020204" pitchFamily="34" charset="-122"/>
              </a:rPr>
              <a:t>live</a:t>
            </a:r>
            <a:r>
              <a:rPr lang="zh-CN" altLang="en-US" dirty="0" smtClean="0">
                <a:latin typeface="微软雅黑" panose="020B0503020204020204" pitchFamily="34" charset="-122"/>
                <a:ea typeface="微软雅黑" panose="020B0503020204020204" pitchFamily="34" charset="-122"/>
              </a:rPr>
              <a:t>参与人数的影响效应要大于其余两个组。</a:t>
            </a:r>
            <a:endParaRPr lang="zh-CN" altLang="en-US" dirty="0">
              <a:latin typeface="微软雅黑" panose="020B0503020204020204" pitchFamily="34" charset="-122"/>
              <a:ea typeface="微软雅黑" panose="020B0503020204020204" pitchFamily="34" charset="-122"/>
            </a:endParaRPr>
          </a:p>
        </p:txBody>
      </p:sp>
      <p:sp>
        <p:nvSpPr>
          <p:cNvPr id="14" name="椭圆 13"/>
          <p:cNvSpPr/>
          <p:nvPr/>
        </p:nvSpPr>
        <p:spPr>
          <a:xfrm>
            <a:off x="3786164" y="2897945"/>
            <a:ext cx="1559559" cy="17303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9509542" y="2897945"/>
            <a:ext cx="1559559" cy="17303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81046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lvl="0">
                <a:defRPr/>
              </a:pPr>
              <a:r>
                <a:rPr lang="zh-CN" altLang="en-US" sz="2400" b="1" dirty="0">
                  <a:solidFill>
                    <a:srgbClr val="5596A7"/>
                  </a:solidFill>
                  <a:latin typeface="微软雅黑" panose="020B0503020204020204" pitchFamily="34" charset="-122"/>
                  <a:ea typeface="微软雅黑" panose="020B0503020204020204" pitchFamily="34" charset="-122"/>
                </a:rPr>
                <a:t>模 型 构 建</a:t>
              </a:r>
            </a:p>
          </p:txBody>
        </p:sp>
      </p:grpSp>
      <p:sp>
        <p:nvSpPr>
          <p:cNvPr id="32" name="TextBox 24"/>
          <p:cNvSpPr txBox="1"/>
          <p:nvPr/>
        </p:nvSpPr>
        <p:spPr>
          <a:xfrm>
            <a:off x="4623283" y="233966"/>
            <a:ext cx="2030043"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3.3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分组散点图</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pic>
        <p:nvPicPr>
          <p:cNvPr id="22" name="图片 21"/>
          <p:cNvPicPr/>
          <p:nvPr/>
        </p:nvPicPr>
        <p:blipFill>
          <a:blip r:embed="rId4"/>
          <a:stretch>
            <a:fillRect/>
          </a:stretch>
        </p:blipFill>
        <p:spPr>
          <a:xfrm>
            <a:off x="10043495" y="967186"/>
            <a:ext cx="1799070" cy="487495"/>
          </a:xfrm>
          <a:prstGeom prst="rect">
            <a:avLst/>
          </a:prstGeom>
        </p:spPr>
      </p:pic>
      <p:grpSp>
        <p:nvGrpSpPr>
          <p:cNvPr id="25" name="组合 24"/>
          <p:cNvGrpSpPr/>
          <p:nvPr/>
        </p:nvGrpSpPr>
        <p:grpSpPr>
          <a:xfrm>
            <a:off x="1669621" y="993922"/>
            <a:ext cx="7969811" cy="402340"/>
            <a:chOff x="1779617" y="997737"/>
            <a:chExt cx="7969811" cy="402340"/>
          </a:xfrm>
        </p:grpSpPr>
        <p:sp>
          <p:nvSpPr>
            <p:cNvPr id="26" name="文本框 25"/>
            <p:cNvSpPr txBox="1"/>
            <p:nvPr/>
          </p:nvSpPr>
          <p:spPr>
            <a:xfrm>
              <a:off x="2479489" y="997737"/>
              <a:ext cx="7269939" cy="400110"/>
            </a:xfrm>
            <a:prstGeom prst="rect">
              <a:avLst/>
            </a:prstGeom>
            <a:solidFill>
              <a:schemeClr val="accent1">
                <a:lumMod val="20000"/>
                <a:lumOff val="80000"/>
              </a:schemeClr>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各个知识供给者用户群体下</a:t>
              </a:r>
              <a:r>
                <a:rPr lang="en-US" altLang="zh-CN" sz="2000" dirty="0" smtClean="0">
                  <a:latin typeface="微软雅黑" panose="020B0503020204020204" pitchFamily="34" charset="-122"/>
                  <a:ea typeface="微软雅黑" panose="020B0503020204020204" pitchFamily="34" charset="-122"/>
                </a:rPr>
                <a:t>live</a:t>
              </a:r>
              <a:r>
                <a:rPr lang="zh-CN" altLang="en-US" sz="2000" dirty="0" smtClean="0">
                  <a:latin typeface="微软雅黑" panose="020B0503020204020204" pitchFamily="34" charset="-122"/>
                  <a:ea typeface="微软雅黑" panose="020B0503020204020204" pitchFamily="34" charset="-122"/>
                </a:rPr>
                <a:t>参与</a:t>
              </a:r>
              <a:r>
                <a:rPr lang="zh-CN" altLang="en-US" sz="2000" dirty="0">
                  <a:latin typeface="微软雅黑" panose="020B0503020204020204" pitchFamily="34" charset="-122"/>
                  <a:ea typeface="微软雅黑" panose="020B0503020204020204" pitchFamily="34" charset="-122"/>
                </a:rPr>
                <a:t>人数</a:t>
              </a:r>
              <a:r>
                <a:rPr lang="zh-CN" altLang="en-US" sz="2000" dirty="0" smtClean="0">
                  <a:latin typeface="微软雅黑" panose="020B0503020204020204" pitchFamily="34" charset="-122"/>
                  <a:ea typeface="微软雅黑" panose="020B0503020204020204" pitchFamily="34" charset="-122"/>
                </a:rPr>
                <a:t>与</a:t>
              </a:r>
              <a:r>
                <a:rPr lang="zh-CN" altLang="en-US" sz="2000" b="1" dirty="0">
                  <a:latin typeface="微软雅黑" panose="020B0503020204020204" pitchFamily="34" charset="-122"/>
                  <a:ea typeface="微软雅黑" panose="020B0503020204020204" pitchFamily="34" charset="-122"/>
                </a:rPr>
                <a:t>关系型</a:t>
              </a:r>
              <a:r>
                <a:rPr lang="zh-CN" altLang="en-US" sz="2000" b="1" dirty="0" smtClean="0">
                  <a:latin typeface="微软雅黑" panose="020B0503020204020204" pitchFamily="34" charset="-122"/>
                  <a:ea typeface="微软雅黑" panose="020B0503020204020204" pitchFamily="34" charset="-122"/>
                </a:rPr>
                <a:t>社会资本</a:t>
              </a:r>
              <a:r>
                <a:rPr lang="zh-CN" altLang="en-US" sz="2000" dirty="0" smtClean="0">
                  <a:latin typeface="微软雅黑" panose="020B0503020204020204" pitchFamily="34" charset="-122"/>
                  <a:ea typeface="微软雅黑" panose="020B0503020204020204" pitchFamily="34" charset="-122"/>
                </a:rPr>
                <a:t>关系</a:t>
              </a:r>
              <a:endParaRPr lang="zh-CN" altLang="en-US" sz="2000" dirty="0">
                <a:latin typeface="微软雅黑" panose="020B0503020204020204" pitchFamily="34" charset="-122"/>
                <a:ea typeface="微软雅黑" panose="020B0503020204020204" pitchFamily="34" charset="-122"/>
              </a:endParaRPr>
            </a:p>
          </p:txBody>
        </p:sp>
        <p:sp>
          <p:nvSpPr>
            <p:cNvPr id="27" name="speech-bubbles_925"/>
            <p:cNvSpPr>
              <a:spLocks noChangeAspect="1"/>
            </p:cNvSpPr>
            <p:nvPr/>
          </p:nvSpPr>
          <p:spPr bwMode="auto">
            <a:xfrm>
              <a:off x="1779617" y="1029422"/>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accent1">
                <a:lumMod val="60000"/>
                <a:lumOff val="40000"/>
                <a:alpha val="69804"/>
              </a:schemeClr>
            </a:solidFill>
            <a:ln>
              <a:noFill/>
            </a:ln>
            <a:effectLst/>
          </p:spPr>
        </p:sp>
      </p:grpSp>
      <p:grpSp>
        <p:nvGrpSpPr>
          <p:cNvPr id="18" name="组合 17"/>
          <p:cNvGrpSpPr/>
          <p:nvPr/>
        </p:nvGrpSpPr>
        <p:grpSpPr>
          <a:xfrm>
            <a:off x="388950" y="1651188"/>
            <a:ext cx="11230964" cy="4255883"/>
            <a:chOff x="388950" y="1651188"/>
            <a:chExt cx="11230964" cy="3613268"/>
          </a:xfrm>
        </p:grpSpPr>
        <p:graphicFrame>
          <p:nvGraphicFramePr>
            <p:cNvPr id="35" name="图表 34"/>
            <p:cNvGraphicFramePr/>
            <p:nvPr>
              <p:extLst>
                <p:ext uri="{D42A27DB-BD31-4B8C-83A1-F6EECF244321}">
                  <p14:modId xmlns:p14="http://schemas.microsoft.com/office/powerpoint/2010/main" val="3673670915"/>
                </p:ext>
              </p:extLst>
            </p:nvPr>
          </p:nvGraphicFramePr>
          <p:xfrm>
            <a:off x="388950" y="1651189"/>
            <a:ext cx="5575752" cy="361326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图表 35"/>
            <p:cNvGraphicFramePr/>
            <p:nvPr>
              <p:extLst>
                <p:ext uri="{D42A27DB-BD31-4B8C-83A1-F6EECF244321}">
                  <p14:modId xmlns:p14="http://schemas.microsoft.com/office/powerpoint/2010/main" val="2148061698"/>
                </p:ext>
              </p:extLst>
            </p:nvPr>
          </p:nvGraphicFramePr>
          <p:xfrm>
            <a:off x="5964702" y="1651188"/>
            <a:ext cx="5655212" cy="3613267"/>
          </p:xfrm>
          <a:graphic>
            <a:graphicData uri="http://schemas.openxmlformats.org/drawingml/2006/chart">
              <c:chart xmlns:c="http://schemas.openxmlformats.org/drawingml/2006/chart" xmlns:r="http://schemas.openxmlformats.org/officeDocument/2006/relationships" r:id="rId6"/>
            </a:graphicData>
          </a:graphic>
        </p:graphicFrame>
      </p:grpSp>
      <p:sp>
        <p:nvSpPr>
          <p:cNvPr id="19" name="文本框 18"/>
          <p:cNvSpPr txBox="1"/>
          <p:nvPr/>
        </p:nvSpPr>
        <p:spPr>
          <a:xfrm>
            <a:off x="3326592" y="6094406"/>
            <a:ext cx="671690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在“信息搜寻组” 中，散点图分布较为分散，影响效应不明显。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98585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1271452" y="2830059"/>
            <a:ext cx="1696720" cy="913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335" b="1" i="0" u="none" strike="noStrike" kern="1200" cap="none" spc="0" normalizeH="0" baseline="0" noProof="0" dirty="0">
                <a:ln>
                  <a:noFill/>
                </a:ln>
                <a:solidFill>
                  <a:srgbClr val="5596A7"/>
                </a:solidFill>
                <a:effectLst>
                  <a:innerShdw blurRad="63500" dist="50800" dir="18900000">
                    <a:prstClr val="black">
                      <a:alpha val="50000"/>
                    </a:prstClr>
                  </a:innerShdw>
                </a:effectLst>
                <a:uLnTx/>
                <a:uFillTx/>
                <a:latin typeface="微软雅黑" panose="020B0503020204020204" pitchFamily="34" charset="-122"/>
                <a:ea typeface="微软雅黑" panose="020B0503020204020204" pitchFamily="34" charset="-122"/>
                <a:cs typeface="+mn-cs"/>
              </a:rPr>
              <a:t>目录</a:t>
            </a:r>
          </a:p>
        </p:txBody>
      </p:sp>
      <p:pic>
        <p:nvPicPr>
          <p:cNvPr id="6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9652" y="-733425"/>
            <a:ext cx="5709467" cy="8340856"/>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7">
            <a:extLst>
              <a:ext uri="{FF2B5EF4-FFF2-40B4-BE49-F238E27FC236}">
                <a16:creationId xmlns:a16="http://schemas.microsoft.com/office/drawing/2014/main" id="{F3C7EA1C-FC7B-4A3A-B982-B5A477213188}"/>
              </a:ext>
            </a:extLst>
          </p:cNvPr>
          <p:cNvSpPr/>
          <p:nvPr/>
        </p:nvSpPr>
        <p:spPr bwMode="auto">
          <a:xfrm flipH="1">
            <a:off x="4033575" y="-10465"/>
            <a:ext cx="1379593" cy="6858000"/>
          </a:xfrm>
          <a:custGeom>
            <a:avLst/>
            <a:gdLst>
              <a:gd name="T0" fmla="*/ 2147483647 w 1750"/>
              <a:gd name="T1" fmla="*/ 2147483647 h 5527"/>
              <a:gd name="T2" fmla="*/ 2147483647 w 1750"/>
              <a:gd name="T3" fmla="*/ 2147483647 h 5527"/>
              <a:gd name="T4" fmla="*/ 2147483647 w 1750"/>
              <a:gd name="T5" fmla="*/ 2147483647 h 5527"/>
              <a:gd name="T6" fmla="*/ 2147483647 w 1750"/>
              <a:gd name="T7" fmla="*/ 2147483647 h 5527"/>
              <a:gd name="T8" fmla="*/ 0 w 1750"/>
              <a:gd name="T9" fmla="*/ 2147483647 h 5527"/>
              <a:gd name="T10" fmla="*/ 2147483647 w 1750"/>
              <a:gd name="T11" fmla="*/ 0 h 5527"/>
              <a:gd name="T12" fmla="*/ 2147483647 w 1750"/>
              <a:gd name="T13" fmla="*/ 2147483647 h 55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rgbClr val="5596A7"/>
          </a:solidFill>
        </p:spPr>
        <p:style>
          <a:lnRef idx="0">
            <a:schemeClr val="accent5"/>
          </a:lnRef>
          <a:fillRef idx="3">
            <a:schemeClr val="accent5"/>
          </a:fillRef>
          <a:effectRef idx="3">
            <a:schemeClr val="accent5"/>
          </a:effectRef>
          <a:fontRef idx="minor">
            <a:schemeClr val="lt1"/>
          </a:fontRef>
        </p:style>
        <p:txBody>
          <a:bodyPr/>
          <a:lstStyle/>
          <a:p>
            <a:pPr>
              <a:defRPr/>
            </a:pPr>
            <a:endParaRPr lang="zh-CN" altLang="en-US"/>
          </a:p>
        </p:txBody>
      </p:sp>
      <p:grpSp>
        <p:nvGrpSpPr>
          <p:cNvPr id="3" name="组合 2"/>
          <p:cNvGrpSpPr/>
          <p:nvPr/>
        </p:nvGrpSpPr>
        <p:grpSpPr>
          <a:xfrm>
            <a:off x="5345401" y="2268210"/>
            <a:ext cx="5050994" cy="732684"/>
            <a:chOff x="4847771" y="847330"/>
            <a:chExt cx="5050994" cy="732684"/>
          </a:xfrm>
        </p:grpSpPr>
        <p:grpSp>
          <p:nvGrpSpPr>
            <p:cNvPr id="91" name="组合 90"/>
            <p:cNvGrpSpPr>
              <a:grpSpLocks/>
            </p:cNvGrpSpPr>
            <p:nvPr/>
          </p:nvGrpSpPr>
          <p:grpSpPr bwMode="auto">
            <a:xfrm>
              <a:off x="6076861" y="869978"/>
              <a:ext cx="3821904" cy="687388"/>
              <a:chOff x="4452467" y="865048"/>
              <a:chExt cx="2499432" cy="687972"/>
            </a:xfrm>
          </p:grpSpPr>
          <p:grpSp>
            <p:nvGrpSpPr>
              <p:cNvPr id="92" name="组合 91">
                <a:extLst>
                  <a:ext uri="{FF2B5EF4-FFF2-40B4-BE49-F238E27FC236}">
                    <a16:creationId xmlns:a16="http://schemas.microsoft.com/office/drawing/2014/main" id="{7904AC1C-1C1D-458D-A55E-3BB22ACC9761}"/>
                  </a:ext>
                </a:extLst>
              </p:cNvPr>
              <p:cNvGrpSpPr/>
              <p:nvPr/>
            </p:nvGrpSpPr>
            <p:grpSpPr>
              <a:xfrm rot="5400000">
                <a:off x="5358197" y="-40682"/>
                <a:ext cx="687972" cy="2499432"/>
                <a:chOff x="3996216" y="845193"/>
                <a:chExt cx="1443427" cy="3442049"/>
              </a:xfrm>
              <a:solidFill>
                <a:schemeClr val="bg1">
                  <a:lumMod val="95000"/>
                </a:schemeClr>
              </a:solidFill>
              <a:scene3d>
                <a:camera prst="orthographicFront">
                  <a:rot lat="0" lon="0" rev="0"/>
                </a:camera>
                <a:lightRig rig="balanced" dir="t">
                  <a:rot lat="0" lon="0" rev="8700000"/>
                </a:lightRig>
              </a:scene3d>
            </p:grpSpPr>
            <p:sp>
              <p:nvSpPr>
                <p:cNvPr id="94" name="圆角矩形 93">
                  <a:extLst>
                    <a:ext uri="{FF2B5EF4-FFF2-40B4-BE49-F238E27FC236}">
                      <a16:creationId xmlns:a16="http://schemas.microsoft.com/office/drawing/2014/main" id="{DEB577E6-D842-41E3-8A11-CCD1EBD39E2E}"/>
                    </a:ext>
                  </a:extLst>
                </p:cNvPr>
                <p:cNvSpPr/>
                <p:nvPr/>
              </p:nvSpPr>
              <p:spPr>
                <a:xfrm rot="5400000">
                  <a:off x="2996905" y="1844504"/>
                  <a:ext cx="3442049" cy="1443427"/>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圆角矩形 94">
                  <a:extLst>
                    <a:ext uri="{FF2B5EF4-FFF2-40B4-BE49-F238E27FC236}">
                      <a16:creationId xmlns:a16="http://schemas.microsoft.com/office/drawing/2014/main" id="{D37D989F-5B95-4AA7-9891-4623496612A7}"/>
                    </a:ext>
                  </a:extLst>
                </p:cNvPr>
                <p:cNvSpPr/>
                <p:nvPr/>
              </p:nvSpPr>
              <p:spPr>
                <a:xfrm rot="5400000">
                  <a:off x="3109759" y="1976007"/>
                  <a:ext cx="3251129" cy="1352699"/>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3" name="TextBox 46"/>
              <p:cNvSpPr txBox="1">
                <a:spLocks noChangeArrowheads="1"/>
              </p:cNvSpPr>
              <p:nvPr/>
            </p:nvSpPr>
            <p:spPr bwMode="auto">
              <a:xfrm>
                <a:off x="5033552" y="932935"/>
                <a:ext cx="1575842" cy="52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800" b="1" dirty="0" smtClean="0">
                    <a:latin typeface="微软雅黑" panose="020B0503020204020204" pitchFamily="34" charset="-122"/>
                    <a:ea typeface="微软雅黑" panose="020B0503020204020204" pitchFamily="34" charset="-122"/>
                  </a:rPr>
                  <a:t>描 述 性 分 析</a:t>
                </a:r>
                <a:endParaRPr lang="zh-CN" altLang="en-US" sz="2800" b="1" dirty="0">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4847771" y="847330"/>
              <a:ext cx="1900145" cy="732684"/>
              <a:chOff x="4847771" y="847330"/>
              <a:chExt cx="1900145" cy="732684"/>
            </a:xfrm>
          </p:grpSpPr>
          <p:sp>
            <p:nvSpPr>
              <p:cNvPr id="87" name="流程图: 终止 86">
                <a:extLst>
                  <a:ext uri="{FF2B5EF4-FFF2-40B4-BE49-F238E27FC236}">
                    <a16:creationId xmlns:a16="http://schemas.microsoft.com/office/drawing/2014/main" id="{0FCC13F0-EF3D-43FC-AFB9-60FCC0143374}"/>
                  </a:ext>
                </a:extLst>
              </p:cNvPr>
              <p:cNvSpPr/>
              <p:nvPr/>
            </p:nvSpPr>
            <p:spPr bwMode="auto">
              <a:xfrm>
                <a:off x="4847771" y="847330"/>
                <a:ext cx="1900145" cy="732684"/>
              </a:xfrm>
              <a:prstGeom prst="flowChartTerminator">
                <a:avLst/>
              </a:prstGeom>
              <a:solidFill>
                <a:srgbClr val="5596A7"/>
              </a:solidFill>
              <a:scene3d>
                <a:camera prst="orthographicFront"/>
                <a:lightRig rig="threePt" dir="t"/>
              </a:scene3d>
              <a:sp3d>
                <a:bevelT w="165100" prst="coolSlan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89" name="椭圆 88">
                <a:extLst>
                  <a:ext uri="{FF2B5EF4-FFF2-40B4-BE49-F238E27FC236}">
                    <a16:creationId xmlns:a16="http://schemas.microsoft.com/office/drawing/2014/main" id="{E0ADFD72-BB51-490D-A829-610AE8E9CD6A}"/>
                  </a:ext>
                </a:extLst>
              </p:cNvPr>
              <p:cNvSpPr/>
              <p:nvPr/>
            </p:nvSpPr>
            <p:spPr bwMode="auto">
              <a:xfrm rot="16200000" flipH="1">
                <a:off x="5121597" y="973138"/>
                <a:ext cx="517525" cy="520700"/>
              </a:xfrm>
              <a:prstGeom prst="ellipse">
                <a:avLst/>
              </a:prstGeom>
            </p:spPr>
            <p:style>
              <a:lnRef idx="0">
                <a:schemeClr val="accent1"/>
              </a:lnRef>
              <a:fillRef idx="3">
                <a:schemeClr val="accent1"/>
              </a:fillRef>
              <a:effectRef idx="3">
                <a:schemeClr val="accent1"/>
              </a:effectRef>
              <a:fontRef idx="minor">
                <a:schemeClr val="lt1"/>
              </a:fontRef>
            </p:style>
            <p:txBody>
              <a:bodyPr vert="vert" anchor="ctr"/>
              <a:lstStyle/>
              <a:p>
                <a:pPr algn="ctr">
                  <a:defRPr/>
                </a:pPr>
                <a:r>
                  <a:rPr lang="en-US" altLang="zh-CN" sz="2400" b="1" dirty="0" smtClean="0"/>
                  <a:t>2</a:t>
                </a:r>
                <a:endParaRPr lang="zh-CN" altLang="en-US" sz="2400" b="1" dirty="0"/>
              </a:p>
            </p:txBody>
          </p:sp>
          <p:sp>
            <p:nvSpPr>
              <p:cNvPr id="90" name="同侧圆角矩形 42"/>
              <p:cNvSpPr>
                <a:spLocks noChangeAspect="1" noChangeArrowheads="1"/>
              </p:cNvSpPr>
              <p:nvPr/>
            </p:nvSpPr>
            <p:spPr bwMode="auto">
              <a:xfrm>
                <a:off x="5954461" y="967545"/>
                <a:ext cx="566193" cy="524805"/>
              </a:xfrm>
              <a:custGeom>
                <a:avLst/>
                <a:gdLst>
                  <a:gd name="T0" fmla="*/ 85040 w 720080"/>
                  <a:gd name="T1" fmla="*/ 27740 h 820163"/>
                  <a:gd name="T2" fmla="*/ 68033 w 720080"/>
                  <a:gd name="T3" fmla="*/ 32679 h 820163"/>
                  <a:gd name="T4" fmla="*/ 75023 w 720080"/>
                  <a:gd name="T5" fmla="*/ 36565 h 820163"/>
                  <a:gd name="T6" fmla="*/ 75023 w 720080"/>
                  <a:gd name="T7" fmla="*/ 44495 h 820163"/>
                  <a:gd name="T8" fmla="*/ 85040 w 720080"/>
                  <a:gd name="T9" fmla="*/ 47404 h 820163"/>
                  <a:gd name="T10" fmla="*/ 95057 w 720080"/>
                  <a:gd name="T11" fmla="*/ 44495 h 820163"/>
                  <a:gd name="T12" fmla="*/ 95057 w 720080"/>
                  <a:gd name="T13" fmla="*/ 36565 h 820163"/>
                  <a:gd name="T14" fmla="*/ 102049 w 720080"/>
                  <a:gd name="T15" fmla="*/ 32679 h 820163"/>
                  <a:gd name="T16" fmla="*/ 85040 w 720080"/>
                  <a:gd name="T17" fmla="*/ 27740 h 820163"/>
                  <a:gd name="T18" fmla="*/ 85040 w 720080"/>
                  <a:gd name="T19" fmla="*/ 0 h 820163"/>
                  <a:gd name="T20" fmla="*/ 138430 w 720080"/>
                  <a:gd name="T21" fmla="*/ 15319 h 820163"/>
                  <a:gd name="T22" fmla="*/ 117370 w 720080"/>
                  <a:gd name="T23" fmla="*/ 15319 h 820163"/>
                  <a:gd name="T24" fmla="*/ 85040 w 720080"/>
                  <a:gd name="T25" fmla="*/ 6119 h 820163"/>
                  <a:gd name="T26" fmla="*/ 52546 w 720080"/>
                  <a:gd name="T27" fmla="*/ 15555 h 820163"/>
                  <a:gd name="T28" fmla="*/ 52546 w 720080"/>
                  <a:gd name="T29" fmla="*/ 18763 h 820163"/>
                  <a:gd name="T30" fmla="*/ 148562 w 720080"/>
                  <a:gd name="T31" fmla="*/ 18763 h 820163"/>
                  <a:gd name="T32" fmla="*/ 170080 w 720080"/>
                  <a:gd name="T33" fmla="*/ 25012 h 820163"/>
                  <a:gd name="T34" fmla="*/ 170080 w 720080"/>
                  <a:gd name="T35" fmla="*/ 50005 h 820163"/>
                  <a:gd name="T36" fmla="*/ 148562 w 720080"/>
                  <a:gd name="T37" fmla="*/ 56254 h 820163"/>
                  <a:gd name="T38" fmla="*/ 21518 w 720080"/>
                  <a:gd name="T39" fmla="*/ 56254 h 820163"/>
                  <a:gd name="T40" fmla="*/ 0 w 720080"/>
                  <a:gd name="T41" fmla="*/ 50005 h 820163"/>
                  <a:gd name="T42" fmla="*/ 0 w 720080"/>
                  <a:gd name="T43" fmla="*/ 25012 h 820163"/>
                  <a:gd name="T44" fmla="*/ 21518 w 720080"/>
                  <a:gd name="T45" fmla="*/ 18763 h 820163"/>
                  <a:gd name="T46" fmla="*/ 31579 w 720080"/>
                  <a:gd name="T47" fmla="*/ 18763 h 820163"/>
                  <a:gd name="T48" fmla="*/ 31579 w 720080"/>
                  <a:gd name="T49" fmla="*/ 15525 h 820163"/>
                  <a:gd name="T50" fmla="*/ 85040 w 720080"/>
                  <a:gd name="T51" fmla="*/ 0 h 8201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0080" h="820163">
                    <a:moveTo>
                      <a:pt x="360040" y="404440"/>
                    </a:moveTo>
                    <a:cubicBezTo>
                      <a:pt x="320271" y="404440"/>
                      <a:pt x="288032" y="436679"/>
                      <a:pt x="288032" y="476448"/>
                    </a:cubicBezTo>
                    <a:cubicBezTo>
                      <a:pt x="288032" y="500028"/>
                      <a:pt x="299366" y="520960"/>
                      <a:pt x="317629" y="533101"/>
                    </a:cubicBezTo>
                    <a:lnTo>
                      <a:pt x="317629" y="648728"/>
                    </a:lnTo>
                    <a:cubicBezTo>
                      <a:pt x="317629" y="672150"/>
                      <a:pt x="336617" y="691138"/>
                      <a:pt x="360040" y="691138"/>
                    </a:cubicBezTo>
                    <a:cubicBezTo>
                      <a:pt x="383462" y="691138"/>
                      <a:pt x="402450" y="672150"/>
                      <a:pt x="402450" y="648728"/>
                    </a:cubicBezTo>
                    <a:lnTo>
                      <a:pt x="402450" y="533101"/>
                    </a:lnTo>
                    <a:cubicBezTo>
                      <a:pt x="420714" y="520962"/>
                      <a:pt x="432048" y="500028"/>
                      <a:pt x="432048" y="476448"/>
                    </a:cubicBezTo>
                    <a:cubicBezTo>
                      <a:pt x="432048" y="436679"/>
                      <a:pt x="399809" y="404440"/>
                      <a:pt x="360040" y="404440"/>
                    </a:cubicBezTo>
                    <a:close/>
                    <a:moveTo>
                      <a:pt x="360040" y="0"/>
                    </a:moveTo>
                    <a:cubicBezTo>
                      <a:pt x="484045" y="0"/>
                      <a:pt x="584759" y="99721"/>
                      <a:pt x="586082" y="223348"/>
                    </a:cubicBezTo>
                    <a:lnTo>
                      <a:pt x="496917" y="223348"/>
                    </a:lnTo>
                    <a:cubicBezTo>
                      <a:pt x="495736" y="148950"/>
                      <a:pt x="434865" y="89214"/>
                      <a:pt x="360041" y="89214"/>
                    </a:cubicBezTo>
                    <a:cubicBezTo>
                      <a:pt x="284064" y="89214"/>
                      <a:pt x="222472" y="150806"/>
                      <a:pt x="222472" y="226783"/>
                    </a:cubicBezTo>
                    <a:lnTo>
                      <a:pt x="222472" y="273553"/>
                    </a:lnTo>
                    <a:lnTo>
                      <a:pt x="628977" y="273553"/>
                    </a:lnTo>
                    <a:cubicBezTo>
                      <a:pt x="679292" y="273553"/>
                      <a:pt x="720080" y="314341"/>
                      <a:pt x="720080" y="364656"/>
                    </a:cubicBezTo>
                    <a:lnTo>
                      <a:pt x="720080" y="729060"/>
                    </a:lnTo>
                    <a:cubicBezTo>
                      <a:pt x="720080" y="779375"/>
                      <a:pt x="679292" y="820163"/>
                      <a:pt x="628977" y="820163"/>
                    </a:cubicBezTo>
                    <a:lnTo>
                      <a:pt x="91103" y="820163"/>
                    </a:lnTo>
                    <a:cubicBezTo>
                      <a:pt x="40788" y="820163"/>
                      <a:pt x="0" y="779375"/>
                      <a:pt x="0" y="729060"/>
                    </a:cubicBezTo>
                    <a:lnTo>
                      <a:pt x="0" y="364656"/>
                    </a:lnTo>
                    <a:cubicBezTo>
                      <a:pt x="0" y="314341"/>
                      <a:pt x="40788" y="273553"/>
                      <a:pt x="91103" y="273553"/>
                    </a:cubicBezTo>
                    <a:lnTo>
                      <a:pt x="133696" y="273553"/>
                    </a:lnTo>
                    <a:lnTo>
                      <a:pt x="133696" y="226344"/>
                    </a:lnTo>
                    <a:cubicBezTo>
                      <a:pt x="133696" y="101338"/>
                      <a:pt x="235034" y="0"/>
                      <a:pt x="360040" y="0"/>
                    </a:cubicBezTo>
                    <a:close/>
                  </a:path>
                </a:pathLst>
              </a:cu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a:lstStyle/>
              <a:p>
                <a:endParaRPr lang="zh-CN" altLang="en-US"/>
              </a:p>
            </p:txBody>
          </p:sp>
        </p:grpSp>
      </p:grpSp>
      <p:grpSp>
        <p:nvGrpSpPr>
          <p:cNvPr id="96" name="组合 95"/>
          <p:cNvGrpSpPr/>
          <p:nvPr/>
        </p:nvGrpSpPr>
        <p:grpSpPr>
          <a:xfrm>
            <a:off x="5037408" y="583086"/>
            <a:ext cx="4909335" cy="732684"/>
            <a:chOff x="4847771" y="847330"/>
            <a:chExt cx="4909335" cy="732684"/>
          </a:xfrm>
        </p:grpSpPr>
        <p:grpSp>
          <p:nvGrpSpPr>
            <p:cNvPr id="97" name="组合 96"/>
            <p:cNvGrpSpPr>
              <a:grpSpLocks/>
            </p:cNvGrpSpPr>
            <p:nvPr/>
          </p:nvGrpSpPr>
          <p:grpSpPr bwMode="auto">
            <a:xfrm>
              <a:off x="6076862" y="869978"/>
              <a:ext cx="3680244" cy="687388"/>
              <a:chOff x="4452468" y="865048"/>
              <a:chExt cx="2406790" cy="687972"/>
            </a:xfrm>
          </p:grpSpPr>
          <p:grpSp>
            <p:nvGrpSpPr>
              <p:cNvPr id="102" name="组合 101">
                <a:extLst>
                  <a:ext uri="{FF2B5EF4-FFF2-40B4-BE49-F238E27FC236}">
                    <a16:creationId xmlns:a16="http://schemas.microsoft.com/office/drawing/2014/main" id="{7904AC1C-1C1D-458D-A55E-3BB22ACC9761}"/>
                  </a:ext>
                </a:extLst>
              </p:cNvPr>
              <p:cNvGrpSpPr/>
              <p:nvPr/>
            </p:nvGrpSpPr>
            <p:grpSpPr>
              <a:xfrm rot="5400000">
                <a:off x="5311877" y="5639"/>
                <a:ext cx="687972" cy="2406790"/>
                <a:chOff x="3996216" y="972772"/>
                <a:chExt cx="1443427" cy="3314469"/>
              </a:xfrm>
              <a:solidFill>
                <a:schemeClr val="bg1">
                  <a:lumMod val="95000"/>
                </a:schemeClr>
              </a:solidFill>
              <a:scene3d>
                <a:camera prst="orthographicFront">
                  <a:rot lat="0" lon="0" rev="0"/>
                </a:camera>
                <a:lightRig rig="balanced" dir="t">
                  <a:rot lat="0" lon="0" rev="8700000"/>
                </a:lightRig>
              </a:scene3d>
            </p:grpSpPr>
            <p:sp>
              <p:nvSpPr>
                <p:cNvPr id="104" name="圆角矩形 103">
                  <a:extLst>
                    <a:ext uri="{FF2B5EF4-FFF2-40B4-BE49-F238E27FC236}">
                      <a16:creationId xmlns:a16="http://schemas.microsoft.com/office/drawing/2014/main" id="{DEB577E6-D842-41E3-8A11-CCD1EBD39E2E}"/>
                    </a:ext>
                  </a:extLst>
                </p:cNvPr>
                <p:cNvSpPr/>
                <p:nvPr/>
              </p:nvSpPr>
              <p:spPr>
                <a:xfrm rot="5400000">
                  <a:off x="3060695" y="1908293"/>
                  <a:ext cx="3314469" cy="1443427"/>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5" name="圆角矩形 104">
                  <a:extLst>
                    <a:ext uri="{FF2B5EF4-FFF2-40B4-BE49-F238E27FC236}">
                      <a16:creationId xmlns:a16="http://schemas.microsoft.com/office/drawing/2014/main" id="{D37D989F-5B95-4AA7-9891-4623496612A7}"/>
                    </a:ext>
                  </a:extLst>
                </p:cNvPr>
                <p:cNvSpPr/>
                <p:nvPr/>
              </p:nvSpPr>
              <p:spPr>
                <a:xfrm rot="5400000">
                  <a:off x="3109759" y="1976007"/>
                  <a:ext cx="3251129" cy="1352699"/>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3" name="TextBox 46"/>
              <p:cNvSpPr txBox="1">
                <a:spLocks noChangeArrowheads="1"/>
              </p:cNvSpPr>
              <p:nvPr/>
            </p:nvSpPr>
            <p:spPr bwMode="auto">
              <a:xfrm>
                <a:off x="5033552" y="932935"/>
                <a:ext cx="1270780" cy="52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800" b="1" dirty="0" smtClean="0">
                    <a:latin typeface="微软雅黑" panose="020B0503020204020204" pitchFamily="34" charset="-122"/>
                    <a:ea typeface="微软雅黑" panose="020B0503020204020204" pitchFamily="34" charset="-122"/>
                  </a:rPr>
                  <a:t>研 究 概 述</a:t>
                </a:r>
                <a:endParaRPr lang="zh-CN" altLang="en-US" sz="2800" b="1" dirty="0">
                  <a:latin typeface="微软雅黑" panose="020B0503020204020204" pitchFamily="34" charset="-122"/>
                  <a:ea typeface="微软雅黑" panose="020B0503020204020204" pitchFamily="34" charset="-122"/>
                </a:endParaRPr>
              </a:p>
            </p:txBody>
          </p:sp>
        </p:grpSp>
        <p:grpSp>
          <p:nvGrpSpPr>
            <p:cNvPr id="98" name="组合 97"/>
            <p:cNvGrpSpPr/>
            <p:nvPr/>
          </p:nvGrpSpPr>
          <p:grpSpPr>
            <a:xfrm>
              <a:off x="4847771" y="847330"/>
              <a:ext cx="1900145" cy="732684"/>
              <a:chOff x="4847771" y="847330"/>
              <a:chExt cx="1900145" cy="732684"/>
            </a:xfrm>
          </p:grpSpPr>
          <p:sp>
            <p:nvSpPr>
              <p:cNvPr id="99" name="流程图: 终止 98">
                <a:extLst>
                  <a:ext uri="{FF2B5EF4-FFF2-40B4-BE49-F238E27FC236}">
                    <a16:creationId xmlns:a16="http://schemas.microsoft.com/office/drawing/2014/main" id="{0FCC13F0-EF3D-43FC-AFB9-60FCC0143374}"/>
                  </a:ext>
                </a:extLst>
              </p:cNvPr>
              <p:cNvSpPr/>
              <p:nvPr/>
            </p:nvSpPr>
            <p:spPr bwMode="auto">
              <a:xfrm>
                <a:off x="4847771" y="847330"/>
                <a:ext cx="1900145" cy="732684"/>
              </a:xfrm>
              <a:prstGeom prst="flowChartTerminator">
                <a:avLst/>
              </a:prstGeom>
              <a:solidFill>
                <a:srgbClr val="5596A7"/>
              </a:solidFill>
              <a:scene3d>
                <a:camera prst="orthographicFront"/>
                <a:lightRig rig="threePt" dir="t"/>
              </a:scene3d>
              <a:sp3d>
                <a:bevelT w="165100" prst="coolSlan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100" name="椭圆 99">
                <a:extLst>
                  <a:ext uri="{FF2B5EF4-FFF2-40B4-BE49-F238E27FC236}">
                    <a16:creationId xmlns:a16="http://schemas.microsoft.com/office/drawing/2014/main" id="{E0ADFD72-BB51-490D-A829-610AE8E9CD6A}"/>
                  </a:ext>
                </a:extLst>
              </p:cNvPr>
              <p:cNvSpPr/>
              <p:nvPr/>
            </p:nvSpPr>
            <p:spPr bwMode="auto">
              <a:xfrm rot="16200000" flipH="1">
                <a:off x="5121597" y="973138"/>
                <a:ext cx="517525" cy="520700"/>
              </a:xfrm>
              <a:prstGeom prst="ellipse">
                <a:avLst/>
              </a:prstGeom>
            </p:spPr>
            <p:style>
              <a:lnRef idx="0">
                <a:schemeClr val="accent1"/>
              </a:lnRef>
              <a:fillRef idx="3">
                <a:schemeClr val="accent1"/>
              </a:fillRef>
              <a:effectRef idx="3">
                <a:schemeClr val="accent1"/>
              </a:effectRef>
              <a:fontRef idx="minor">
                <a:schemeClr val="lt1"/>
              </a:fontRef>
            </p:style>
            <p:txBody>
              <a:bodyPr vert="vert" anchor="ctr"/>
              <a:lstStyle/>
              <a:p>
                <a:pPr algn="ctr">
                  <a:defRPr/>
                </a:pPr>
                <a:r>
                  <a:rPr lang="en-US" altLang="zh-CN" sz="2400" b="1" dirty="0" smtClean="0"/>
                  <a:t>1</a:t>
                </a:r>
                <a:endParaRPr lang="zh-CN" altLang="en-US" sz="2400" b="1" dirty="0"/>
              </a:p>
            </p:txBody>
          </p:sp>
          <p:sp>
            <p:nvSpPr>
              <p:cNvPr id="101" name="同侧圆角矩形 42"/>
              <p:cNvSpPr>
                <a:spLocks noChangeAspect="1" noChangeArrowheads="1"/>
              </p:cNvSpPr>
              <p:nvPr/>
            </p:nvSpPr>
            <p:spPr bwMode="auto">
              <a:xfrm>
                <a:off x="5954461" y="967545"/>
                <a:ext cx="566193" cy="524805"/>
              </a:xfrm>
              <a:custGeom>
                <a:avLst/>
                <a:gdLst>
                  <a:gd name="T0" fmla="*/ 85040 w 720080"/>
                  <a:gd name="T1" fmla="*/ 27740 h 820163"/>
                  <a:gd name="T2" fmla="*/ 68033 w 720080"/>
                  <a:gd name="T3" fmla="*/ 32679 h 820163"/>
                  <a:gd name="T4" fmla="*/ 75023 w 720080"/>
                  <a:gd name="T5" fmla="*/ 36565 h 820163"/>
                  <a:gd name="T6" fmla="*/ 75023 w 720080"/>
                  <a:gd name="T7" fmla="*/ 44495 h 820163"/>
                  <a:gd name="T8" fmla="*/ 85040 w 720080"/>
                  <a:gd name="T9" fmla="*/ 47404 h 820163"/>
                  <a:gd name="T10" fmla="*/ 95057 w 720080"/>
                  <a:gd name="T11" fmla="*/ 44495 h 820163"/>
                  <a:gd name="T12" fmla="*/ 95057 w 720080"/>
                  <a:gd name="T13" fmla="*/ 36565 h 820163"/>
                  <a:gd name="T14" fmla="*/ 102049 w 720080"/>
                  <a:gd name="T15" fmla="*/ 32679 h 820163"/>
                  <a:gd name="T16" fmla="*/ 85040 w 720080"/>
                  <a:gd name="T17" fmla="*/ 27740 h 820163"/>
                  <a:gd name="T18" fmla="*/ 85040 w 720080"/>
                  <a:gd name="T19" fmla="*/ 0 h 820163"/>
                  <a:gd name="T20" fmla="*/ 138430 w 720080"/>
                  <a:gd name="T21" fmla="*/ 15319 h 820163"/>
                  <a:gd name="T22" fmla="*/ 117370 w 720080"/>
                  <a:gd name="T23" fmla="*/ 15319 h 820163"/>
                  <a:gd name="T24" fmla="*/ 85040 w 720080"/>
                  <a:gd name="T25" fmla="*/ 6119 h 820163"/>
                  <a:gd name="T26" fmla="*/ 52546 w 720080"/>
                  <a:gd name="T27" fmla="*/ 15555 h 820163"/>
                  <a:gd name="T28" fmla="*/ 52546 w 720080"/>
                  <a:gd name="T29" fmla="*/ 18763 h 820163"/>
                  <a:gd name="T30" fmla="*/ 148562 w 720080"/>
                  <a:gd name="T31" fmla="*/ 18763 h 820163"/>
                  <a:gd name="T32" fmla="*/ 170080 w 720080"/>
                  <a:gd name="T33" fmla="*/ 25012 h 820163"/>
                  <a:gd name="T34" fmla="*/ 170080 w 720080"/>
                  <a:gd name="T35" fmla="*/ 50005 h 820163"/>
                  <a:gd name="T36" fmla="*/ 148562 w 720080"/>
                  <a:gd name="T37" fmla="*/ 56254 h 820163"/>
                  <a:gd name="T38" fmla="*/ 21518 w 720080"/>
                  <a:gd name="T39" fmla="*/ 56254 h 820163"/>
                  <a:gd name="T40" fmla="*/ 0 w 720080"/>
                  <a:gd name="T41" fmla="*/ 50005 h 820163"/>
                  <a:gd name="T42" fmla="*/ 0 w 720080"/>
                  <a:gd name="T43" fmla="*/ 25012 h 820163"/>
                  <a:gd name="T44" fmla="*/ 21518 w 720080"/>
                  <a:gd name="T45" fmla="*/ 18763 h 820163"/>
                  <a:gd name="T46" fmla="*/ 31579 w 720080"/>
                  <a:gd name="T47" fmla="*/ 18763 h 820163"/>
                  <a:gd name="T48" fmla="*/ 31579 w 720080"/>
                  <a:gd name="T49" fmla="*/ 15525 h 820163"/>
                  <a:gd name="T50" fmla="*/ 85040 w 720080"/>
                  <a:gd name="T51" fmla="*/ 0 h 8201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0080" h="820163">
                    <a:moveTo>
                      <a:pt x="360040" y="404440"/>
                    </a:moveTo>
                    <a:cubicBezTo>
                      <a:pt x="320271" y="404440"/>
                      <a:pt x="288032" y="436679"/>
                      <a:pt x="288032" y="476448"/>
                    </a:cubicBezTo>
                    <a:cubicBezTo>
                      <a:pt x="288032" y="500028"/>
                      <a:pt x="299366" y="520960"/>
                      <a:pt x="317629" y="533101"/>
                    </a:cubicBezTo>
                    <a:lnTo>
                      <a:pt x="317629" y="648728"/>
                    </a:lnTo>
                    <a:cubicBezTo>
                      <a:pt x="317629" y="672150"/>
                      <a:pt x="336617" y="691138"/>
                      <a:pt x="360040" y="691138"/>
                    </a:cubicBezTo>
                    <a:cubicBezTo>
                      <a:pt x="383462" y="691138"/>
                      <a:pt x="402450" y="672150"/>
                      <a:pt x="402450" y="648728"/>
                    </a:cubicBezTo>
                    <a:lnTo>
                      <a:pt x="402450" y="533101"/>
                    </a:lnTo>
                    <a:cubicBezTo>
                      <a:pt x="420714" y="520962"/>
                      <a:pt x="432048" y="500028"/>
                      <a:pt x="432048" y="476448"/>
                    </a:cubicBezTo>
                    <a:cubicBezTo>
                      <a:pt x="432048" y="436679"/>
                      <a:pt x="399809" y="404440"/>
                      <a:pt x="360040" y="404440"/>
                    </a:cubicBezTo>
                    <a:close/>
                    <a:moveTo>
                      <a:pt x="360040" y="0"/>
                    </a:moveTo>
                    <a:cubicBezTo>
                      <a:pt x="484045" y="0"/>
                      <a:pt x="584759" y="99721"/>
                      <a:pt x="586082" y="223348"/>
                    </a:cubicBezTo>
                    <a:lnTo>
                      <a:pt x="496917" y="223348"/>
                    </a:lnTo>
                    <a:cubicBezTo>
                      <a:pt x="495736" y="148950"/>
                      <a:pt x="434865" y="89214"/>
                      <a:pt x="360041" y="89214"/>
                    </a:cubicBezTo>
                    <a:cubicBezTo>
                      <a:pt x="284064" y="89214"/>
                      <a:pt x="222472" y="150806"/>
                      <a:pt x="222472" y="226783"/>
                    </a:cubicBezTo>
                    <a:lnTo>
                      <a:pt x="222472" y="273553"/>
                    </a:lnTo>
                    <a:lnTo>
                      <a:pt x="628977" y="273553"/>
                    </a:lnTo>
                    <a:cubicBezTo>
                      <a:pt x="679292" y="273553"/>
                      <a:pt x="720080" y="314341"/>
                      <a:pt x="720080" y="364656"/>
                    </a:cubicBezTo>
                    <a:lnTo>
                      <a:pt x="720080" y="729060"/>
                    </a:lnTo>
                    <a:cubicBezTo>
                      <a:pt x="720080" y="779375"/>
                      <a:pt x="679292" y="820163"/>
                      <a:pt x="628977" y="820163"/>
                    </a:cubicBezTo>
                    <a:lnTo>
                      <a:pt x="91103" y="820163"/>
                    </a:lnTo>
                    <a:cubicBezTo>
                      <a:pt x="40788" y="820163"/>
                      <a:pt x="0" y="779375"/>
                      <a:pt x="0" y="729060"/>
                    </a:cubicBezTo>
                    <a:lnTo>
                      <a:pt x="0" y="364656"/>
                    </a:lnTo>
                    <a:cubicBezTo>
                      <a:pt x="0" y="314341"/>
                      <a:pt x="40788" y="273553"/>
                      <a:pt x="91103" y="273553"/>
                    </a:cubicBezTo>
                    <a:lnTo>
                      <a:pt x="133696" y="273553"/>
                    </a:lnTo>
                    <a:lnTo>
                      <a:pt x="133696" y="226344"/>
                    </a:lnTo>
                    <a:cubicBezTo>
                      <a:pt x="133696" y="101338"/>
                      <a:pt x="235034" y="0"/>
                      <a:pt x="360040" y="0"/>
                    </a:cubicBezTo>
                    <a:close/>
                  </a:path>
                </a:pathLst>
              </a:cu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a:lstStyle/>
              <a:p>
                <a:endParaRPr lang="zh-CN" altLang="en-US"/>
              </a:p>
            </p:txBody>
          </p:sp>
        </p:grpSp>
      </p:grpSp>
      <p:grpSp>
        <p:nvGrpSpPr>
          <p:cNvPr id="35" name="组合 34"/>
          <p:cNvGrpSpPr/>
          <p:nvPr/>
        </p:nvGrpSpPr>
        <p:grpSpPr>
          <a:xfrm>
            <a:off x="5345401" y="3940192"/>
            <a:ext cx="4909335" cy="732684"/>
            <a:chOff x="4847771" y="847330"/>
            <a:chExt cx="4909335" cy="732684"/>
          </a:xfrm>
        </p:grpSpPr>
        <p:grpSp>
          <p:nvGrpSpPr>
            <p:cNvPr id="36" name="组合 35"/>
            <p:cNvGrpSpPr>
              <a:grpSpLocks/>
            </p:cNvGrpSpPr>
            <p:nvPr/>
          </p:nvGrpSpPr>
          <p:grpSpPr bwMode="auto">
            <a:xfrm>
              <a:off x="6076862" y="869978"/>
              <a:ext cx="3680244" cy="687388"/>
              <a:chOff x="4452468" y="865048"/>
              <a:chExt cx="2406790" cy="687972"/>
            </a:xfrm>
          </p:grpSpPr>
          <p:grpSp>
            <p:nvGrpSpPr>
              <p:cNvPr id="41" name="组合 40">
                <a:extLst>
                  <a:ext uri="{FF2B5EF4-FFF2-40B4-BE49-F238E27FC236}">
                    <a16:creationId xmlns:a16="http://schemas.microsoft.com/office/drawing/2014/main" id="{7904AC1C-1C1D-458D-A55E-3BB22ACC9761}"/>
                  </a:ext>
                </a:extLst>
              </p:cNvPr>
              <p:cNvGrpSpPr/>
              <p:nvPr/>
            </p:nvGrpSpPr>
            <p:grpSpPr>
              <a:xfrm rot="5400000">
                <a:off x="5311877" y="5639"/>
                <a:ext cx="687972" cy="2406790"/>
                <a:chOff x="3996216" y="972772"/>
                <a:chExt cx="1443427" cy="3314469"/>
              </a:xfrm>
              <a:solidFill>
                <a:schemeClr val="bg1">
                  <a:lumMod val="95000"/>
                </a:schemeClr>
              </a:solidFill>
              <a:scene3d>
                <a:camera prst="orthographicFront">
                  <a:rot lat="0" lon="0" rev="0"/>
                </a:camera>
                <a:lightRig rig="balanced" dir="t">
                  <a:rot lat="0" lon="0" rev="8700000"/>
                </a:lightRig>
              </a:scene3d>
            </p:grpSpPr>
            <p:sp>
              <p:nvSpPr>
                <p:cNvPr id="43" name="圆角矩形 42">
                  <a:extLst>
                    <a:ext uri="{FF2B5EF4-FFF2-40B4-BE49-F238E27FC236}">
                      <a16:creationId xmlns:a16="http://schemas.microsoft.com/office/drawing/2014/main" id="{DEB577E6-D842-41E3-8A11-CCD1EBD39E2E}"/>
                    </a:ext>
                  </a:extLst>
                </p:cNvPr>
                <p:cNvSpPr/>
                <p:nvPr/>
              </p:nvSpPr>
              <p:spPr>
                <a:xfrm rot="5400000">
                  <a:off x="3060695" y="1908293"/>
                  <a:ext cx="3314469" cy="1443427"/>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圆角矩形 43">
                  <a:extLst>
                    <a:ext uri="{FF2B5EF4-FFF2-40B4-BE49-F238E27FC236}">
                      <a16:creationId xmlns:a16="http://schemas.microsoft.com/office/drawing/2014/main" id="{D37D989F-5B95-4AA7-9891-4623496612A7}"/>
                    </a:ext>
                  </a:extLst>
                </p:cNvPr>
                <p:cNvSpPr/>
                <p:nvPr/>
              </p:nvSpPr>
              <p:spPr>
                <a:xfrm rot="5400000">
                  <a:off x="3109759" y="1976007"/>
                  <a:ext cx="3251129" cy="1352699"/>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2" name="TextBox 46"/>
              <p:cNvSpPr txBox="1">
                <a:spLocks noChangeArrowheads="1"/>
              </p:cNvSpPr>
              <p:nvPr/>
            </p:nvSpPr>
            <p:spPr bwMode="auto">
              <a:xfrm>
                <a:off x="5033552" y="932935"/>
                <a:ext cx="1270780" cy="52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800" b="1" dirty="0" smtClean="0">
                    <a:latin typeface="微软雅黑" panose="020B0503020204020204" pitchFamily="34" charset="-122"/>
                    <a:ea typeface="微软雅黑" panose="020B0503020204020204" pitchFamily="34" charset="-122"/>
                  </a:rPr>
                  <a:t>模 型 构 建</a:t>
                </a:r>
                <a:endParaRPr lang="zh-CN" altLang="en-US" sz="2800" b="1" dirty="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847771" y="847330"/>
              <a:ext cx="1900145" cy="732684"/>
              <a:chOff x="4847771" y="847330"/>
              <a:chExt cx="1900145" cy="732684"/>
            </a:xfrm>
          </p:grpSpPr>
          <p:sp>
            <p:nvSpPr>
              <p:cNvPr id="38" name="流程图: 终止 37">
                <a:extLst>
                  <a:ext uri="{FF2B5EF4-FFF2-40B4-BE49-F238E27FC236}">
                    <a16:creationId xmlns:a16="http://schemas.microsoft.com/office/drawing/2014/main" id="{0FCC13F0-EF3D-43FC-AFB9-60FCC0143374}"/>
                  </a:ext>
                </a:extLst>
              </p:cNvPr>
              <p:cNvSpPr/>
              <p:nvPr/>
            </p:nvSpPr>
            <p:spPr bwMode="auto">
              <a:xfrm>
                <a:off x="4847771" y="847330"/>
                <a:ext cx="1900145" cy="732684"/>
              </a:xfrm>
              <a:prstGeom prst="flowChartTerminator">
                <a:avLst/>
              </a:prstGeom>
              <a:solidFill>
                <a:srgbClr val="5596A7"/>
              </a:solidFill>
              <a:scene3d>
                <a:camera prst="orthographicFront"/>
                <a:lightRig rig="threePt" dir="t"/>
              </a:scene3d>
              <a:sp3d>
                <a:bevelT w="165100" prst="coolSlan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39" name="椭圆 38">
                <a:extLst>
                  <a:ext uri="{FF2B5EF4-FFF2-40B4-BE49-F238E27FC236}">
                    <a16:creationId xmlns:a16="http://schemas.microsoft.com/office/drawing/2014/main" id="{E0ADFD72-BB51-490D-A829-610AE8E9CD6A}"/>
                  </a:ext>
                </a:extLst>
              </p:cNvPr>
              <p:cNvSpPr/>
              <p:nvPr/>
            </p:nvSpPr>
            <p:spPr bwMode="auto">
              <a:xfrm rot="16200000" flipH="1">
                <a:off x="5121597" y="973138"/>
                <a:ext cx="517525" cy="520700"/>
              </a:xfrm>
              <a:prstGeom prst="ellipse">
                <a:avLst/>
              </a:prstGeom>
            </p:spPr>
            <p:style>
              <a:lnRef idx="0">
                <a:schemeClr val="accent1"/>
              </a:lnRef>
              <a:fillRef idx="3">
                <a:schemeClr val="accent1"/>
              </a:fillRef>
              <a:effectRef idx="3">
                <a:schemeClr val="accent1"/>
              </a:effectRef>
              <a:fontRef idx="minor">
                <a:schemeClr val="lt1"/>
              </a:fontRef>
            </p:style>
            <p:txBody>
              <a:bodyPr vert="vert" anchor="ctr"/>
              <a:lstStyle/>
              <a:p>
                <a:pPr algn="ctr">
                  <a:defRPr/>
                </a:pPr>
                <a:r>
                  <a:rPr lang="en-US" altLang="zh-CN" sz="2400" b="1" dirty="0" smtClean="0"/>
                  <a:t>3</a:t>
                </a:r>
                <a:endParaRPr lang="zh-CN" altLang="en-US" sz="2400" b="1" dirty="0"/>
              </a:p>
            </p:txBody>
          </p:sp>
          <p:sp>
            <p:nvSpPr>
              <p:cNvPr id="40" name="同侧圆角矩形 42"/>
              <p:cNvSpPr>
                <a:spLocks noChangeAspect="1" noChangeArrowheads="1"/>
              </p:cNvSpPr>
              <p:nvPr/>
            </p:nvSpPr>
            <p:spPr bwMode="auto">
              <a:xfrm>
                <a:off x="5954461" y="967545"/>
                <a:ext cx="566193" cy="524805"/>
              </a:xfrm>
              <a:custGeom>
                <a:avLst/>
                <a:gdLst>
                  <a:gd name="T0" fmla="*/ 85040 w 720080"/>
                  <a:gd name="T1" fmla="*/ 27740 h 820163"/>
                  <a:gd name="T2" fmla="*/ 68033 w 720080"/>
                  <a:gd name="T3" fmla="*/ 32679 h 820163"/>
                  <a:gd name="T4" fmla="*/ 75023 w 720080"/>
                  <a:gd name="T5" fmla="*/ 36565 h 820163"/>
                  <a:gd name="T6" fmla="*/ 75023 w 720080"/>
                  <a:gd name="T7" fmla="*/ 44495 h 820163"/>
                  <a:gd name="T8" fmla="*/ 85040 w 720080"/>
                  <a:gd name="T9" fmla="*/ 47404 h 820163"/>
                  <a:gd name="T10" fmla="*/ 95057 w 720080"/>
                  <a:gd name="T11" fmla="*/ 44495 h 820163"/>
                  <a:gd name="T12" fmla="*/ 95057 w 720080"/>
                  <a:gd name="T13" fmla="*/ 36565 h 820163"/>
                  <a:gd name="T14" fmla="*/ 102049 w 720080"/>
                  <a:gd name="T15" fmla="*/ 32679 h 820163"/>
                  <a:gd name="T16" fmla="*/ 85040 w 720080"/>
                  <a:gd name="T17" fmla="*/ 27740 h 820163"/>
                  <a:gd name="T18" fmla="*/ 85040 w 720080"/>
                  <a:gd name="T19" fmla="*/ 0 h 820163"/>
                  <a:gd name="T20" fmla="*/ 138430 w 720080"/>
                  <a:gd name="T21" fmla="*/ 15319 h 820163"/>
                  <a:gd name="T22" fmla="*/ 117370 w 720080"/>
                  <a:gd name="T23" fmla="*/ 15319 h 820163"/>
                  <a:gd name="T24" fmla="*/ 85040 w 720080"/>
                  <a:gd name="T25" fmla="*/ 6119 h 820163"/>
                  <a:gd name="T26" fmla="*/ 52546 w 720080"/>
                  <a:gd name="T27" fmla="*/ 15555 h 820163"/>
                  <a:gd name="T28" fmla="*/ 52546 w 720080"/>
                  <a:gd name="T29" fmla="*/ 18763 h 820163"/>
                  <a:gd name="T30" fmla="*/ 148562 w 720080"/>
                  <a:gd name="T31" fmla="*/ 18763 h 820163"/>
                  <a:gd name="T32" fmla="*/ 170080 w 720080"/>
                  <a:gd name="T33" fmla="*/ 25012 h 820163"/>
                  <a:gd name="T34" fmla="*/ 170080 w 720080"/>
                  <a:gd name="T35" fmla="*/ 50005 h 820163"/>
                  <a:gd name="T36" fmla="*/ 148562 w 720080"/>
                  <a:gd name="T37" fmla="*/ 56254 h 820163"/>
                  <a:gd name="T38" fmla="*/ 21518 w 720080"/>
                  <a:gd name="T39" fmla="*/ 56254 h 820163"/>
                  <a:gd name="T40" fmla="*/ 0 w 720080"/>
                  <a:gd name="T41" fmla="*/ 50005 h 820163"/>
                  <a:gd name="T42" fmla="*/ 0 w 720080"/>
                  <a:gd name="T43" fmla="*/ 25012 h 820163"/>
                  <a:gd name="T44" fmla="*/ 21518 w 720080"/>
                  <a:gd name="T45" fmla="*/ 18763 h 820163"/>
                  <a:gd name="T46" fmla="*/ 31579 w 720080"/>
                  <a:gd name="T47" fmla="*/ 18763 h 820163"/>
                  <a:gd name="T48" fmla="*/ 31579 w 720080"/>
                  <a:gd name="T49" fmla="*/ 15525 h 820163"/>
                  <a:gd name="T50" fmla="*/ 85040 w 720080"/>
                  <a:gd name="T51" fmla="*/ 0 h 8201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0080" h="820163">
                    <a:moveTo>
                      <a:pt x="360040" y="404440"/>
                    </a:moveTo>
                    <a:cubicBezTo>
                      <a:pt x="320271" y="404440"/>
                      <a:pt x="288032" y="436679"/>
                      <a:pt x="288032" y="476448"/>
                    </a:cubicBezTo>
                    <a:cubicBezTo>
                      <a:pt x="288032" y="500028"/>
                      <a:pt x="299366" y="520960"/>
                      <a:pt x="317629" y="533101"/>
                    </a:cubicBezTo>
                    <a:lnTo>
                      <a:pt x="317629" y="648728"/>
                    </a:lnTo>
                    <a:cubicBezTo>
                      <a:pt x="317629" y="672150"/>
                      <a:pt x="336617" y="691138"/>
                      <a:pt x="360040" y="691138"/>
                    </a:cubicBezTo>
                    <a:cubicBezTo>
                      <a:pt x="383462" y="691138"/>
                      <a:pt x="402450" y="672150"/>
                      <a:pt x="402450" y="648728"/>
                    </a:cubicBezTo>
                    <a:lnTo>
                      <a:pt x="402450" y="533101"/>
                    </a:lnTo>
                    <a:cubicBezTo>
                      <a:pt x="420714" y="520962"/>
                      <a:pt x="432048" y="500028"/>
                      <a:pt x="432048" y="476448"/>
                    </a:cubicBezTo>
                    <a:cubicBezTo>
                      <a:pt x="432048" y="436679"/>
                      <a:pt x="399809" y="404440"/>
                      <a:pt x="360040" y="404440"/>
                    </a:cubicBezTo>
                    <a:close/>
                    <a:moveTo>
                      <a:pt x="360040" y="0"/>
                    </a:moveTo>
                    <a:cubicBezTo>
                      <a:pt x="484045" y="0"/>
                      <a:pt x="584759" y="99721"/>
                      <a:pt x="586082" y="223348"/>
                    </a:cubicBezTo>
                    <a:lnTo>
                      <a:pt x="496917" y="223348"/>
                    </a:lnTo>
                    <a:cubicBezTo>
                      <a:pt x="495736" y="148950"/>
                      <a:pt x="434865" y="89214"/>
                      <a:pt x="360041" y="89214"/>
                    </a:cubicBezTo>
                    <a:cubicBezTo>
                      <a:pt x="284064" y="89214"/>
                      <a:pt x="222472" y="150806"/>
                      <a:pt x="222472" y="226783"/>
                    </a:cubicBezTo>
                    <a:lnTo>
                      <a:pt x="222472" y="273553"/>
                    </a:lnTo>
                    <a:lnTo>
                      <a:pt x="628977" y="273553"/>
                    </a:lnTo>
                    <a:cubicBezTo>
                      <a:pt x="679292" y="273553"/>
                      <a:pt x="720080" y="314341"/>
                      <a:pt x="720080" y="364656"/>
                    </a:cubicBezTo>
                    <a:lnTo>
                      <a:pt x="720080" y="729060"/>
                    </a:lnTo>
                    <a:cubicBezTo>
                      <a:pt x="720080" y="779375"/>
                      <a:pt x="679292" y="820163"/>
                      <a:pt x="628977" y="820163"/>
                    </a:cubicBezTo>
                    <a:lnTo>
                      <a:pt x="91103" y="820163"/>
                    </a:lnTo>
                    <a:cubicBezTo>
                      <a:pt x="40788" y="820163"/>
                      <a:pt x="0" y="779375"/>
                      <a:pt x="0" y="729060"/>
                    </a:cubicBezTo>
                    <a:lnTo>
                      <a:pt x="0" y="364656"/>
                    </a:lnTo>
                    <a:cubicBezTo>
                      <a:pt x="0" y="314341"/>
                      <a:pt x="40788" y="273553"/>
                      <a:pt x="91103" y="273553"/>
                    </a:cubicBezTo>
                    <a:lnTo>
                      <a:pt x="133696" y="273553"/>
                    </a:lnTo>
                    <a:lnTo>
                      <a:pt x="133696" y="226344"/>
                    </a:lnTo>
                    <a:cubicBezTo>
                      <a:pt x="133696" y="101338"/>
                      <a:pt x="235034" y="0"/>
                      <a:pt x="360040" y="0"/>
                    </a:cubicBezTo>
                    <a:close/>
                  </a:path>
                </a:pathLst>
              </a:cu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a:lstStyle/>
              <a:p>
                <a:endParaRPr lang="zh-CN" altLang="en-US"/>
              </a:p>
            </p:txBody>
          </p:sp>
        </p:grpSp>
      </p:grpSp>
      <p:grpSp>
        <p:nvGrpSpPr>
          <p:cNvPr id="45" name="组合 44"/>
          <p:cNvGrpSpPr/>
          <p:nvPr/>
        </p:nvGrpSpPr>
        <p:grpSpPr>
          <a:xfrm>
            <a:off x="5037408" y="5580021"/>
            <a:ext cx="4909335" cy="732684"/>
            <a:chOff x="4847771" y="847330"/>
            <a:chExt cx="4909335" cy="732684"/>
          </a:xfrm>
        </p:grpSpPr>
        <p:grpSp>
          <p:nvGrpSpPr>
            <p:cNvPr id="46" name="组合 45"/>
            <p:cNvGrpSpPr>
              <a:grpSpLocks/>
            </p:cNvGrpSpPr>
            <p:nvPr/>
          </p:nvGrpSpPr>
          <p:grpSpPr bwMode="auto">
            <a:xfrm>
              <a:off x="6076862" y="869978"/>
              <a:ext cx="3680244" cy="687388"/>
              <a:chOff x="4452468" y="865048"/>
              <a:chExt cx="2406790" cy="687972"/>
            </a:xfrm>
          </p:grpSpPr>
          <p:grpSp>
            <p:nvGrpSpPr>
              <p:cNvPr id="51" name="组合 50">
                <a:extLst>
                  <a:ext uri="{FF2B5EF4-FFF2-40B4-BE49-F238E27FC236}">
                    <a16:creationId xmlns:a16="http://schemas.microsoft.com/office/drawing/2014/main" id="{7904AC1C-1C1D-458D-A55E-3BB22ACC9761}"/>
                  </a:ext>
                </a:extLst>
              </p:cNvPr>
              <p:cNvGrpSpPr/>
              <p:nvPr/>
            </p:nvGrpSpPr>
            <p:grpSpPr>
              <a:xfrm rot="5400000">
                <a:off x="5311877" y="5639"/>
                <a:ext cx="687972" cy="2406790"/>
                <a:chOff x="3996216" y="972772"/>
                <a:chExt cx="1443427" cy="3314469"/>
              </a:xfrm>
              <a:solidFill>
                <a:schemeClr val="bg1">
                  <a:lumMod val="95000"/>
                </a:schemeClr>
              </a:solidFill>
              <a:scene3d>
                <a:camera prst="orthographicFront">
                  <a:rot lat="0" lon="0" rev="0"/>
                </a:camera>
                <a:lightRig rig="balanced" dir="t">
                  <a:rot lat="0" lon="0" rev="8700000"/>
                </a:lightRig>
              </a:scene3d>
            </p:grpSpPr>
            <p:sp>
              <p:nvSpPr>
                <p:cNvPr id="53" name="圆角矩形 52">
                  <a:extLst>
                    <a:ext uri="{FF2B5EF4-FFF2-40B4-BE49-F238E27FC236}">
                      <a16:creationId xmlns:a16="http://schemas.microsoft.com/office/drawing/2014/main" id="{DEB577E6-D842-41E3-8A11-CCD1EBD39E2E}"/>
                    </a:ext>
                  </a:extLst>
                </p:cNvPr>
                <p:cNvSpPr/>
                <p:nvPr/>
              </p:nvSpPr>
              <p:spPr>
                <a:xfrm rot="5400000">
                  <a:off x="3060695" y="1908293"/>
                  <a:ext cx="3314469" cy="1443427"/>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圆角矩形 53">
                  <a:extLst>
                    <a:ext uri="{FF2B5EF4-FFF2-40B4-BE49-F238E27FC236}">
                      <a16:creationId xmlns:a16="http://schemas.microsoft.com/office/drawing/2014/main" id="{D37D989F-5B95-4AA7-9891-4623496612A7}"/>
                    </a:ext>
                  </a:extLst>
                </p:cNvPr>
                <p:cNvSpPr/>
                <p:nvPr/>
              </p:nvSpPr>
              <p:spPr>
                <a:xfrm rot="5400000">
                  <a:off x="3109759" y="1976007"/>
                  <a:ext cx="3251129" cy="1352699"/>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2" name="TextBox 46"/>
              <p:cNvSpPr txBox="1">
                <a:spLocks noChangeArrowheads="1"/>
              </p:cNvSpPr>
              <p:nvPr/>
            </p:nvSpPr>
            <p:spPr bwMode="auto">
              <a:xfrm>
                <a:off x="5033552" y="932935"/>
                <a:ext cx="1270780" cy="52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800" b="1" dirty="0" smtClean="0">
                    <a:latin typeface="微软雅黑" panose="020B0503020204020204" pitchFamily="34" charset="-122"/>
                    <a:ea typeface="微软雅黑" panose="020B0503020204020204" pitchFamily="34" charset="-122"/>
                  </a:rPr>
                  <a:t>结 论 建 议</a:t>
                </a:r>
                <a:endParaRPr lang="zh-CN" altLang="en-US" sz="2800" b="1" dirty="0">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4847771" y="847330"/>
              <a:ext cx="1900145" cy="732684"/>
              <a:chOff x="4847771" y="847330"/>
              <a:chExt cx="1900145" cy="732684"/>
            </a:xfrm>
          </p:grpSpPr>
          <p:sp>
            <p:nvSpPr>
              <p:cNvPr id="48" name="流程图: 终止 47">
                <a:extLst>
                  <a:ext uri="{FF2B5EF4-FFF2-40B4-BE49-F238E27FC236}">
                    <a16:creationId xmlns:a16="http://schemas.microsoft.com/office/drawing/2014/main" id="{0FCC13F0-EF3D-43FC-AFB9-60FCC0143374}"/>
                  </a:ext>
                </a:extLst>
              </p:cNvPr>
              <p:cNvSpPr/>
              <p:nvPr/>
            </p:nvSpPr>
            <p:spPr bwMode="auto">
              <a:xfrm>
                <a:off x="4847771" y="847330"/>
                <a:ext cx="1900145" cy="732684"/>
              </a:xfrm>
              <a:prstGeom prst="flowChartTerminator">
                <a:avLst/>
              </a:prstGeom>
              <a:solidFill>
                <a:srgbClr val="5596A7"/>
              </a:solidFill>
              <a:scene3d>
                <a:camera prst="orthographicFront"/>
                <a:lightRig rig="threePt" dir="t"/>
              </a:scene3d>
              <a:sp3d>
                <a:bevelT w="165100" prst="coolSlan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49" name="椭圆 48">
                <a:extLst>
                  <a:ext uri="{FF2B5EF4-FFF2-40B4-BE49-F238E27FC236}">
                    <a16:creationId xmlns:a16="http://schemas.microsoft.com/office/drawing/2014/main" id="{E0ADFD72-BB51-490D-A829-610AE8E9CD6A}"/>
                  </a:ext>
                </a:extLst>
              </p:cNvPr>
              <p:cNvSpPr/>
              <p:nvPr/>
            </p:nvSpPr>
            <p:spPr bwMode="auto">
              <a:xfrm rot="16200000" flipH="1">
                <a:off x="5121597" y="973138"/>
                <a:ext cx="517525" cy="520700"/>
              </a:xfrm>
              <a:prstGeom prst="ellipse">
                <a:avLst/>
              </a:prstGeom>
            </p:spPr>
            <p:style>
              <a:lnRef idx="0">
                <a:schemeClr val="accent1"/>
              </a:lnRef>
              <a:fillRef idx="3">
                <a:schemeClr val="accent1"/>
              </a:fillRef>
              <a:effectRef idx="3">
                <a:schemeClr val="accent1"/>
              </a:effectRef>
              <a:fontRef idx="minor">
                <a:schemeClr val="lt1"/>
              </a:fontRef>
            </p:style>
            <p:txBody>
              <a:bodyPr vert="vert" anchor="ctr"/>
              <a:lstStyle/>
              <a:p>
                <a:pPr algn="ctr">
                  <a:defRPr/>
                </a:pPr>
                <a:r>
                  <a:rPr lang="en-US" altLang="zh-CN" sz="2400" b="1" dirty="0" smtClean="0"/>
                  <a:t>4</a:t>
                </a:r>
                <a:endParaRPr lang="zh-CN" altLang="en-US" sz="2400" b="1" dirty="0"/>
              </a:p>
            </p:txBody>
          </p:sp>
          <p:sp>
            <p:nvSpPr>
              <p:cNvPr id="50" name="同侧圆角矩形 42"/>
              <p:cNvSpPr>
                <a:spLocks noChangeAspect="1" noChangeArrowheads="1"/>
              </p:cNvSpPr>
              <p:nvPr/>
            </p:nvSpPr>
            <p:spPr bwMode="auto">
              <a:xfrm>
                <a:off x="5954461" y="967545"/>
                <a:ext cx="566193" cy="524805"/>
              </a:xfrm>
              <a:custGeom>
                <a:avLst/>
                <a:gdLst>
                  <a:gd name="T0" fmla="*/ 85040 w 720080"/>
                  <a:gd name="T1" fmla="*/ 27740 h 820163"/>
                  <a:gd name="T2" fmla="*/ 68033 w 720080"/>
                  <a:gd name="T3" fmla="*/ 32679 h 820163"/>
                  <a:gd name="T4" fmla="*/ 75023 w 720080"/>
                  <a:gd name="T5" fmla="*/ 36565 h 820163"/>
                  <a:gd name="T6" fmla="*/ 75023 w 720080"/>
                  <a:gd name="T7" fmla="*/ 44495 h 820163"/>
                  <a:gd name="T8" fmla="*/ 85040 w 720080"/>
                  <a:gd name="T9" fmla="*/ 47404 h 820163"/>
                  <a:gd name="T10" fmla="*/ 95057 w 720080"/>
                  <a:gd name="T11" fmla="*/ 44495 h 820163"/>
                  <a:gd name="T12" fmla="*/ 95057 w 720080"/>
                  <a:gd name="T13" fmla="*/ 36565 h 820163"/>
                  <a:gd name="T14" fmla="*/ 102049 w 720080"/>
                  <a:gd name="T15" fmla="*/ 32679 h 820163"/>
                  <a:gd name="T16" fmla="*/ 85040 w 720080"/>
                  <a:gd name="T17" fmla="*/ 27740 h 820163"/>
                  <a:gd name="T18" fmla="*/ 85040 w 720080"/>
                  <a:gd name="T19" fmla="*/ 0 h 820163"/>
                  <a:gd name="T20" fmla="*/ 138430 w 720080"/>
                  <a:gd name="T21" fmla="*/ 15319 h 820163"/>
                  <a:gd name="T22" fmla="*/ 117370 w 720080"/>
                  <a:gd name="T23" fmla="*/ 15319 h 820163"/>
                  <a:gd name="T24" fmla="*/ 85040 w 720080"/>
                  <a:gd name="T25" fmla="*/ 6119 h 820163"/>
                  <a:gd name="T26" fmla="*/ 52546 w 720080"/>
                  <a:gd name="T27" fmla="*/ 15555 h 820163"/>
                  <a:gd name="T28" fmla="*/ 52546 w 720080"/>
                  <a:gd name="T29" fmla="*/ 18763 h 820163"/>
                  <a:gd name="T30" fmla="*/ 148562 w 720080"/>
                  <a:gd name="T31" fmla="*/ 18763 h 820163"/>
                  <a:gd name="T32" fmla="*/ 170080 w 720080"/>
                  <a:gd name="T33" fmla="*/ 25012 h 820163"/>
                  <a:gd name="T34" fmla="*/ 170080 w 720080"/>
                  <a:gd name="T35" fmla="*/ 50005 h 820163"/>
                  <a:gd name="T36" fmla="*/ 148562 w 720080"/>
                  <a:gd name="T37" fmla="*/ 56254 h 820163"/>
                  <a:gd name="T38" fmla="*/ 21518 w 720080"/>
                  <a:gd name="T39" fmla="*/ 56254 h 820163"/>
                  <a:gd name="T40" fmla="*/ 0 w 720080"/>
                  <a:gd name="T41" fmla="*/ 50005 h 820163"/>
                  <a:gd name="T42" fmla="*/ 0 w 720080"/>
                  <a:gd name="T43" fmla="*/ 25012 h 820163"/>
                  <a:gd name="T44" fmla="*/ 21518 w 720080"/>
                  <a:gd name="T45" fmla="*/ 18763 h 820163"/>
                  <a:gd name="T46" fmla="*/ 31579 w 720080"/>
                  <a:gd name="T47" fmla="*/ 18763 h 820163"/>
                  <a:gd name="T48" fmla="*/ 31579 w 720080"/>
                  <a:gd name="T49" fmla="*/ 15525 h 820163"/>
                  <a:gd name="T50" fmla="*/ 85040 w 720080"/>
                  <a:gd name="T51" fmla="*/ 0 h 8201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0080" h="820163">
                    <a:moveTo>
                      <a:pt x="360040" y="404440"/>
                    </a:moveTo>
                    <a:cubicBezTo>
                      <a:pt x="320271" y="404440"/>
                      <a:pt x="288032" y="436679"/>
                      <a:pt x="288032" y="476448"/>
                    </a:cubicBezTo>
                    <a:cubicBezTo>
                      <a:pt x="288032" y="500028"/>
                      <a:pt x="299366" y="520960"/>
                      <a:pt x="317629" y="533101"/>
                    </a:cubicBezTo>
                    <a:lnTo>
                      <a:pt x="317629" y="648728"/>
                    </a:lnTo>
                    <a:cubicBezTo>
                      <a:pt x="317629" y="672150"/>
                      <a:pt x="336617" y="691138"/>
                      <a:pt x="360040" y="691138"/>
                    </a:cubicBezTo>
                    <a:cubicBezTo>
                      <a:pt x="383462" y="691138"/>
                      <a:pt x="402450" y="672150"/>
                      <a:pt x="402450" y="648728"/>
                    </a:cubicBezTo>
                    <a:lnTo>
                      <a:pt x="402450" y="533101"/>
                    </a:lnTo>
                    <a:cubicBezTo>
                      <a:pt x="420714" y="520962"/>
                      <a:pt x="432048" y="500028"/>
                      <a:pt x="432048" y="476448"/>
                    </a:cubicBezTo>
                    <a:cubicBezTo>
                      <a:pt x="432048" y="436679"/>
                      <a:pt x="399809" y="404440"/>
                      <a:pt x="360040" y="404440"/>
                    </a:cubicBezTo>
                    <a:close/>
                    <a:moveTo>
                      <a:pt x="360040" y="0"/>
                    </a:moveTo>
                    <a:cubicBezTo>
                      <a:pt x="484045" y="0"/>
                      <a:pt x="584759" y="99721"/>
                      <a:pt x="586082" y="223348"/>
                    </a:cubicBezTo>
                    <a:lnTo>
                      <a:pt x="496917" y="223348"/>
                    </a:lnTo>
                    <a:cubicBezTo>
                      <a:pt x="495736" y="148950"/>
                      <a:pt x="434865" y="89214"/>
                      <a:pt x="360041" y="89214"/>
                    </a:cubicBezTo>
                    <a:cubicBezTo>
                      <a:pt x="284064" y="89214"/>
                      <a:pt x="222472" y="150806"/>
                      <a:pt x="222472" y="226783"/>
                    </a:cubicBezTo>
                    <a:lnTo>
                      <a:pt x="222472" y="273553"/>
                    </a:lnTo>
                    <a:lnTo>
                      <a:pt x="628977" y="273553"/>
                    </a:lnTo>
                    <a:cubicBezTo>
                      <a:pt x="679292" y="273553"/>
                      <a:pt x="720080" y="314341"/>
                      <a:pt x="720080" y="364656"/>
                    </a:cubicBezTo>
                    <a:lnTo>
                      <a:pt x="720080" y="729060"/>
                    </a:lnTo>
                    <a:cubicBezTo>
                      <a:pt x="720080" y="779375"/>
                      <a:pt x="679292" y="820163"/>
                      <a:pt x="628977" y="820163"/>
                    </a:cubicBezTo>
                    <a:lnTo>
                      <a:pt x="91103" y="820163"/>
                    </a:lnTo>
                    <a:cubicBezTo>
                      <a:pt x="40788" y="820163"/>
                      <a:pt x="0" y="779375"/>
                      <a:pt x="0" y="729060"/>
                    </a:cubicBezTo>
                    <a:lnTo>
                      <a:pt x="0" y="364656"/>
                    </a:lnTo>
                    <a:cubicBezTo>
                      <a:pt x="0" y="314341"/>
                      <a:pt x="40788" y="273553"/>
                      <a:pt x="91103" y="273553"/>
                    </a:cubicBezTo>
                    <a:lnTo>
                      <a:pt x="133696" y="273553"/>
                    </a:lnTo>
                    <a:lnTo>
                      <a:pt x="133696" y="226344"/>
                    </a:lnTo>
                    <a:cubicBezTo>
                      <a:pt x="133696" y="101338"/>
                      <a:pt x="235034" y="0"/>
                      <a:pt x="360040" y="0"/>
                    </a:cubicBezTo>
                    <a:close/>
                  </a:path>
                </a:pathLst>
              </a:cu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289057641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lvl="0">
                <a:defRPr/>
              </a:pPr>
              <a:r>
                <a:rPr lang="zh-CN" altLang="en-US" sz="2400" b="1" dirty="0">
                  <a:solidFill>
                    <a:srgbClr val="5596A7"/>
                  </a:solidFill>
                  <a:latin typeface="微软雅黑" panose="020B0503020204020204" pitchFamily="34" charset="-122"/>
                  <a:ea typeface="微软雅黑" panose="020B0503020204020204" pitchFamily="34" charset="-122"/>
                </a:rPr>
                <a:t>模 型 构 建</a:t>
              </a:r>
            </a:p>
          </p:txBody>
        </p:sp>
      </p:grpSp>
      <p:sp>
        <p:nvSpPr>
          <p:cNvPr id="32" name="TextBox 24"/>
          <p:cNvSpPr txBox="1"/>
          <p:nvPr/>
        </p:nvSpPr>
        <p:spPr>
          <a:xfrm>
            <a:off x="4623283" y="233966"/>
            <a:ext cx="2982227"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3.3 lasso</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回归结果分析</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aphicFrame>
        <p:nvGraphicFramePr>
          <p:cNvPr id="19" name="表格 18"/>
          <p:cNvGraphicFramePr>
            <a:graphicFrameLocks noGrp="1"/>
          </p:cNvGraphicFramePr>
          <p:nvPr>
            <p:extLst>
              <p:ext uri="{D42A27DB-BD31-4B8C-83A1-F6EECF244321}">
                <p14:modId xmlns:p14="http://schemas.microsoft.com/office/powerpoint/2010/main" val="2061592723"/>
              </p:ext>
            </p:extLst>
          </p:nvPr>
        </p:nvGraphicFramePr>
        <p:xfrm>
          <a:off x="486645" y="1903515"/>
          <a:ext cx="5660936" cy="4117456"/>
        </p:xfrm>
        <a:graphic>
          <a:graphicData uri="http://schemas.openxmlformats.org/drawingml/2006/table">
            <a:tbl>
              <a:tblPr firstRow="1" firstCol="1" bandRow="1"/>
              <a:tblGrid>
                <a:gridCol w="1439848">
                  <a:extLst>
                    <a:ext uri="{9D8B030D-6E8A-4147-A177-3AD203B41FA5}">
                      <a16:colId xmlns:a16="http://schemas.microsoft.com/office/drawing/2014/main" val="176106776"/>
                    </a:ext>
                  </a:extLst>
                </a:gridCol>
                <a:gridCol w="1037237">
                  <a:extLst>
                    <a:ext uri="{9D8B030D-6E8A-4147-A177-3AD203B41FA5}">
                      <a16:colId xmlns:a16="http://schemas.microsoft.com/office/drawing/2014/main" val="769009220"/>
                    </a:ext>
                  </a:extLst>
                </a:gridCol>
                <a:gridCol w="1096704">
                  <a:extLst>
                    <a:ext uri="{9D8B030D-6E8A-4147-A177-3AD203B41FA5}">
                      <a16:colId xmlns:a16="http://schemas.microsoft.com/office/drawing/2014/main" val="819164383"/>
                    </a:ext>
                  </a:extLst>
                </a:gridCol>
                <a:gridCol w="1120099">
                  <a:extLst>
                    <a:ext uri="{9D8B030D-6E8A-4147-A177-3AD203B41FA5}">
                      <a16:colId xmlns:a16="http://schemas.microsoft.com/office/drawing/2014/main" val="2074338177"/>
                    </a:ext>
                  </a:extLst>
                </a:gridCol>
                <a:gridCol w="967048">
                  <a:extLst>
                    <a:ext uri="{9D8B030D-6E8A-4147-A177-3AD203B41FA5}">
                      <a16:colId xmlns:a16="http://schemas.microsoft.com/office/drawing/2014/main" val="3818196336"/>
                    </a:ext>
                  </a:extLst>
                </a:gridCol>
              </a:tblGrid>
              <a:tr h="514682">
                <a:tc>
                  <a:txBody>
                    <a:bodyPr/>
                    <a:lstStyle/>
                    <a:p>
                      <a:pPr algn="l" fontAlgn="ctr">
                        <a:lnSpc>
                          <a:spcPts val="2000"/>
                        </a:lnSpc>
                        <a:spcAft>
                          <a:spcPts val="0"/>
                        </a:spcAft>
                      </a:pPr>
                      <a:r>
                        <a:rPr lang="zh-CN" sz="1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变量</a:t>
                      </a:r>
                      <a:endParaRPr lang="zh-CN" sz="18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zh-CN" sz="1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中庸组</a:t>
                      </a:r>
                      <a:endParaRPr lang="zh-CN" sz="18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zh-CN" sz="1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专家</a:t>
                      </a:r>
                      <a:endParaRPr lang="zh-CN" sz="18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zh-CN" sz="1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信息搜寻</a:t>
                      </a:r>
                      <a:endParaRPr lang="zh-CN" sz="18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all</a:t>
                      </a:r>
                      <a:endParaRPr lang="zh-CN" sz="18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87545311"/>
                  </a:ext>
                </a:extLst>
              </a:tr>
              <a:tr h="514682">
                <a:tc>
                  <a:txBody>
                    <a:bodyPr/>
                    <a:lstStyle/>
                    <a:p>
                      <a:pPr algn="l" fontAlgn="ctr">
                        <a:lnSpc>
                          <a:spcPts val="2000"/>
                        </a:lnSpc>
                        <a:spcAft>
                          <a:spcPts val="0"/>
                        </a:spcAft>
                      </a:pPr>
                      <a:r>
                        <a:rPr lang="zh-CN" sz="1800" kern="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截距</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dot"/>
                      <a:round/>
                      <a:headEnd type="none" w="med" len="med"/>
                      <a:tailEnd type="none" w="med" len="med"/>
                    </a:lnB>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2.276</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dot"/>
                      <a:round/>
                      <a:headEnd type="none" w="med" len="med"/>
                      <a:tailEnd type="none" w="med" len="med"/>
                    </a:lnB>
                  </a:tcPr>
                </a:tc>
                <a:tc>
                  <a:txBody>
                    <a:bodyPr/>
                    <a:lstStyle/>
                    <a:p>
                      <a:pPr algn="ctr" fontAlgn="ctr">
                        <a:lnSpc>
                          <a:spcPts val="2000"/>
                        </a:lnSpc>
                        <a:spcAft>
                          <a:spcPts val="0"/>
                        </a:spcAft>
                      </a:pPr>
                      <a:r>
                        <a:rPr lang="en-US" sz="1800" kern="0">
                          <a:effectLst/>
                          <a:latin typeface="Times New Roman" panose="02020603050405020304" pitchFamily="18" charset="0"/>
                          <a:ea typeface="微软雅黑" panose="020B0503020204020204" pitchFamily="34" charset="-122"/>
                          <a:cs typeface="Times New Roman" panose="02020603050405020304" pitchFamily="18" charset="0"/>
                        </a:rPr>
                        <a:t>0.921</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dot"/>
                      <a:round/>
                      <a:headEnd type="none" w="med" len="med"/>
                      <a:tailEnd type="none" w="med" len="med"/>
                    </a:lnB>
                  </a:tcPr>
                </a:tc>
                <a:tc>
                  <a:txBody>
                    <a:bodyPr/>
                    <a:lstStyle/>
                    <a:p>
                      <a:pPr algn="ctr" fontAlgn="ctr">
                        <a:lnSpc>
                          <a:spcPts val="2000"/>
                        </a:lnSpc>
                        <a:spcAft>
                          <a:spcPts val="0"/>
                        </a:spcAft>
                      </a:pPr>
                      <a:r>
                        <a:rPr lang="en-US" sz="1800" kern="0">
                          <a:effectLst/>
                          <a:latin typeface="Times New Roman" panose="02020603050405020304" pitchFamily="18" charset="0"/>
                          <a:ea typeface="微软雅黑" panose="020B0503020204020204" pitchFamily="34" charset="-122"/>
                          <a:cs typeface="Times New Roman" panose="02020603050405020304" pitchFamily="18" charset="0"/>
                        </a:rPr>
                        <a:t>3.368</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dot"/>
                      <a:round/>
                      <a:headEnd type="none" w="med" len="med"/>
                      <a:tailEnd type="none" w="med" len="med"/>
                    </a:lnB>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2.550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808080"/>
                      </a:solidFill>
                      <a:prstDash val="dot"/>
                      <a:round/>
                      <a:headEnd type="none" w="med" len="med"/>
                      <a:tailEnd type="none" w="med" len="med"/>
                    </a:lnB>
                  </a:tcPr>
                </a:tc>
                <a:extLst>
                  <a:ext uri="{0D108BD9-81ED-4DB2-BD59-A6C34878D82A}">
                    <a16:rowId xmlns:a16="http://schemas.microsoft.com/office/drawing/2014/main" val="813525617"/>
                  </a:ext>
                </a:extLst>
              </a:tr>
              <a:tr h="514682">
                <a:tc>
                  <a:txBody>
                    <a:bodyPr/>
                    <a:lstStyle/>
                    <a:p>
                      <a:pPr algn="l" fontAlgn="ctr">
                        <a:lnSpc>
                          <a:spcPts val="2000"/>
                        </a:lnSpc>
                        <a:spcAft>
                          <a:spcPts val="0"/>
                        </a:spcAft>
                      </a:pPr>
                      <a:r>
                        <a:rPr lang="zh-CN" sz="1800" kern="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粉丝数量</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0.650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0.584</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0.955</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0.735</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03518886"/>
                  </a:ext>
                </a:extLst>
              </a:tr>
              <a:tr h="514682">
                <a:tc>
                  <a:txBody>
                    <a:bodyPr/>
                    <a:lstStyle/>
                    <a:p>
                      <a:pPr algn="l" fontAlgn="ctr">
                        <a:lnSpc>
                          <a:spcPts val="2000"/>
                        </a:lnSpc>
                        <a:spcAft>
                          <a:spcPts val="0"/>
                        </a:spcAft>
                      </a:pPr>
                      <a:r>
                        <a:rPr lang="zh-CN" sz="1800" kern="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关注人数</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0.027</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08440224"/>
                  </a:ext>
                </a:extLst>
              </a:tr>
              <a:tr h="514682">
                <a:tc>
                  <a:txBody>
                    <a:bodyPr/>
                    <a:lstStyle/>
                    <a:p>
                      <a:pPr algn="l" fontAlgn="ctr">
                        <a:lnSpc>
                          <a:spcPts val="2000"/>
                        </a:lnSpc>
                        <a:spcAft>
                          <a:spcPts val="0"/>
                        </a:spcAft>
                      </a:pPr>
                      <a:r>
                        <a:rPr lang="zh-CN" sz="1800" kern="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赞同数</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0.193</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0.203</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0.105</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0.201</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extLst>
                  <a:ext uri="{0D108BD9-81ED-4DB2-BD59-A6C34878D82A}">
                    <a16:rowId xmlns:a16="http://schemas.microsoft.com/office/drawing/2014/main" val="3457653119"/>
                  </a:ext>
                </a:extLst>
              </a:tr>
              <a:tr h="514682">
                <a:tc>
                  <a:txBody>
                    <a:bodyPr/>
                    <a:lstStyle/>
                    <a:p>
                      <a:pPr algn="l" fontAlgn="ctr">
                        <a:lnSpc>
                          <a:spcPts val="2000"/>
                        </a:lnSpc>
                        <a:spcAft>
                          <a:spcPts val="0"/>
                        </a:spcAft>
                      </a:pPr>
                      <a:r>
                        <a:rPr lang="zh-CN" sz="1800" ker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被收藏数量</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0.190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0.244</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0.109</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0.215</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extLst>
                  <a:ext uri="{0D108BD9-81ED-4DB2-BD59-A6C34878D82A}">
                    <a16:rowId xmlns:a16="http://schemas.microsoft.com/office/drawing/2014/main" val="144211053"/>
                  </a:ext>
                </a:extLst>
              </a:tr>
              <a:tr h="514682">
                <a:tc>
                  <a:txBody>
                    <a:bodyPr/>
                    <a:lstStyle/>
                    <a:p>
                      <a:pPr algn="l" fontAlgn="ctr">
                        <a:lnSpc>
                          <a:spcPts val="2000"/>
                        </a:lnSpc>
                        <a:spcAft>
                          <a:spcPts val="0"/>
                        </a:spcAft>
                      </a:pPr>
                      <a:r>
                        <a:rPr lang="zh-CN" sz="1800" kern="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文章数量</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-0.009</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0.037</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0.056</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0131034"/>
                  </a:ext>
                </a:extLst>
              </a:tr>
              <a:tr h="514682">
                <a:tc>
                  <a:txBody>
                    <a:bodyPr/>
                    <a:lstStyle/>
                    <a:p>
                      <a:pPr algn="l" fontAlgn="ctr">
                        <a:lnSpc>
                          <a:spcPts val="2000"/>
                        </a:lnSpc>
                        <a:spcAft>
                          <a:spcPts val="0"/>
                        </a:spcAft>
                      </a:pPr>
                      <a:r>
                        <a:rPr lang="zh-CN" sz="1800" ker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公共编辑数</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0.034</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0.029</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34235101"/>
                  </a:ext>
                </a:extLst>
              </a:tr>
            </a:tbl>
          </a:graphicData>
        </a:graphic>
      </p:graphicFrame>
      <p:grpSp>
        <p:nvGrpSpPr>
          <p:cNvPr id="25" name="组合 24"/>
          <p:cNvGrpSpPr/>
          <p:nvPr/>
        </p:nvGrpSpPr>
        <p:grpSpPr>
          <a:xfrm>
            <a:off x="356729" y="1142715"/>
            <a:ext cx="5757667" cy="402340"/>
            <a:chOff x="1779617" y="997737"/>
            <a:chExt cx="5757667" cy="402340"/>
          </a:xfrm>
        </p:grpSpPr>
        <p:sp>
          <p:nvSpPr>
            <p:cNvPr id="26" name="文本框 25"/>
            <p:cNvSpPr txBox="1"/>
            <p:nvPr/>
          </p:nvSpPr>
          <p:spPr>
            <a:xfrm>
              <a:off x="2479489" y="997737"/>
              <a:ext cx="5057795" cy="400110"/>
            </a:xfrm>
            <a:prstGeom prst="rect">
              <a:avLst/>
            </a:prstGeom>
            <a:solidFill>
              <a:schemeClr val="accent1">
                <a:lumMod val="20000"/>
                <a:lumOff val="80000"/>
              </a:schemeClr>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不同知识供给者用户群体中模型系数估计表</a:t>
              </a:r>
              <a:endParaRPr lang="zh-CN" altLang="en-US" sz="2000" dirty="0">
                <a:latin typeface="微软雅黑" panose="020B0503020204020204" pitchFamily="34" charset="-122"/>
                <a:ea typeface="微软雅黑" panose="020B0503020204020204" pitchFamily="34" charset="-122"/>
              </a:endParaRPr>
            </a:p>
          </p:txBody>
        </p:sp>
        <p:sp>
          <p:nvSpPr>
            <p:cNvPr id="27" name="speech-bubbles_925"/>
            <p:cNvSpPr>
              <a:spLocks noChangeAspect="1"/>
            </p:cNvSpPr>
            <p:nvPr/>
          </p:nvSpPr>
          <p:spPr bwMode="auto">
            <a:xfrm>
              <a:off x="1779617" y="1029422"/>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accent1">
                <a:lumMod val="60000"/>
                <a:lumOff val="40000"/>
                <a:alpha val="69804"/>
              </a:schemeClr>
            </a:solidFill>
            <a:ln>
              <a:noFill/>
            </a:ln>
            <a:effectLst/>
          </p:spPr>
        </p:sp>
      </p:grpSp>
      <p:grpSp>
        <p:nvGrpSpPr>
          <p:cNvPr id="14" name="组合 13"/>
          <p:cNvGrpSpPr/>
          <p:nvPr/>
        </p:nvGrpSpPr>
        <p:grpSpPr>
          <a:xfrm>
            <a:off x="4187185" y="1066480"/>
            <a:ext cx="7831821" cy="2269557"/>
            <a:chOff x="4187185" y="1066480"/>
            <a:chExt cx="7831821" cy="2269557"/>
          </a:xfrm>
        </p:grpSpPr>
        <p:sp>
          <p:nvSpPr>
            <p:cNvPr id="21" name="椭圆 20"/>
            <p:cNvSpPr/>
            <p:nvPr/>
          </p:nvSpPr>
          <p:spPr>
            <a:xfrm>
              <a:off x="4187185" y="2970277"/>
              <a:ext cx="872196" cy="36576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6679501" y="1066480"/>
              <a:ext cx="5339505" cy="1707133"/>
              <a:chOff x="6927732" y="1262842"/>
              <a:chExt cx="5150801" cy="1707133"/>
            </a:xfrm>
          </p:grpSpPr>
          <p:grpSp>
            <p:nvGrpSpPr>
              <p:cNvPr id="31" name="组合 30"/>
              <p:cNvGrpSpPr/>
              <p:nvPr/>
            </p:nvGrpSpPr>
            <p:grpSpPr>
              <a:xfrm>
                <a:off x="6927732" y="1262842"/>
                <a:ext cx="5150801" cy="1707133"/>
                <a:chOff x="6929868" y="1768341"/>
                <a:chExt cx="5150801" cy="1707133"/>
              </a:xfrm>
            </p:grpSpPr>
            <p:sp>
              <p:nvSpPr>
                <p:cNvPr id="28" name="矩形 27"/>
                <p:cNvSpPr/>
                <p:nvPr/>
              </p:nvSpPr>
              <p:spPr>
                <a:xfrm>
                  <a:off x="6988742" y="1787895"/>
                  <a:ext cx="4984194" cy="1687579"/>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AutoShape 31"/>
                <p:cNvSpPr>
                  <a:spLocks noChangeArrowheads="1"/>
                </p:cNvSpPr>
                <p:nvPr/>
              </p:nvSpPr>
              <p:spPr bwMode="auto">
                <a:xfrm>
                  <a:off x="6988742" y="1768341"/>
                  <a:ext cx="4984194" cy="457337"/>
                </a:xfrm>
                <a:prstGeom prst="rect">
                  <a:avLst/>
                </a:prstGeom>
                <a:solidFill>
                  <a:srgbClr val="70A2C0">
                    <a:alpha val="80000"/>
                  </a:srgbClr>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a:t>
                  </a:r>
                  <a:r>
                    <a:rPr lang="zh-CN" altLang="en-US" sz="2000" kern="100" dirty="0" smtClean="0">
                      <a:solidFill>
                        <a:schemeClr val="bg1"/>
                      </a:solidFill>
                      <a:latin typeface="微软雅黑" pitchFamily="34" charset="-122"/>
                      <a:ea typeface="微软雅黑" pitchFamily="34" charset="-122"/>
                    </a:rPr>
                    <a:t>结构维度对用户参与度影响</a:t>
                  </a:r>
                  <a:endParaRPr lang="zh-CN" sz="2000" kern="100" dirty="0">
                    <a:solidFill>
                      <a:schemeClr val="bg1"/>
                    </a:solidFill>
                    <a:latin typeface="微软雅黑" pitchFamily="34" charset="-122"/>
                    <a:ea typeface="微软雅黑" pitchFamily="34" charset="-122"/>
                  </a:endParaRPr>
                </a:p>
              </p:txBody>
            </p:sp>
            <p:sp>
              <p:nvSpPr>
                <p:cNvPr id="20" name="矩形 19"/>
                <p:cNvSpPr/>
                <p:nvPr/>
              </p:nvSpPr>
              <p:spPr>
                <a:xfrm>
                  <a:off x="6929868" y="2211025"/>
                  <a:ext cx="5150801" cy="1202893"/>
                </a:xfrm>
                <a:prstGeom prst="rect">
                  <a:avLst/>
                </a:prstGeom>
              </p:spPr>
              <p:txBody>
                <a:bodyPr wrap="square">
                  <a:spAutoFit/>
                </a:bodyPr>
                <a:lstStyle/>
                <a:p>
                  <a:pPr marL="285750" indent="-285750">
                    <a:spcBef>
                      <a:spcPts val="500"/>
                    </a:spcBef>
                    <a:buFont typeface="Wingdings" panose="05000000000000000000" pitchFamily="2" charset="2"/>
                    <a:buChar char="Ø"/>
                  </a:pPr>
                  <a:r>
                    <a:rPr lang="zh-CN" altLang="en-US" sz="1700" b="1" dirty="0" smtClean="0">
                      <a:solidFill>
                        <a:srgbClr val="002060"/>
                      </a:solidFill>
                      <a:latin typeface="微软雅黑" panose="020B0503020204020204" pitchFamily="34" charset="-122"/>
                      <a:ea typeface="微软雅黑" panose="020B0503020204020204" pitchFamily="34" charset="-122"/>
                    </a:rPr>
                    <a:t>“粉丝数量”的影响效应差异为：信息搜寻</a:t>
                  </a:r>
                  <a:r>
                    <a:rPr lang="en-US" altLang="zh-CN" sz="1700" b="1" dirty="0" smtClean="0">
                      <a:solidFill>
                        <a:srgbClr val="002060"/>
                      </a:solidFill>
                      <a:latin typeface="微软雅黑" panose="020B0503020204020204" pitchFamily="34" charset="-122"/>
                      <a:ea typeface="微软雅黑" panose="020B0503020204020204" pitchFamily="34" charset="-122"/>
                    </a:rPr>
                    <a:t>&gt;</a:t>
                  </a:r>
                  <a:r>
                    <a:rPr lang="zh-CN" altLang="en-US" sz="1700" b="1" dirty="0" smtClean="0">
                      <a:solidFill>
                        <a:srgbClr val="002060"/>
                      </a:solidFill>
                      <a:latin typeface="微软雅黑" panose="020B0503020204020204" pitchFamily="34" charset="-122"/>
                      <a:ea typeface="微软雅黑" panose="020B0503020204020204" pitchFamily="34" charset="-122"/>
                    </a:rPr>
                    <a:t>中庸</a:t>
                  </a:r>
                  <a:r>
                    <a:rPr lang="en-US" altLang="zh-CN" sz="1700" b="1" dirty="0" smtClean="0">
                      <a:solidFill>
                        <a:srgbClr val="002060"/>
                      </a:solidFill>
                      <a:latin typeface="微软雅黑" panose="020B0503020204020204" pitchFamily="34" charset="-122"/>
                      <a:ea typeface="微软雅黑" panose="020B0503020204020204" pitchFamily="34" charset="-122"/>
                    </a:rPr>
                    <a:t>&gt;</a:t>
                  </a:r>
                  <a:r>
                    <a:rPr lang="zh-CN" altLang="en-US" sz="1700" b="1" dirty="0" smtClean="0">
                      <a:solidFill>
                        <a:srgbClr val="002060"/>
                      </a:solidFill>
                      <a:latin typeface="微软雅黑" panose="020B0503020204020204" pitchFamily="34" charset="-122"/>
                      <a:ea typeface="微软雅黑" panose="020B0503020204020204" pitchFamily="34" charset="-122"/>
                    </a:rPr>
                    <a:t>专家，且“关注人数”的影响效应不明显；</a:t>
                  </a:r>
                  <a:endParaRPr lang="en-US" altLang="zh-CN" sz="1700" b="1"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zh-CN" altLang="en-US" sz="1700" dirty="0">
                      <a:solidFill>
                        <a:srgbClr val="002060"/>
                      </a:solidFill>
                      <a:latin typeface="微软雅黑" panose="020B0503020204020204" pitchFamily="34" charset="-122"/>
                      <a:ea typeface="微软雅黑" panose="020B0503020204020204" pitchFamily="34" charset="-122"/>
                    </a:rPr>
                    <a:t>知识供给者用户从粉丝</a:t>
                  </a:r>
                  <a:r>
                    <a:rPr lang="zh-CN" altLang="en-US" sz="1700" dirty="0" smtClean="0">
                      <a:solidFill>
                        <a:srgbClr val="002060"/>
                      </a:solidFill>
                      <a:latin typeface="微软雅黑" panose="020B0503020204020204" pitchFamily="34" charset="-122"/>
                      <a:ea typeface="微软雅黑" panose="020B0503020204020204" pitchFamily="34" charset="-122"/>
                    </a:rPr>
                    <a:t>数量每</a:t>
                  </a:r>
                  <a:r>
                    <a:rPr lang="zh-CN" altLang="en-US" sz="1700" dirty="0">
                      <a:solidFill>
                        <a:srgbClr val="002060"/>
                      </a:solidFill>
                      <a:latin typeface="微软雅黑" panose="020B0503020204020204" pitchFamily="34" charset="-122"/>
                      <a:ea typeface="微软雅黑" panose="020B0503020204020204" pitchFamily="34" charset="-122"/>
                    </a:rPr>
                    <a:t>增长单位中所吸引的付费用户是越来越少</a:t>
                  </a:r>
                  <a:r>
                    <a:rPr lang="zh-CN" altLang="en-US" sz="1700" dirty="0" smtClean="0">
                      <a:solidFill>
                        <a:srgbClr val="002060"/>
                      </a:solidFill>
                      <a:latin typeface="微软雅黑" panose="020B0503020204020204" pitchFamily="34" charset="-122"/>
                      <a:ea typeface="微软雅黑" panose="020B0503020204020204" pitchFamily="34" charset="-122"/>
                    </a:rPr>
                    <a:t>的。</a:t>
                  </a:r>
                  <a:endParaRPr lang="zh-CN" altLang="en-US" sz="1700" dirty="0">
                    <a:solidFill>
                      <a:srgbClr val="002060"/>
                    </a:solidFill>
                    <a:latin typeface="微软雅黑" panose="020B0503020204020204" pitchFamily="34" charset="-122"/>
                    <a:ea typeface="微软雅黑" panose="020B0503020204020204" pitchFamily="34" charset="-122"/>
                  </a:endParaRPr>
                </a:p>
              </p:txBody>
            </p:sp>
          </p:grpSp>
          <p:sp>
            <p:nvSpPr>
              <p:cNvPr id="30" name="Freeform: Shape 127"/>
              <p:cNvSpPr/>
              <p:nvPr/>
            </p:nvSpPr>
            <p:spPr bwMode="auto">
              <a:xfrm>
                <a:off x="7813896" y="1378539"/>
                <a:ext cx="329976" cy="253570"/>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a:xfrm>
            <a:off x="3149400" y="3099015"/>
            <a:ext cx="8900474" cy="1893127"/>
            <a:chOff x="3149400" y="3099015"/>
            <a:chExt cx="8900474" cy="1893127"/>
          </a:xfrm>
        </p:grpSpPr>
        <p:grpSp>
          <p:nvGrpSpPr>
            <p:cNvPr id="40" name="组合 39"/>
            <p:cNvGrpSpPr/>
            <p:nvPr/>
          </p:nvGrpSpPr>
          <p:grpSpPr>
            <a:xfrm>
              <a:off x="6648635" y="3099015"/>
              <a:ext cx="5401239" cy="1347323"/>
              <a:chOff x="6899934" y="1282396"/>
              <a:chExt cx="5150801" cy="1347323"/>
            </a:xfrm>
          </p:grpSpPr>
          <p:grpSp>
            <p:nvGrpSpPr>
              <p:cNvPr id="41" name="组合 40"/>
              <p:cNvGrpSpPr/>
              <p:nvPr/>
            </p:nvGrpSpPr>
            <p:grpSpPr>
              <a:xfrm>
                <a:off x="6899934" y="1282396"/>
                <a:ext cx="5150801" cy="1347323"/>
                <a:chOff x="6902070" y="1787895"/>
                <a:chExt cx="5150801" cy="1347323"/>
              </a:xfrm>
            </p:grpSpPr>
            <p:sp>
              <p:nvSpPr>
                <p:cNvPr id="43" name="矩形 42"/>
                <p:cNvSpPr/>
                <p:nvPr/>
              </p:nvSpPr>
              <p:spPr>
                <a:xfrm>
                  <a:off x="6988742" y="1787895"/>
                  <a:ext cx="4984194" cy="1347323"/>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AutoShape 31"/>
                <p:cNvSpPr>
                  <a:spLocks noChangeArrowheads="1"/>
                </p:cNvSpPr>
                <p:nvPr/>
              </p:nvSpPr>
              <p:spPr bwMode="auto">
                <a:xfrm>
                  <a:off x="6942652" y="1794310"/>
                  <a:ext cx="4984194" cy="406621"/>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a:t>
                  </a:r>
                  <a:r>
                    <a:rPr lang="zh-CN" altLang="en-US" sz="2000" kern="100" dirty="0">
                      <a:solidFill>
                        <a:schemeClr val="bg1"/>
                      </a:solidFill>
                      <a:latin typeface="微软雅黑" pitchFamily="34" charset="-122"/>
                      <a:ea typeface="微软雅黑" pitchFamily="34" charset="-122"/>
                    </a:rPr>
                    <a:t>认知</a:t>
                  </a:r>
                  <a:r>
                    <a:rPr lang="zh-CN" altLang="en-US" sz="2000" kern="100" dirty="0" smtClean="0">
                      <a:solidFill>
                        <a:schemeClr val="bg1"/>
                      </a:solidFill>
                      <a:latin typeface="微软雅黑" pitchFamily="34" charset="-122"/>
                      <a:ea typeface="微软雅黑" pitchFamily="34" charset="-122"/>
                    </a:rPr>
                    <a:t>维度对用户参与度影响</a:t>
                  </a:r>
                  <a:endParaRPr lang="zh-CN" sz="2000" kern="100" dirty="0">
                    <a:solidFill>
                      <a:schemeClr val="bg1"/>
                    </a:solidFill>
                    <a:latin typeface="微软雅黑" pitchFamily="34" charset="-122"/>
                    <a:ea typeface="微软雅黑" pitchFamily="34" charset="-122"/>
                  </a:endParaRPr>
                </a:p>
              </p:txBody>
            </p:sp>
            <p:sp>
              <p:nvSpPr>
                <p:cNvPr id="45" name="矩形 44"/>
                <p:cNvSpPr/>
                <p:nvPr/>
              </p:nvSpPr>
              <p:spPr>
                <a:xfrm>
                  <a:off x="6902070" y="2178546"/>
                  <a:ext cx="5150801" cy="956672"/>
                </a:xfrm>
                <a:prstGeom prst="rect">
                  <a:avLst/>
                </a:prstGeom>
              </p:spPr>
              <p:txBody>
                <a:bodyPr wrap="square">
                  <a:spAutoFit/>
                </a:bodyPr>
                <a:lstStyle/>
                <a:p>
                  <a:pPr marL="285750" indent="-285750">
                    <a:spcBef>
                      <a:spcPts val="500"/>
                    </a:spcBef>
                    <a:buFont typeface="Wingdings" panose="05000000000000000000" pitchFamily="2" charset="2"/>
                    <a:buChar char="Ø"/>
                  </a:pPr>
                  <a:r>
                    <a:rPr lang="zh-CN" altLang="en-US" sz="1700" b="1" dirty="0" smtClean="0">
                      <a:solidFill>
                        <a:srgbClr val="002060"/>
                      </a:solidFill>
                      <a:latin typeface="微软雅黑" panose="020B0503020204020204" pitchFamily="34" charset="-122"/>
                      <a:ea typeface="微软雅黑" panose="020B0503020204020204" pitchFamily="34" charset="-122"/>
                    </a:rPr>
                    <a:t>认知</a:t>
                  </a:r>
                  <a:r>
                    <a:rPr lang="zh-CN" altLang="en-US" sz="1700" b="1" dirty="0">
                      <a:solidFill>
                        <a:srgbClr val="002060"/>
                      </a:solidFill>
                      <a:latin typeface="微软雅黑" panose="020B0503020204020204" pitchFamily="34" charset="-122"/>
                      <a:ea typeface="微软雅黑" panose="020B0503020204020204" pitchFamily="34" charset="-122"/>
                    </a:rPr>
                    <a:t>维</a:t>
                  </a:r>
                  <a:r>
                    <a:rPr lang="zh-CN" altLang="en-US" sz="1700" b="1" dirty="0" smtClean="0">
                      <a:solidFill>
                        <a:srgbClr val="002060"/>
                      </a:solidFill>
                      <a:latin typeface="微软雅黑" panose="020B0503020204020204" pitchFamily="34" charset="-122"/>
                      <a:ea typeface="微软雅黑" panose="020B0503020204020204" pitchFamily="34" charset="-122"/>
                    </a:rPr>
                    <a:t>度的影响效应为：专家</a:t>
                  </a:r>
                  <a:r>
                    <a:rPr lang="en-US" altLang="zh-CN" sz="1700" b="1" dirty="0" smtClean="0">
                      <a:solidFill>
                        <a:srgbClr val="002060"/>
                      </a:solidFill>
                      <a:latin typeface="微软雅黑" panose="020B0503020204020204" pitchFamily="34" charset="-122"/>
                      <a:ea typeface="微软雅黑" panose="020B0503020204020204" pitchFamily="34" charset="-122"/>
                    </a:rPr>
                    <a:t>&gt;</a:t>
                  </a:r>
                  <a:r>
                    <a:rPr lang="zh-CN" altLang="en-US" sz="1700" b="1" dirty="0" smtClean="0">
                      <a:solidFill>
                        <a:srgbClr val="002060"/>
                      </a:solidFill>
                      <a:latin typeface="微软雅黑" panose="020B0503020204020204" pitchFamily="34" charset="-122"/>
                      <a:ea typeface="微软雅黑" panose="020B0503020204020204" pitchFamily="34" charset="-122"/>
                    </a:rPr>
                    <a:t>中庸</a:t>
                  </a:r>
                  <a:r>
                    <a:rPr lang="en-US" altLang="zh-CN" sz="1700" b="1" dirty="0" smtClean="0">
                      <a:solidFill>
                        <a:srgbClr val="002060"/>
                      </a:solidFill>
                      <a:latin typeface="微软雅黑" panose="020B0503020204020204" pitchFamily="34" charset="-122"/>
                      <a:ea typeface="微软雅黑" panose="020B0503020204020204" pitchFamily="34" charset="-122"/>
                    </a:rPr>
                    <a:t>&gt;</a:t>
                  </a:r>
                  <a:r>
                    <a:rPr lang="zh-CN" altLang="en-US" sz="1700" b="1" dirty="0" smtClean="0">
                      <a:solidFill>
                        <a:srgbClr val="002060"/>
                      </a:solidFill>
                      <a:latin typeface="微软雅黑" panose="020B0503020204020204" pitchFamily="34" charset="-122"/>
                      <a:ea typeface="微软雅黑" panose="020B0503020204020204" pitchFamily="34" charset="-122"/>
                    </a:rPr>
                    <a:t>信息搜寻；</a:t>
                  </a:r>
                  <a:endParaRPr lang="en-US" altLang="zh-CN" sz="1700" b="1"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zh-CN" altLang="en-US" sz="1700" dirty="0" smtClean="0">
                      <a:solidFill>
                        <a:srgbClr val="002060"/>
                      </a:solidFill>
                      <a:latin typeface="微软雅黑" panose="020B0503020204020204" pitchFamily="34" charset="-122"/>
                      <a:ea typeface="微软雅黑" panose="020B0503020204020204" pitchFamily="34" charset="-122"/>
                    </a:rPr>
                    <a:t>知识供给者专业水平越高，</a:t>
                  </a:r>
                  <a:r>
                    <a:rPr lang="zh-CN" altLang="en-US" sz="1700" dirty="0">
                      <a:solidFill>
                        <a:srgbClr val="002060"/>
                      </a:solidFill>
                      <a:latin typeface="微软雅黑" panose="020B0503020204020204" pitchFamily="34" charset="-122"/>
                      <a:ea typeface="微软雅黑" panose="020B0503020204020204" pitchFamily="34" charset="-122"/>
                    </a:rPr>
                    <a:t>获得他人赞同的可能性也越大，因此更容易驱动他们付费</a:t>
                  </a:r>
                  <a:r>
                    <a:rPr lang="zh-CN" altLang="en-US" sz="1700" dirty="0" smtClean="0">
                      <a:solidFill>
                        <a:srgbClr val="002060"/>
                      </a:solidFill>
                      <a:latin typeface="微软雅黑" panose="020B0503020204020204" pitchFamily="34" charset="-122"/>
                      <a:ea typeface="微软雅黑" panose="020B0503020204020204" pitchFamily="34" charset="-122"/>
                    </a:rPr>
                    <a:t>行为。</a:t>
                  </a:r>
                  <a:endParaRPr lang="zh-CN" altLang="en-US" sz="1700" dirty="0">
                    <a:solidFill>
                      <a:srgbClr val="002060"/>
                    </a:solidFill>
                    <a:latin typeface="微软雅黑" panose="020B0503020204020204" pitchFamily="34" charset="-122"/>
                    <a:ea typeface="微软雅黑" panose="020B0503020204020204" pitchFamily="34" charset="-122"/>
                  </a:endParaRPr>
                </a:p>
              </p:txBody>
            </p:sp>
          </p:grpSp>
          <p:sp>
            <p:nvSpPr>
              <p:cNvPr id="42" name="Freeform: Shape 127"/>
              <p:cNvSpPr/>
              <p:nvPr/>
            </p:nvSpPr>
            <p:spPr bwMode="auto">
              <a:xfrm>
                <a:off x="7733452" y="1336538"/>
                <a:ext cx="321117" cy="302140"/>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grpSp>
        <p:sp>
          <p:nvSpPr>
            <p:cNvPr id="46" name="椭圆 45"/>
            <p:cNvSpPr/>
            <p:nvPr/>
          </p:nvSpPr>
          <p:spPr>
            <a:xfrm>
              <a:off x="3149400" y="3962243"/>
              <a:ext cx="872196" cy="10298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6679501" y="4726710"/>
            <a:ext cx="5401239" cy="1941154"/>
            <a:chOff x="6957169" y="1233776"/>
            <a:chExt cx="5150801" cy="1941154"/>
          </a:xfrm>
        </p:grpSpPr>
        <p:grpSp>
          <p:nvGrpSpPr>
            <p:cNvPr id="48" name="组合 47"/>
            <p:cNvGrpSpPr/>
            <p:nvPr/>
          </p:nvGrpSpPr>
          <p:grpSpPr>
            <a:xfrm>
              <a:off x="6957169" y="1233776"/>
              <a:ext cx="5150801" cy="1941154"/>
              <a:chOff x="6959305" y="1739275"/>
              <a:chExt cx="5150801" cy="1941154"/>
            </a:xfrm>
          </p:grpSpPr>
          <p:sp>
            <p:nvSpPr>
              <p:cNvPr id="50" name="矩形 49"/>
              <p:cNvSpPr/>
              <p:nvPr/>
            </p:nvSpPr>
            <p:spPr>
              <a:xfrm>
                <a:off x="6988742" y="1787895"/>
                <a:ext cx="4984194" cy="1874581"/>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AutoShape 31"/>
              <p:cNvSpPr>
                <a:spLocks noChangeArrowheads="1"/>
              </p:cNvSpPr>
              <p:nvPr/>
            </p:nvSpPr>
            <p:spPr bwMode="auto">
              <a:xfrm>
                <a:off x="6988742" y="1739275"/>
                <a:ext cx="4984194" cy="444688"/>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a:t>
                </a:r>
                <a:r>
                  <a:rPr lang="zh-CN" altLang="en-US" sz="2000" kern="100" dirty="0">
                    <a:solidFill>
                      <a:schemeClr val="bg1"/>
                    </a:solidFill>
                    <a:latin typeface="微软雅黑" pitchFamily="34" charset="-122"/>
                    <a:ea typeface="微软雅黑" pitchFamily="34" charset="-122"/>
                  </a:rPr>
                  <a:t>关系</a:t>
                </a:r>
                <a:r>
                  <a:rPr lang="zh-CN" altLang="en-US" sz="2000" kern="100" dirty="0" smtClean="0">
                    <a:solidFill>
                      <a:schemeClr val="bg1"/>
                    </a:solidFill>
                    <a:latin typeface="微软雅黑" pitchFamily="34" charset="-122"/>
                    <a:ea typeface="微软雅黑" pitchFamily="34" charset="-122"/>
                  </a:rPr>
                  <a:t>维度对用户参与度影响</a:t>
                </a:r>
                <a:endParaRPr lang="zh-CN" sz="2000" kern="100" dirty="0">
                  <a:solidFill>
                    <a:schemeClr val="bg1"/>
                  </a:solidFill>
                  <a:latin typeface="微软雅黑" pitchFamily="34" charset="-122"/>
                  <a:ea typeface="微软雅黑" pitchFamily="34" charset="-122"/>
                </a:endParaRPr>
              </a:p>
            </p:txBody>
          </p:sp>
          <p:sp>
            <p:nvSpPr>
              <p:cNvPr id="52" name="矩形 51"/>
              <p:cNvSpPr/>
              <p:nvPr/>
            </p:nvSpPr>
            <p:spPr>
              <a:xfrm>
                <a:off x="6959305" y="2215926"/>
                <a:ext cx="5150801" cy="1464503"/>
              </a:xfrm>
              <a:prstGeom prst="rect">
                <a:avLst/>
              </a:prstGeom>
            </p:spPr>
            <p:txBody>
              <a:bodyPr wrap="square">
                <a:spAutoFit/>
              </a:bodyPr>
              <a:lstStyle/>
              <a:p>
                <a:pPr marL="285750" indent="-285750">
                  <a:buFont typeface="Wingdings" panose="05000000000000000000" pitchFamily="2" charset="2"/>
                  <a:buChar char="Ø"/>
                </a:pPr>
                <a:r>
                  <a:rPr lang="zh-CN" altLang="en-US" sz="1700" b="1" dirty="0">
                    <a:solidFill>
                      <a:srgbClr val="002060"/>
                    </a:solidFill>
                    <a:latin typeface="微软雅黑" panose="020B0503020204020204" pitchFamily="34" charset="-122"/>
                    <a:ea typeface="微软雅黑" panose="020B0503020204020204" pitchFamily="34" charset="-122"/>
                  </a:rPr>
                  <a:t>关系维度下</a:t>
                </a:r>
                <a:r>
                  <a:rPr lang="zh-CN" altLang="en-US" sz="1700" b="1" dirty="0" smtClean="0">
                    <a:solidFill>
                      <a:srgbClr val="002060"/>
                    </a:solidFill>
                    <a:latin typeface="微软雅黑" panose="020B0503020204020204" pitchFamily="34" charset="-122"/>
                    <a:ea typeface="微软雅黑" panose="020B0503020204020204" pitchFamily="34" charset="-122"/>
                  </a:rPr>
                  <a:t>的</a:t>
                </a:r>
                <a:r>
                  <a:rPr lang="zh-CN" altLang="en-US" sz="1700" b="1" dirty="0">
                    <a:solidFill>
                      <a:srgbClr val="002060"/>
                    </a:solidFill>
                    <a:latin typeface="微软雅黑" panose="020B0503020204020204" pitchFamily="34" charset="-122"/>
                    <a:ea typeface="微软雅黑" panose="020B0503020204020204" pitchFamily="34" charset="-122"/>
                  </a:rPr>
                  <a:t>两</a:t>
                </a:r>
                <a:r>
                  <a:rPr lang="zh-CN" altLang="en-US" sz="1700" b="1" dirty="0" smtClean="0">
                    <a:solidFill>
                      <a:srgbClr val="002060"/>
                    </a:solidFill>
                    <a:latin typeface="微软雅黑" panose="020B0503020204020204" pitchFamily="34" charset="-122"/>
                    <a:ea typeface="微软雅黑" panose="020B0503020204020204" pitchFamily="34" charset="-122"/>
                  </a:rPr>
                  <a:t>个变量只</a:t>
                </a:r>
                <a:r>
                  <a:rPr lang="zh-CN" altLang="en-US" sz="1700" b="1" dirty="0">
                    <a:solidFill>
                      <a:srgbClr val="002060"/>
                    </a:solidFill>
                    <a:latin typeface="微软雅黑" panose="020B0503020204020204" pitchFamily="34" charset="-122"/>
                    <a:ea typeface="微软雅黑" panose="020B0503020204020204" pitchFamily="34" charset="-122"/>
                  </a:rPr>
                  <a:t>在“专家型”用户中有较小的促进</a:t>
                </a:r>
                <a:r>
                  <a:rPr lang="zh-CN" altLang="en-US" sz="1700" b="1" dirty="0" smtClean="0">
                    <a:solidFill>
                      <a:srgbClr val="002060"/>
                    </a:solidFill>
                    <a:latin typeface="微软雅黑" panose="020B0503020204020204" pitchFamily="34" charset="-122"/>
                    <a:ea typeface="微软雅黑" panose="020B0503020204020204" pitchFamily="34" charset="-122"/>
                  </a:rPr>
                  <a:t>作用；</a:t>
                </a:r>
                <a:endParaRPr lang="en-US" altLang="zh-CN" sz="1700" b="1"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zh-CN" altLang="en-US" sz="1700" dirty="0">
                    <a:solidFill>
                      <a:srgbClr val="002060"/>
                    </a:solidFill>
                    <a:latin typeface="微软雅黑" panose="020B0503020204020204" pitchFamily="34" charset="-122"/>
                    <a:ea typeface="微软雅黑" panose="020B0503020204020204" pitchFamily="34" charset="-122"/>
                  </a:rPr>
                  <a:t>个人的知识和专业技能可以通过他发表的文章和参与公共编辑等方式体现出来，</a:t>
                </a:r>
                <a:r>
                  <a:rPr lang="zh-CN" altLang="en-US" sz="1700" dirty="0" smtClean="0">
                    <a:solidFill>
                      <a:srgbClr val="002060"/>
                    </a:solidFill>
                    <a:latin typeface="微软雅黑" panose="020B0503020204020204" pitchFamily="34" charset="-122"/>
                    <a:ea typeface="微软雅黑" panose="020B0503020204020204" pitchFamily="34" charset="-122"/>
                  </a:rPr>
                  <a:t>因此发表</a:t>
                </a:r>
                <a:r>
                  <a:rPr lang="zh-CN" altLang="en-US" sz="1700" dirty="0">
                    <a:solidFill>
                      <a:srgbClr val="002060"/>
                    </a:solidFill>
                    <a:latin typeface="微软雅黑" panose="020B0503020204020204" pitchFamily="34" charset="-122"/>
                    <a:ea typeface="微软雅黑" panose="020B0503020204020204" pitchFamily="34" charset="-122"/>
                  </a:rPr>
                  <a:t>文章的数量越</a:t>
                </a:r>
                <a:r>
                  <a:rPr lang="zh-CN" altLang="en-US" sz="1700" dirty="0" smtClean="0">
                    <a:solidFill>
                      <a:srgbClr val="002060"/>
                    </a:solidFill>
                    <a:latin typeface="微软雅黑" panose="020B0503020204020204" pitchFamily="34" charset="-122"/>
                    <a:ea typeface="微软雅黑" panose="020B0503020204020204" pitchFamily="34" charset="-122"/>
                  </a:rPr>
                  <a:t>多且质量越高，</a:t>
                </a:r>
                <a:r>
                  <a:rPr lang="zh-CN" altLang="en-US" sz="1700" dirty="0">
                    <a:solidFill>
                      <a:srgbClr val="002060"/>
                    </a:solidFill>
                    <a:latin typeface="微软雅黑" panose="020B0503020204020204" pitchFamily="34" charset="-122"/>
                    <a:ea typeface="微软雅黑" panose="020B0503020204020204" pitchFamily="34" charset="-122"/>
                  </a:rPr>
                  <a:t>就越会激发他人付费</a:t>
                </a:r>
                <a:r>
                  <a:rPr lang="zh-CN" altLang="en-US" sz="1700" dirty="0" smtClean="0">
                    <a:solidFill>
                      <a:srgbClr val="002060"/>
                    </a:solidFill>
                    <a:latin typeface="微软雅黑" panose="020B0503020204020204" pitchFamily="34" charset="-122"/>
                    <a:ea typeface="微软雅黑" panose="020B0503020204020204" pitchFamily="34" charset="-122"/>
                  </a:rPr>
                  <a:t>行为</a:t>
                </a:r>
                <a:r>
                  <a:rPr lang="zh-CN" altLang="en-US" sz="1700" dirty="0">
                    <a:solidFill>
                      <a:srgbClr val="002060"/>
                    </a:solidFill>
                    <a:latin typeface="微软雅黑" panose="020B0503020204020204" pitchFamily="34" charset="-122"/>
                    <a:ea typeface="微软雅黑" panose="020B0503020204020204" pitchFamily="34" charset="-122"/>
                  </a:rPr>
                  <a:t>。</a:t>
                </a:r>
              </a:p>
            </p:txBody>
          </p:sp>
        </p:grpSp>
        <p:sp>
          <p:nvSpPr>
            <p:cNvPr id="49" name="Freeform: Shape 127"/>
            <p:cNvSpPr/>
            <p:nvPr/>
          </p:nvSpPr>
          <p:spPr bwMode="auto">
            <a:xfrm>
              <a:off x="7771296" y="1321229"/>
              <a:ext cx="324250" cy="264981"/>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651099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anim calcmode="lin" valueType="num">
                                      <p:cBhvr>
                                        <p:cTn id="27" dur="1000" fill="hold"/>
                                        <p:tgtEl>
                                          <p:spTgt spid="47"/>
                                        </p:tgtEl>
                                        <p:attrNameLst>
                                          <p:attrName>ppt_x</p:attrName>
                                        </p:attrNameLst>
                                      </p:cBhvr>
                                      <p:tavLst>
                                        <p:tav tm="0">
                                          <p:val>
                                            <p:strVal val="#ppt_x"/>
                                          </p:val>
                                        </p:tav>
                                        <p:tav tm="100000">
                                          <p:val>
                                            <p:strVal val="#ppt_x"/>
                                          </p:val>
                                        </p:tav>
                                      </p:tavLst>
                                    </p:anim>
                                    <p:anim calcmode="lin" valueType="num">
                                      <p:cBhvr>
                                        <p:cTn id="2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01486" y="2067619"/>
            <a:ext cx="11190514"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椭圆 8"/>
          <p:cNvSpPr/>
          <p:nvPr/>
        </p:nvSpPr>
        <p:spPr>
          <a:xfrm>
            <a:off x="1511195" y="1777594"/>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文本框 9"/>
          <p:cNvSpPr txBox="1"/>
          <p:nvPr/>
        </p:nvSpPr>
        <p:spPr>
          <a:xfrm>
            <a:off x="2514906" y="2429860"/>
            <a:ext cx="1213144" cy="91300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335" b="0"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04</a:t>
            </a:r>
            <a:endParaRPr kumimoji="0" lang="zh-CN" altLang="en-US" sz="5335" b="0"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4579" y="2067619"/>
            <a:ext cx="704698"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16200000">
            <a:off x="5756866" y="3466879"/>
            <a:ext cx="4893561" cy="714891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1433414" y="3342867"/>
            <a:ext cx="31964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结 论 建 议</a:t>
            </a:r>
            <a:endParaRPr kumimoji="0" lang="zh-CN" altLang="en-US" sz="40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8602535" y="2897770"/>
            <a:ext cx="1088760"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建议</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5413158" y="2867149"/>
            <a:ext cx="1088760"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结论</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597890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2500"/>
                            </p:stCondLst>
                            <p:childTnLst>
                              <p:par>
                                <p:cTn id="29" presetID="50" presetClass="entr" presetSubtype="0" decel="10000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strVal val="#ppt_w+.3"/>
                                          </p:val>
                                        </p:tav>
                                        <p:tav tm="100000">
                                          <p:val>
                                            <p:strVal val="#ppt_w"/>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animEffect transition="in" filter="fade">
                                      <p:cBhvr>
                                        <p:cTn id="33" dur="1000"/>
                                        <p:tgtEl>
                                          <p:spTgt spid="15"/>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strVal val="#ppt_w+.3"/>
                                          </p:val>
                                        </p:tav>
                                        <p:tav tm="100000">
                                          <p:val>
                                            <p:strVal val="#ppt_w"/>
                                          </p:val>
                                        </p:tav>
                                      </p:tavLst>
                                    </p:anim>
                                    <p:anim calcmode="lin" valueType="num">
                                      <p:cBhvr>
                                        <p:cTn id="38" dur="1000" fill="hold"/>
                                        <p:tgtEl>
                                          <p:spTgt spid="16"/>
                                        </p:tgtEl>
                                        <p:attrNameLst>
                                          <p:attrName>ppt_h</p:attrName>
                                        </p:attrNameLst>
                                      </p:cBhvr>
                                      <p:tavLst>
                                        <p:tav tm="0">
                                          <p:val>
                                            <p:strVal val="#ppt_h"/>
                                          </p:val>
                                        </p:tav>
                                        <p:tav tm="100000">
                                          <p:val>
                                            <p:strVal val="#ppt_h"/>
                                          </p:val>
                                        </p:tav>
                                      </p:tavLst>
                                    </p:anim>
                                    <p:animEffect transition="in" filter="fade">
                                      <p:cBhvr>
                                        <p:cTn id="3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p:bldP spid="10" grpId="0"/>
      <p:bldP spid="11" grpId="0" animBg="1" autoUpdateAnimBg="0"/>
      <p:bldP spid="14"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5596A7"/>
                  </a:solidFill>
                  <a:latin typeface="微软雅黑" panose="020B0503020204020204" pitchFamily="34" charset="-122"/>
                  <a:ea typeface="微软雅黑" panose="020B0503020204020204" pitchFamily="34" charset="-122"/>
                </a:rPr>
                <a:t>结 论 建 议</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1183657"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4.1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结论</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pSp>
        <p:nvGrpSpPr>
          <p:cNvPr id="28" name="Group 59"/>
          <p:cNvGrpSpPr/>
          <p:nvPr/>
        </p:nvGrpSpPr>
        <p:grpSpPr>
          <a:xfrm>
            <a:off x="1143913" y="1280160"/>
            <a:ext cx="2187053" cy="5419033"/>
            <a:chOff x="3753851" y="1202035"/>
            <a:chExt cx="1640290" cy="3516052"/>
          </a:xfrm>
          <a:solidFill>
            <a:srgbClr val="71BFBF"/>
          </a:solidFill>
        </p:grpSpPr>
        <p:sp>
          <p:nvSpPr>
            <p:cNvPr id="29" name="Freeform 21"/>
            <p:cNvSpPr>
              <a:spLocks/>
            </p:cNvSpPr>
            <p:nvPr/>
          </p:nvSpPr>
          <p:spPr bwMode="auto">
            <a:xfrm>
              <a:off x="4300613" y="3341199"/>
              <a:ext cx="271386" cy="83812"/>
            </a:xfrm>
            <a:custGeom>
              <a:avLst/>
              <a:gdLst/>
              <a:ahLst/>
              <a:cxnLst>
                <a:cxn ang="0">
                  <a:pos x="68" y="0"/>
                </a:cxn>
                <a:cxn ang="0">
                  <a:pos x="14" y="0"/>
                </a:cxn>
                <a:cxn ang="0">
                  <a:pos x="14" y="0"/>
                </a:cxn>
                <a:cxn ang="0">
                  <a:pos x="13" y="2"/>
                </a:cxn>
                <a:cxn ang="0">
                  <a:pos x="7" y="2"/>
                </a:cxn>
                <a:cxn ang="0">
                  <a:pos x="7" y="2"/>
                </a:cxn>
                <a:cxn ang="0">
                  <a:pos x="4" y="3"/>
                </a:cxn>
                <a:cxn ang="0">
                  <a:pos x="2" y="4"/>
                </a:cxn>
                <a:cxn ang="0">
                  <a:pos x="0" y="6"/>
                </a:cxn>
                <a:cxn ang="0">
                  <a:pos x="0" y="8"/>
                </a:cxn>
                <a:cxn ang="0">
                  <a:pos x="0" y="8"/>
                </a:cxn>
                <a:cxn ang="0">
                  <a:pos x="1" y="14"/>
                </a:cxn>
                <a:cxn ang="0">
                  <a:pos x="3" y="18"/>
                </a:cxn>
                <a:cxn ang="0">
                  <a:pos x="5" y="21"/>
                </a:cxn>
                <a:cxn ang="0">
                  <a:pos x="68" y="21"/>
                </a:cxn>
                <a:cxn ang="0">
                  <a:pos x="68" y="0"/>
                </a:cxn>
              </a:cxnLst>
              <a:rect l="0" t="0" r="r" b="b"/>
              <a:pathLst>
                <a:path w="68" h="21">
                  <a:moveTo>
                    <a:pt x="68" y="0"/>
                  </a:moveTo>
                  <a:lnTo>
                    <a:pt x="14" y="0"/>
                  </a:lnTo>
                  <a:lnTo>
                    <a:pt x="14" y="0"/>
                  </a:lnTo>
                  <a:lnTo>
                    <a:pt x="13" y="2"/>
                  </a:lnTo>
                  <a:lnTo>
                    <a:pt x="7" y="2"/>
                  </a:lnTo>
                  <a:lnTo>
                    <a:pt x="7" y="2"/>
                  </a:lnTo>
                  <a:lnTo>
                    <a:pt x="4" y="3"/>
                  </a:lnTo>
                  <a:lnTo>
                    <a:pt x="2" y="4"/>
                  </a:lnTo>
                  <a:lnTo>
                    <a:pt x="0" y="6"/>
                  </a:lnTo>
                  <a:lnTo>
                    <a:pt x="0" y="8"/>
                  </a:lnTo>
                  <a:lnTo>
                    <a:pt x="0" y="8"/>
                  </a:lnTo>
                  <a:lnTo>
                    <a:pt x="1" y="14"/>
                  </a:lnTo>
                  <a:lnTo>
                    <a:pt x="3" y="18"/>
                  </a:lnTo>
                  <a:lnTo>
                    <a:pt x="5" y="21"/>
                  </a:lnTo>
                  <a:lnTo>
                    <a:pt x="68" y="21"/>
                  </a:lnTo>
                  <a:lnTo>
                    <a:pt x="6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Freeform 22"/>
            <p:cNvSpPr>
              <a:spLocks/>
            </p:cNvSpPr>
            <p:nvPr/>
          </p:nvSpPr>
          <p:spPr bwMode="auto">
            <a:xfrm>
              <a:off x="4152949" y="3425010"/>
              <a:ext cx="419054" cy="550755"/>
            </a:xfrm>
            <a:custGeom>
              <a:avLst/>
              <a:gdLst/>
              <a:ahLst/>
              <a:cxnLst>
                <a:cxn ang="0">
                  <a:pos x="42" y="0"/>
                </a:cxn>
                <a:cxn ang="0">
                  <a:pos x="42" y="0"/>
                </a:cxn>
                <a:cxn ang="0">
                  <a:pos x="44" y="1"/>
                </a:cxn>
                <a:cxn ang="0">
                  <a:pos x="47" y="1"/>
                </a:cxn>
                <a:cxn ang="0">
                  <a:pos x="47" y="1"/>
                </a:cxn>
                <a:cxn ang="0">
                  <a:pos x="43" y="18"/>
                </a:cxn>
                <a:cxn ang="0">
                  <a:pos x="39" y="34"/>
                </a:cxn>
                <a:cxn ang="0">
                  <a:pos x="28" y="68"/>
                </a:cxn>
                <a:cxn ang="0">
                  <a:pos x="15" y="103"/>
                </a:cxn>
                <a:cxn ang="0">
                  <a:pos x="0" y="138"/>
                </a:cxn>
                <a:cxn ang="0">
                  <a:pos x="60" y="138"/>
                </a:cxn>
                <a:cxn ang="0">
                  <a:pos x="60" y="138"/>
                </a:cxn>
                <a:cxn ang="0">
                  <a:pos x="71" y="94"/>
                </a:cxn>
                <a:cxn ang="0">
                  <a:pos x="77" y="65"/>
                </a:cxn>
                <a:cxn ang="0">
                  <a:pos x="80" y="53"/>
                </a:cxn>
                <a:cxn ang="0">
                  <a:pos x="81" y="44"/>
                </a:cxn>
                <a:cxn ang="0">
                  <a:pos x="105" y="44"/>
                </a:cxn>
                <a:cxn ang="0">
                  <a:pos x="105" y="44"/>
                </a:cxn>
                <a:cxn ang="0">
                  <a:pos x="105" y="0"/>
                </a:cxn>
                <a:cxn ang="0">
                  <a:pos x="42" y="0"/>
                </a:cxn>
              </a:cxnLst>
              <a:rect l="0" t="0" r="r" b="b"/>
              <a:pathLst>
                <a:path w="105" h="138">
                  <a:moveTo>
                    <a:pt x="42" y="0"/>
                  </a:moveTo>
                  <a:lnTo>
                    <a:pt x="42" y="0"/>
                  </a:lnTo>
                  <a:lnTo>
                    <a:pt x="44" y="1"/>
                  </a:lnTo>
                  <a:lnTo>
                    <a:pt x="47" y="1"/>
                  </a:lnTo>
                  <a:lnTo>
                    <a:pt x="47" y="1"/>
                  </a:lnTo>
                  <a:lnTo>
                    <a:pt x="43" y="18"/>
                  </a:lnTo>
                  <a:lnTo>
                    <a:pt x="39" y="34"/>
                  </a:lnTo>
                  <a:lnTo>
                    <a:pt x="28" y="68"/>
                  </a:lnTo>
                  <a:lnTo>
                    <a:pt x="15" y="103"/>
                  </a:lnTo>
                  <a:lnTo>
                    <a:pt x="0" y="138"/>
                  </a:lnTo>
                  <a:lnTo>
                    <a:pt x="60" y="138"/>
                  </a:lnTo>
                  <a:lnTo>
                    <a:pt x="60" y="138"/>
                  </a:lnTo>
                  <a:lnTo>
                    <a:pt x="71" y="94"/>
                  </a:lnTo>
                  <a:lnTo>
                    <a:pt x="77" y="65"/>
                  </a:lnTo>
                  <a:lnTo>
                    <a:pt x="80" y="53"/>
                  </a:lnTo>
                  <a:lnTo>
                    <a:pt x="81" y="44"/>
                  </a:lnTo>
                  <a:lnTo>
                    <a:pt x="105" y="44"/>
                  </a:lnTo>
                  <a:lnTo>
                    <a:pt x="105" y="44"/>
                  </a:lnTo>
                  <a:lnTo>
                    <a:pt x="105" y="0"/>
                  </a:lnTo>
                  <a:lnTo>
                    <a:pt x="4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1" name="Freeform 23"/>
            <p:cNvSpPr>
              <a:spLocks/>
            </p:cNvSpPr>
            <p:nvPr/>
          </p:nvSpPr>
          <p:spPr bwMode="auto">
            <a:xfrm>
              <a:off x="4472227" y="1202035"/>
              <a:ext cx="99776" cy="502863"/>
            </a:xfrm>
            <a:custGeom>
              <a:avLst/>
              <a:gdLst/>
              <a:ahLst/>
              <a:cxnLst>
                <a:cxn ang="0">
                  <a:pos x="25" y="0"/>
                </a:cxn>
                <a:cxn ang="0">
                  <a:pos x="25" y="0"/>
                </a:cxn>
                <a:cxn ang="0">
                  <a:pos x="24" y="0"/>
                </a:cxn>
                <a:cxn ang="0">
                  <a:pos x="24" y="34"/>
                </a:cxn>
                <a:cxn ang="0">
                  <a:pos x="24" y="34"/>
                </a:cxn>
                <a:cxn ang="0">
                  <a:pos x="23" y="35"/>
                </a:cxn>
                <a:cxn ang="0">
                  <a:pos x="21" y="37"/>
                </a:cxn>
                <a:cxn ang="0">
                  <a:pos x="21" y="69"/>
                </a:cxn>
                <a:cxn ang="0">
                  <a:pos x="19" y="69"/>
                </a:cxn>
                <a:cxn ang="0">
                  <a:pos x="19" y="69"/>
                </a:cxn>
                <a:cxn ang="0">
                  <a:pos x="17" y="69"/>
                </a:cxn>
                <a:cxn ang="0">
                  <a:pos x="16" y="70"/>
                </a:cxn>
                <a:cxn ang="0">
                  <a:pos x="14" y="72"/>
                </a:cxn>
                <a:cxn ang="0">
                  <a:pos x="14" y="73"/>
                </a:cxn>
                <a:cxn ang="0">
                  <a:pos x="14" y="73"/>
                </a:cxn>
                <a:cxn ang="0">
                  <a:pos x="15" y="76"/>
                </a:cxn>
                <a:cxn ang="0">
                  <a:pos x="12" y="76"/>
                </a:cxn>
                <a:cxn ang="0">
                  <a:pos x="12" y="76"/>
                </a:cxn>
                <a:cxn ang="0">
                  <a:pos x="8" y="77"/>
                </a:cxn>
                <a:cxn ang="0">
                  <a:pos x="6" y="78"/>
                </a:cxn>
                <a:cxn ang="0">
                  <a:pos x="5" y="80"/>
                </a:cxn>
                <a:cxn ang="0">
                  <a:pos x="4" y="83"/>
                </a:cxn>
                <a:cxn ang="0">
                  <a:pos x="4" y="88"/>
                </a:cxn>
                <a:cxn ang="0">
                  <a:pos x="4" y="88"/>
                </a:cxn>
                <a:cxn ang="0">
                  <a:pos x="5" y="91"/>
                </a:cxn>
                <a:cxn ang="0">
                  <a:pos x="5" y="91"/>
                </a:cxn>
                <a:cxn ang="0">
                  <a:pos x="3" y="92"/>
                </a:cxn>
                <a:cxn ang="0">
                  <a:pos x="1" y="93"/>
                </a:cxn>
                <a:cxn ang="0">
                  <a:pos x="0" y="95"/>
                </a:cxn>
                <a:cxn ang="0">
                  <a:pos x="0" y="98"/>
                </a:cxn>
                <a:cxn ang="0">
                  <a:pos x="0" y="98"/>
                </a:cxn>
                <a:cxn ang="0">
                  <a:pos x="2" y="111"/>
                </a:cxn>
                <a:cxn ang="0">
                  <a:pos x="4" y="120"/>
                </a:cxn>
                <a:cxn ang="0">
                  <a:pos x="5" y="124"/>
                </a:cxn>
                <a:cxn ang="0">
                  <a:pos x="7" y="126"/>
                </a:cxn>
                <a:cxn ang="0">
                  <a:pos x="25" y="126"/>
                </a:cxn>
                <a:cxn ang="0">
                  <a:pos x="25" y="0"/>
                </a:cxn>
              </a:cxnLst>
              <a:rect l="0" t="0" r="r" b="b"/>
              <a:pathLst>
                <a:path w="25" h="126">
                  <a:moveTo>
                    <a:pt x="25" y="0"/>
                  </a:moveTo>
                  <a:lnTo>
                    <a:pt x="25" y="0"/>
                  </a:lnTo>
                  <a:lnTo>
                    <a:pt x="24" y="0"/>
                  </a:lnTo>
                  <a:lnTo>
                    <a:pt x="24" y="34"/>
                  </a:lnTo>
                  <a:lnTo>
                    <a:pt x="24" y="34"/>
                  </a:lnTo>
                  <a:lnTo>
                    <a:pt x="23" y="35"/>
                  </a:lnTo>
                  <a:lnTo>
                    <a:pt x="21" y="37"/>
                  </a:lnTo>
                  <a:lnTo>
                    <a:pt x="21" y="69"/>
                  </a:lnTo>
                  <a:lnTo>
                    <a:pt x="19" y="69"/>
                  </a:lnTo>
                  <a:lnTo>
                    <a:pt x="19" y="69"/>
                  </a:lnTo>
                  <a:lnTo>
                    <a:pt x="17" y="69"/>
                  </a:lnTo>
                  <a:lnTo>
                    <a:pt x="16" y="70"/>
                  </a:lnTo>
                  <a:lnTo>
                    <a:pt x="14" y="72"/>
                  </a:lnTo>
                  <a:lnTo>
                    <a:pt x="14" y="73"/>
                  </a:lnTo>
                  <a:lnTo>
                    <a:pt x="14" y="73"/>
                  </a:lnTo>
                  <a:lnTo>
                    <a:pt x="15" y="76"/>
                  </a:lnTo>
                  <a:lnTo>
                    <a:pt x="12" y="76"/>
                  </a:lnTo>
                  <a:lnTo>
                    <a:pt x="12" y="76"/>
                  </a:lnTo>
                  <a:lnTo>
                    <a:pt x="8" y="77"/>
                  </a:lnTo>
                  <a:lnTo>
                    <a:pt x="6" y="78"/>
                  </a:lnTo>
                  <a:lnTo>
                    <a:pt x="5" y="80"/>
                  </a:lnTo>
                  <a:lnTo>
                    <a:pt x="4" y="83"/>
                  </a:lnTo>
                  <a:lnTo>
                    <a:pt x="4" y="88"/>
                  </a:lnTo>
                  <a:lnTo>
                    <a:pt x="4" y="88"/>
                  </a:lnTo>
                  <a:lnTo>
                    <a:pt x="5" y="91"/>
                  </a:lnTo>
                  <a:lnTo>
                    <a:pt x="5" y="91"/>
                  </a:lnTo>
                  <a:lnTo>
                    <a:pt x="3" y="92"/>
                  </a:lnTo>
                  <a:lnTo>
                    <a:pt x="1" y="93"/>
                  </a:lnTo>
                  <a:lnTo>
                    <a:pt x="0" y="95"/>
                  </a:lnTo>
                  <a:lnTo>
                    <a:pt x="0" y="98"/>
                  </a:lnTo>
                  <a:lnTo>
                    <a:pt x="0" y="98"/>
                  </a:lnTo>
                  <a:lnTo>
                    <a:pt x="2" y="111"/>
                  </a:lnTo>
                  <a:lnTo>
                    <a:pt x="4" y="120"/>
                  </a:lnTo>
                  <a:lnTo>
                    <a:pt x="5" y="124"/>
                  </a:lnTo>
                  <a:lnTo>
                    <a:pt x="7" y="126"/>
                  </a:lnTo>
                  <a:lnTo>
                    <a:pt x="25" y="126"/>
                  </a:lnTo>
                  <a:lnTo>
                    <a:pt x="2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4" name="Freeform 24"/>
            <p:cNvSpPr>
              <a:spLocks/>
            </p:cNvSpPr>
            <p:nvPr/>
          </p:nvSpPr>
          <p:spPr bwMode="auto">
            <a:xfrm>
              <a:off x="4356487" y="1704898"/>
              <a:ext cx="215513" cy="1636301"/>
            </a:xfrm>
            <a:custGeom>
              <a:avLst/>
              <a:gdLst/>
              <a:ahLst/>
              <a:cxnLst>
                <a:cxn ang="0">
                  <a:pos x="36" y="0"/>
                </a:cxn>
                <a:cxn ang="0">
                  <a:pos x="36" y="0"/>
                </a:cxn>
                <a:cxn ang="0">
                  <a:pos x="36" y="0"/>
                </a:cxn>
                <a:cxn ang="0">
                  <a:pos x="37" y="0"/>
                </a:cxn>
                <a:cxn ang="0">
                  <a:pos x="37" y="0"/>
                </a:cxn>
                <a:cxn ang="0">
                  <a:pos x="37" y="30"/>
                </a:cxn>
                <a:cxn ang="0">
                  <a:pos x="36" y="59"/>
                </a:cxn>
                <a:cxn ang="0">
                  <a:pos x="33" y="122"/>
                </a:cxn>
                <a:cxn ang="0">
                  <a:pos x="29" y="183"/>
                </a:cxn>
                <a:cxn ang="0">
                  <a:pos x="22" y="243"/>
                </a:cxn>
                <a:cxn ang="0">
                  <a:pos x="15" y="297"/>
                </a:cxn>
                <a:cxn ang="0">
                  <a:pos x="9" y="346"/>
                </a:cxn>
                <a:cxn ang="0">
                  <a:pos x="0" y="410"/>
                </a:cxn>
                <a:cxn ang="0">
                  <a:pos x="54" y="410"/>
                </a:cxn>
                <a:cxn ang="0">
                  <a:pos x="54" y="0"/>
                </a:cxn>
                <a:cxn ang="0">
                  <a:pos x="36" y="0"/>
                </a:cxn>
              </a:cxnLst>
              <a:rect l="0" t="0" r="r" b="b"/>
              <a:pathLst>
                <a:path w="54" h="410">
                  <a:moveTo>
                    <a:pt x="36" y="0"/>
                  </a:moveTo>
                  <a:lnTo>
                    <a:pt x="36" y="0"/>
                  </a:lnTo>
                  <a:lnTo>
                    <a:pt x="36" y="0"/>
                  </a:lnTo>
                  <a:lnTo>
                    <a:pt x="37" y="0"/>
                  </a:lnTo>
                  <a:lnTo>
                    <a:pt x="37" y="0"/>
                  </a:lnTo>
                  <a:lnTo>
                    <a:pt x="37" y="30"/>
                  </a:lnTo>
                  <a:lnTo>
                    <a:pt x="36" y="59"/>
                  </a:lnTo>
                  <a:lnTo>
                    <a:pt x="33" y="122"/>
                  </a:lnTo>
                  <a:lnTo>
                    <a:pt x="29" y="183"/>
                  </a:lnTo>
                  <a:lnTo>
                    <a:pt x="22" y="243"/>
                  </a:lnTo>
                  <a:lnTo>
                    <a:pt x="15" y="297"/>
                  </a:lnTo>
                  <a:lnTo>
                    <a:pt x="9" y="346"/>
                  </a:lnTo>
                  <a:lnTo>
                    <a:pt x="0" y="410"/>
                  </a:lnTo>
                  <a:lnTo>
                    <a:pt x="54" y="410"/>
                  </a:lnTo>
                  <a:lnTo>
                    <a:pt x="54" y="0"/>
                  </a:lnTo>
                  <a:lnTo>
                    <a:pt x="3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Freeform 25"/>
            <p:cNvSpPr>
              <a:spLocks/>
            </p:cNvSpPr>
            <p:nvPr/>
          </p:nvSpPr>
          <p:spPr bwMode="auto">
            <a:xfrm>
              <a:off x="3753851" y="4143386"/>
              <a:ext cx="818151" cy="574701"/>
            </a:xfrm>
            <a:custGeom>
              <a:avLst/>
              <a:gdLst/>
              <a:ahLst/>
              <a:cxnLst>
                <a:cxn ang="0">
                  <a:pos x="81" y="0"/>
                </a:cxn>
                <a:cxn ang="0">
                  <a:pos x="81" y="0"/>
                </a:cxn>
                <a:cxn ang="0">
                  <a:pos x="65" y="29"/>
                </a:cxn>
                <a:cxn ang="0">
                  <a:pos x="51" y="56"/>
                </a:cxn>
                <a:cxn ang="0">
                  <a:pos x="25" y="102"/>
                </a:cxn>
                <a:cxn ang="0">
                  <a:pos x="6" y="133"/>
                </a:cxn>
                <a:cxn ang="0">
                  <a:pos x="0" y="144"/>
                </a:cxn>
                <a:cxn ang="0">
                  <a:pos x="82" y="144"/>
                </a:cxn>
                <a:cxn ang="0">
                  <a:pos x="86" y="144"/>
                </a:cxn>
                <a:cxn ang="0">
                  <a:pos x="86" y="144"/>
                </a:cxn>
                <a:cxn ang="0">
                  <a:pos x="86" y="133"/>
                </a:cxn>
                <a:cxn ang="0">
                  <a:pos x="88" y="122"/>
                </a:cxn>
                <a:cxn ang="0">
                  <a:pos x="92" y="111"/>
                </a:cxn>
                <a:cxn ang="0">
                  <a:pos x="96" y="101"/>
                </a:cxn>
                <a:cxn ang="0">
                  <a:pos x="100" y="92"/>
                </a:cxn>
                <a:cxn ang="0">
                  <a:pos x="107" y="82"/>
                </a:cxn>
                <a:cxn ang="0">
                  <a:pos x="114" y="75"/>
                </a:cxn>
                <a:cxn ang="0">
                  <a:pos x="121" y="67"/>
                </a:cxn>
                <a:cxn ang="0">
                  <a:pos x="130" y="59"/>
                </a:cxn>
                <a:cxn ang="0">
                  <a:pos x="139" y="54"/>
                </a:cxn>
                <a:cxn ang="0">
                  <a:pos x="149" y="48"/>
                </a:cxn>
                <a:cxn ang="0">
                  <a:pos x="159" y="44"/>
                </a:cxn>
                <a:cxn ang="0">
                  <a:pos x="170" y="40"/>
                </a:cxn>
                <a:cxn ang="0">
                  <a:pos x="181" y="37"/>
                </a:cxn>
                <a:cxn ang="0">
                  <a:pos x="193" y="35"/>
                </a:cxn>
                <a:cxn ang="0">
                  <a:pos x="205" y="35"/>
                </a:cxn>
                <a:cxn ang="0">
                  <a:pos x="205" y="35"/>
                </a:cxn>
                <a:cxn ang="0">
                  <a:pos x="205" y="35"/>
                </a:cxn>
                <a:cxn ang="0">
                  <a:pos x="205" y="0"/>
                </a:cxn>
                <a:cxn ang="0">
                  <a:pos x="81" y="0"/>
                </a:cxn>
              </a:cxnLst>
              <a:rect l="0" t="0" r="r" b="b"/>
              <a:pathLst>
                <a:path w="205" h="144">
                  <a:moveTo>
                    <a:pt x="81" y="0"/>
                  </a:moveTo>
                  <a:lnTo>
                    <a:pt x="81" y="0"/>
                  </a:lnTo>
                  <a:lnTo>
                    <a:pt x="65" y="29"/>
                  </a:lnTo>
                  <a:lnTo>
                    <a:pt x="51" y="56"/>
                  </a:lnTo>
                  <a:lnTo>
                    <a:pt x="25" y="102"/>
                  </a:lnTo>
                  <a:lnTo>
                    <a:pt x="6" y="133"/>
                  </a:lnTo>
                  <a:lnTo>
                    <a:pt x="0" y="144"/>
                  </a:lnTo>
                  <a:lnTo>
                    <a:pt x="82" y="144"/>
                  </a:lnTo>
                  <a:lnTo>
                    <a:pt x="86" y="144"/>
                  </a:lnTo>
                  <a:lnTo>
                    <a:pt x="86" y="144"/>
                  </a:lnTo>
                  <a:lnTo>
                    <a:pt x="86" y="133"/>
                  </a:lnTo>
                  <a:lnTo>
                    <a:pt x="88" y="122"/>
                  </a:lnTo>
                  <a:lnTo>
                    <a:pt x="92" y="111"/>
                  </a:lnTo>
                  <a:lnTo>
                    <a:pt x="96" y="101"/>
                  </a:lnTo>
                  <a:lnTo>
                    <a:pt x="100" y="92"/>
                  </a:lnTo>
                  <a:lnTo>
                    <a:pt x="107" y="82"/>
                  </a:lnTo>
                  <a:lnTo>
                    <a:pt x="114" y="75"/>
                  </a:lnTo>
                  <a:lnTo>
                    <a:pt x="121" y="67"/>
                  </a:lnTo>
                  <a:lnTo>
                    <a:pt x="130" y="59"/>
                  </a:lnTo>
                  <a:lnTo>
                    <a:pt x="139" y="54"/>
                  </a:lnTo>
                  <a:lnTo>
                    <a:pt x="149" y="48"/>
                  </a:lnTo>
                  <a:lnTo>
                    <a:pt x="159" y="44"/>
                  </a:lnTo>
                  <a:lnTo>
                    <a:pt x="170" y="40"/>
                  </a:lnTo>
                  <a:lnTo>
                    <a:pt x="181" y="37"/>
                  </a:lnTo>
                  <a:lnTo>
                    <a:pt x="193" y="35"/>
                  </a:lnTo>
                  <a:lnTo>
                    <a:pt x="205" y="35"/>
                  </a:lnTo>
                  <a:lnTo>
                    <a:pt x="205" y="35"/>
                  </a:lnTo>
                  <a:lnTo>
                    <a:pt x="205" y="35"/>
                  </a:lnTo>
                  <a:lnTo>
                    <a:pt x="205" y="0"/>
                  </a:lnTo>
                  <a:lnTo>
                    <a:pt x="81"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 name="Freeform 26"/>
            <p:cNvSpPr>
              <a:spLocks/>
            </p:cNvSpPr>
            <p:nvPr/>
          </p:nvSpPr>
          <p:spPr bwMode="auto">
            <a:xfrm>
              <a:off x="4077119" y="3975765"/>
              <a:ext cx="494881" cy="167621"/>
            </a:xfrm>
            <a:custGeom>
              <a:avLst/>
              <a:gdLst/>
              <a:ahLst/>
              <a:cxnLst>
                <a:cxn ang="0">
                  <a:pos x="124" y="3"/>
                </a:cxn>
                <a:cxn ang="0">
                  <a:pos x="124" y="3"/>
                </a:cxn>
                <a:cxn ang="0">
                  <a:pos x="79" y="3"/>
                </a:cxn>
                <a:cxn ang="0">
                  <a:pos x="79" y="3"/>
                </a:cxn>
                <a:cxn ang="0">
                  <a:pos x="79" y="0"/>
                </a:cxn>
                <a:cxn ang="0">
                  <a:pos x="19" y="0"/>
                </a:cxn>
                <a:cxn ang="0">
                  <a:pos x="19" y="0"/>
                </a:cxn>
                <a:cxn ang="0">
                  <a:pos x="18" y="2"/>
                </a:cxn>
                <a:cxn ang="0">
                  <a:pos x="0" y="2"/>
                </a:cxn>
                <a:cxn ang="0">
                  <a:pos x="0" y="41"/>
                </a:cxn>
                <a:cxn ang="0">
                  <a:pos x="0" y="41"/>
                </a:cxn>
                <a:cxn ang="0">
                  <a:pos x="0" y="42"/>
                </a:cxn>
                <a:cxn ang="0">
                  <a:pos x="124" y="42"/>
                </a:cxn>
                <a:cxn ang="0">
                  <a:pos x="124" y="3"/>
                </a:cxn>
              </a:cxnLst>
              <a:rect l="0" t="0" r="r" b="b"/>
              <a:pathLst>
                <a:path w="124" h="42">
                  <a:moveTo>
                    <a:pt x="124" y="3"/>
                  </a:moveTo>
                  <a:lnTo>
                    <a:pt x="124" y="3"/>
                  </a:lnTo>
                  <a:lnTo>
                    <a:pt x="79" y="3"/>
                  </a:lnTo>
                  <a:lnTo>
                    <a:pt x="79" y="3"/>
                  </a:lnTo>
                  <a:lnTo>
                    <a:pt x="79" y="0"/>
                  </a:lnTo>
                  <a:lnTo>
                    <a:pt x="19" y="0"/>
                  </a:lnTo>
                  <a:lnTo>
                    <a:pt x="19" y="0"/>
                  </a:lnTo>
                  <a:lnTo>
                    <a:pt x="18" y="2"/>
                  </a:lnTo>
                  <a:lnTo>
                    <a:pt x="0" y="2"/>
                  </a:lnTo>
                  <a:lnTo>
                    <a:pt x="0" y="41"/>
                  </a:lnTo>
                  <a:lnTo>
                    <a:pt x="0" y="41"/>
                  </a:lnTo>
                  <a:lnTo>
                    <a:pt x="0" y="42"/>
                  </a:lnTo>
                  <a:lnTo>
                    <a:pt x="124" y="42"/>
                  </a:lnTo>
                  <a:lnTo>
                    <a:pt x="124"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 name="Freeform 27"/>
            <p:cNvSpPr>
              <a:spLocks/>
            </p:cNvSpPr>
            <p:nvPr/>
          </p:nvSpPr>
          <p:spPr bwMode="auto">
            <a:xfrm>
              <a:off x="4572000" y="3975765"/>
              <a:ext cx="498873" cy="167621"/>
            </a:xfrm>
            <a:custGeom>
              <a:avLst/>
              <a:gdLst/>
              <a:ahLst/>
              <a:cxnLst>
                <a:cxn ang="0">
                  <a:pos x="125" y="40"/>
                </a:cxn>
                <a:cxn ang="0">
                  <a:pos x="125" y="2"/>
                </a:cxn>
                <a:cxn ang="0">
                  <a:pos x="106" y="2"/>
                </a:cxn>
                <a:cxn ang="0">
                  <a:pos x="106" y="2"/>
                </a:cxn>
                <a:cxn ang="0">
                  <a:pos x="106" y="0"/>
                </a:cxn>
                <a:cxn ang="0">
                  <a:pos x="46" y="0"/>
                </a:cxn>
                <a:cxn ang="0">
                  <a:pos x="46" y="0"/>
                </a:cxn>
                <a:cxn ang="0">
                  <a:pos x="47" y="3"/>
                </a:cxn>
                <a:cxn ang="0">
                  <a:pos x="1" y="3"/>
                </a:cxn>
                <a:cxn ang="0">
                  <a:pos x="0" y="3"/>
                </a:cxn>
                <a:cxn ang="0">
                  <a:pos x="0" y="42"/>
                </a:cxn>
                <a:cxn ang="0">
                  <a:pos x="125" y="42"/>
                </a:cxn>
                <a:cxn ang="0">
                  <a:pos x="125" y="42"/>
                </a:cxn>
                <a:cxn ang="0">
                  <a:pos x="125" y="40"/>
                </a:cxn>
                <a:cxn ang="0">
                  <a:pos x="125" y="40"/>
                </a:cxn>
              </a:cxnLst>
              <a:rect l="0" t="0" r="r" b="b"/>
              <a:pathLst>
                <a:path w="125" h="42">
                  <a:moveTo>
                    <a:pt x="125" y="40"/>
                  </a:moveTo>
                  <a:lnTo>
                    <a:pt x="125" y="2"/>
                  </a:lnTo>
                  <a:lnTo>
                    <a:pt x="106" y="2"/>
                  </a:lnTo>
                  <a:lnTo>
                    <a:pt x="106" y="2"/>
                  </a:lnTo>
                  <a:lnTo>
                    <a:pt x="106" y="0"/>
                  </a:lnTo>
                  <a:lnTo>
                    <a:pt x="46" y="0"/>
                  </a:lnTo>
                  <a:lnTo>
                    <a:pt x="46" y="0"/>
                  </a:lnTo>
                  <a:lnTo>
                    <a:pt x="47" y="3"/>
                  </a:lnTo>
                  <a:lnTo>
                    <a:pt x="1" y="3"/>
                  </a:lnTo>
                  <a:lnTo>
                    <a:pt x="0" y="3"/>
                  </a:lnTo>
                  <a:lnTo>
                    <a:pt x="0" y="42"/>
                  </a:lnTo>
                  <a:lnTo>
                    <a:pt x="125" y="42"/>
                  </a:lnTo>
                  <a:lnTo>
                    <a:pt x="125" y="42"/>
                  </a:lnTo>
                  <a:lnTo>
                    <a:pt x="125" y="40"/>
                  </a:lnTo>
                  <a:lnTo>
                    <a:pt x="125" y="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0" name="Freeform 28"/>
            <p:cNvSpPr>
              <a:spLocks/>
            </p:cNvSpPr>
            <p:nvPr/>
          </p:nvSpPr>
          <p:spPr bwMode="auto">
            <a:xfrm>
              <a:off x="4572000" y="4143386"/>
              <a:ext cx="822141" cy="574701"/>
            </a:xfrm>
            <a:custGeom>
              <a:avLst/>
              <a:gdLst/>
              <a:ahLst/>
              <a:cxnLst>
                <a:cxn ang="0">
                  <a:pos x="125" y="0"/>
                </a:cxn>
                <a:cxn ang="0">
                  <a:pos x="0" y="0"/>
                </a:cxn>
                <a:cxn ang="0">
                  <a:pos x="0" y="35"/>
                </a:cxn>
                <a:cxn ang="0">
                  <a:pos x="0" y="35"/>
                </a:cxn>
                <a:cxn ang="0">
                  <a:pos x="1" y="35"/>
                </a:cxn>
                <a:cxn ang="0">
                  <a:pos x="1" y="35"/>
                </a:cxn>
                <a:cxn ang="0">
                  <a:pos x="1" y="35"/>
                </a:cxn>
                <a:cxn ang="0">
                  <a:pos x="1" y="35"/>
                </a:cxn>
                <a:cxn ang="0">
                  <a:pos x="13" y="35"/>
                </a:cxn>
                <a:cxn ang="0">
                  <a:pos x="24" y="37"/>
                </a:cxn>
                <a:cxn ang="0">
                  <a:pos x="36" y="40"/>
                </a:cxn>
                <a:cxn ang="0">
                  <a:pos x="46" y="43"/>
                </a:cxn>
                <a:cxn ang="0">
                  <a:pos x="57" y="48"/>
                </a:cxn>
                <a:cxn ang="0">
                  <a:pos x="67" y="54"/>
                </a:cxn>
                <a:cxn ang="0">
                  <a:pos x="75" y="59"/>
                </a:cxn>
                <a:cxn ang="0">
                  <a:pos x="84" y="67"/>
                </a:cxn>
                <a:cxn ang="0">
                  <a:pos x="92" y="75"/>
                </a:cxn>
                <a:cxn ang="0">
                  <a:pos x="99" y="82"/>
                </a:cxn>
                <a:cxn ang="0">
                  <a:pos x="105" y="92"/>
                </a:cxn>
                <a:cxn ang="0">
                  <a:pos x="109" y="101"/>
                </a:cxn>
                <a:cxn ang="0">
                  <a:pos x="114" y="111"/>
                </a:cxn>
                <a:cxn ang="0">
                  <a:pos x="117" y="122"/>
                </a:cxn>
                <a:cxn ang="0">
                  <a:pos x="119" y="133"/>
                </a:cxn>
                <a:cxn ang="0">
                  <a:pos x="120" y="144"/>
                </a:cxn>
                <a:cxn ang="0">
                  <a:pos x="126" y="144"/>
                </a:cxn>
                <a:cxn ang="0">
                  <a:pos x="206" y="144"/>
                </a:cxn>
                <a:cxn ang="0">
                  <a:pos x="206" y="144"/>
                </a:cxn>
                <a:cxn ang="0">
                  <a:pos x="199" y="133"/>
                </a:cxn>
                <a:cxn ang="0">
                  <a:pos x="181" y="102"/>
                </a:cxn>
                <a:cxn ang="0">
                  <a:pos x="154" y="56"/>
                </a:cxn>
                <a:cxn ang="0">
                  <a:pos x="140" y="29"/>
                </a:cxn>
                <a:cxn ang="0">
                  <a:pos x="125" y="0"/>
                </a:cxn>
                <a:cxn ang="0">
                  <a:pos x="125" y="0"/>
                </a:cxn>
              </a:cxnLst>
              <a:rect l="0" t="0" r="r" b="b"/>
              <a:pathLst>
                <a:path w="206" h="144">
                  <a:moveTo>
                    <a:pt x="125" y="0"/>
                  </a:moveTo>
                  <a:lnTo>
                    <a:pt x="0" y="0"/>
                  </a:lnTo>
                  <a:lnTo>
                    <a:pt x="0" y="35"/>
                  </a:lnTo>
                  <a:lnTo>
                    <a:pt x="0" y="35"/>
                  </a:lnTo>
                  <a:lnTo>
                    <a:pt x="1" y="35"/>
                  </a:lnTo>
                  <a:lnTo>
                    <a:pt x="1" y="35"/>
                  </a:lnTo>
                  <a:lnTo>
                    <a:pt x="1" y="35"/>
                  </a:lnTo>
                  <a:lnTo>
                    <a:pt x="1" y="35"/>
                  </a:lnTo>
                  <a:lnTo>
                    <a:pt x="13" y="35"/>
                  </a:lnTo>
                  <a:lnTo>
                    <a:pt x="24" y="37"/>
                  </a:lnTo>
                  <a:lnTo>
                    <a:pt x="36" y="40"/>
                  </a:lnTo>
                  <a:lnTo>
                    <a:pt x="46" y="43"/>
                  </a:lnTo>
                  <a:lnTo>
                    <a:pt x="57" y="48"/>
                  </a:lnTo>
                  <a:lnTo>
                    <a:pt x="67" y="54"/>
                  </a:lnTo>
                  <a:lnTo>
                    <a:pt x="75" y="59"/>
                  </a:lnTo>
                  <a:lnTo>
                    <a:pt x="84" y="67"/>
                  </a:lnTo>
                  <a:lnTo>
                    <a:pt x="92" y="75"/>
                  </a:lnTo>
                  <a:lnTo>
                    <a:pt x="99" y="82"/>
                  </a:lnTo>
                  <a:lnTo>
                    <a:pt x="105" y="92"/>
                  </a:lnTo>
                  <a:lnTo>
                    <a:pt x="109" y="101"/>
                  </a:lnTo>
                  <a:lnTo>
                    <a:pt x="114" y="111"/>
                  </a:lnTo>
                  <a:lnTo>
                    <a:pt x="117" y="122"/>
                  </a:lnTo>
                  <a:lnTo>
                    <a:pt x="119" y="133"/>
                  </a:lnTo>
                  <a:lnTo>
                    <a:pt x="120" y="144"/>
                  </a:lnTo>
                  <a:lnTo>
                    <a:pt x="126" y="144"/>
                  </a:lnTo>
                  <a:lnTo>
                    <a:pt x="206" y="144"/>
                  </a:lnTo>
                  <a:lnTo>
                    <a:pt x="206" y="144"/>
                  </a:lnTo>
                  <a:lnTo>
                    <a:pt x="199" y="133"/>
                  </a:lnTo>
                  <a:lnTo>
                    <a:pt x="181" y="102"/>
                  </a:lnTo>
                  <a:lnTo>
                    <a:pt x="154" y="56"/>
                  </a:lnTo>
                  <a:lnTo>
                    <a:pt x="140" y="29"/>
                  </a:lnTo>
                  <a:lnTo>
                    <a:pt x="125" y="0"/>
                  </a:lnTo>
                  <a:lnTo>
                    <a:pt x="12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 name="Freeform 29"/>
            <p:cNvSpPr>
              <a:spLocks/>
            </p:cNvSpPr>
            <p:nvPr/>
          </p:nvSpPr>
          <p:spPr bwMode="auto">
            <a:xfrm>
              <a:off x="4572000" y="1202035"/>
              <a:ext cx="103765" cy="502863"/>
            </a:xfrm>
            <a:custGeom>
              <a:avLst/>
              <a:gdLst/>
              <a:ahLst/>
              <a:cxnLst>
                <a:cxn ang="0">
                  <a:pos x="26" y="98"/>
                </a:cxn>
                <a:cxn ang="0">
                  <a:pos x="26" y="98"/>
                </a:cxn>
                <a:cxn ang="0">
                  <a:pos x="26" y="95"/>
                </a:cxn>
                <a:cxn ang="0">
                  <a:pos x="25" y="93"/>
                </a:cxn>
                <a:cxn ang="0">
                  <a:pos x="23" y="92"/>
                </a:cxn>
                <a:cxn ang="0">
                  <a:pos x="21" y="91"/>
                </a:cxn>
                <a:cxn ang="0">
                  <a:pos x="21" y="91"/>
                </a:cxn>
                <a:cxn ang="0">
                  <a:pos x="22" y="88"/>
                </a:cxn>
                <a:cxn ang="0">
                  <a:pos x="22" y="83"/>
                </a:cxn>
                <a:cxn ang="0">
                  <a:pos x="22" y="83"/>
                </a:cxn>
                <a:cxn ang="0">
                  <a:pos x="22" y="80"/>
                </a:cxn>
                <a:cxn ang="0">
                  <a:pos x="19" y="78"/>
                </a:cxn>
                <a:cxn ang="0">
                  <a:pos x="17" y="77"/>
                </a:cxn>
                <a:cxn ang="0">
                  <a:pos x="14" y="76"/>
                </a:cxn>
                <a:cxn ang="0">
                  <a:pos x="12" y="76"/>
                </a:cxn>
                <a:cxn ang="0">
                  <a:pos x="12" y="76"/>
                </a:cxn>
                <a:cxn ang="0">
                  <a:pos x="12" y="73"/>
                </a:cxn>
                <a:cxn ang="0">
                  <a:pos x="12" y="73"/>
                </a:cxn>
                <a:cxn ang="0">
                  <a:pos x="12" y="72"/>
                </a:cxn>
                <a:cxn ang="0">
                  <a:pos x="11" y="70"/>
                </a:cxn>
                <a:cxn ang="0">
                  <a:pos x="9" y="69"/>
                </a:cxn>
                <a:cxn ang="0">
                  <a:pos x="6" y="69"/>
                </a:cxn>
                <a:cxn ang="0">
                  <a:pos x="4" y="69"/>
                </a:cxn>
                <a:cxn ang="0">
                  <a:pos x="4" y="37"/>
                </a:cxn>
                <a:cxn ang="0">
                  <a:pos x="4" y="37"/>
                </a:cxn>
                <a:cxn ang="0">
                  <a:pos x="3" y="35"/>
                </a:cxn>
                <a:cxn ang="0">
                  <a:pos x="2" y="34"/>
                </a:cxn>
                <a:cxn ang="0">
                  <a:pos x="2" y="0"/>
                </a:cxn>
                <a:cxn ang="0">
                  <a:pos x="1" y="0"/>
                </a:cxn>
                <a:cxn ang="0">
                  <a:pos x="0" y="0"/>
                </a:cxn>
                <a:cxn ang="0">
                  <a:pos x="0" y="126"/>
                </a:cxn>
                <a:cxn ang="0">
                  <a:pos x="19" y="126"/>
                </a:cxn>
                <a:cxn ang="0">
                  <a:pos x="19" y="126"/>
                </a:cxn>
                <a:cxn ang="0">
                  <a:pos x="21" y="124"/>
                </a:cxn>
                <a:cxn ang="0">
                  <a:pos x="22" y="120"/>
                </a:cxn>
                <a:cxn ang="0">
                  <a:pos x="24" y="111"/>
                </a:cxn>
                <a:cxn ang="0">
                  <a:pos x="26" y="98"/>
                </a:cxn>
                <a:cxn ang="0">
                  <a:pos x="26" y="98"/>
                </a:cxn>
              </a:cxnLst>
              <a:rect l="0" t="0" r="r" b="b"/>
              <a:pathLst>
                <a:path w="26" h="126">
                  <a:moveTo>
                    <a:pt x="26" y="98"/>
                  </a:moveTo>
                  <a:lnTo>
                    <a:pt x="26" y="98"/>
                  </a:lnTo>
                  <a:lnTo>
                    <a:pt x="26" y="95"/>
                  </a:lnTo>
                  <a:lnTo>
                    <a:pt x="25" y="93"/>
                  </a:lnTo>
                  <a:lnTo>
                    <a:pt x="23" y="92"/>
                  </a:lnTo>
                  <a:lnTo>
                    <a:pt x="21" y="91"/>
                  </a:lnTo>
                  <a:lnTo>
                    <a:pt x="21" y="91"/>
                  </a:lnTo>
                  <a:lnTo>
                    <a:pt x="22" y="88"/>
                  </a:lnTo>
                  <a:lnTo>
                    <a:pt x="22" y="83"/>
                  </a:lnTo>
                  <a:lnTo>
                    <a:pt x="22" y="83"/>
                  </a:lnTo>
                  <a:lnTo>
                    <a:pt x="22" y="80"/>
                  </a:lnTo>
                  <a:lnTo>
                    <a:pt x="19" y="78"/>
                  </a:lnTo>
                  <a:lnTo>
                    <a:pt x="17" y="77"/>
                  </a:lnTo>
                  <a:lnTo>
                    <a:pt x="14" y="76"/>
                  </a:lnTo>
                  <a:lnTo>
                    <a:pt x="12" y="76"/>
                  </a:lnTo>
                  <a:lnTo>
                    <a:pt x="12" y="76"/>
                  </a:lnTo>
                  <a:lnTo>
                    <a:pt x="12" y="73"/>
                  </a:lnTo>
                  <a:lnTo>
                    <a:pt x="12" y="73"/>
                  </a:lnTo>
                  <a:lnTo>
                    <a:pt x="12" y="72"/>
                  </a:lnTo>
                  <a:lnTo>
                    <a:pt x="11" y="70"/>
                  </a:lnTo>
                  <a:lnTo>
                    <a:pt x="9" y="69"/>
                  </a:lnTo>
                  <a:lnTo>
                    <a:pt x="6" y="69"/>
                  </a:lnTo>
                  <a:lnTo>
                    <a:pt x="4" y="69"/>
                  </a:lnTo>
                  <a:lnTo>
                    <a:pt x="4" y="37"/>
                  </a:lnTo>
                  <a:lnTo>
                    <a:pt x="4" y="37"/>
                  </a:lnTo>
                  <a:lnTo>
                    <a:pt x="3" y="35"/>
                  </a:lnTo>
                  <a:lnTo>
                    <a:pt x="2" y="34"/>
                  </a:lnTo>
                  <a:lnTo>
                    <a:pt x="2" y="0"/>
                  </a:lnTo>
                  <a:lnTo>
                    <a:pt x="1" y="0"/>
                  </a:lnTo>
                  <a:lnTo>
                    <a:pt x="0" y="0"/>
                  </a:lnTo>
                  <a:lnTo>
                    <a:pt x="0" y="126"/>
                  </a:lnTo>
                  <a:lnTo>
                    <a:pt x="19" y="126"/>
                  </a:lnTo>
                  <a:lnTo>
                    <a:pt x="19" y="126"/>
                  </a:lnTo>
                  <a:lnTo>
                    <a:pt x="21" y="124"/>
                  </a:lnTo>
                  <a:lnTo>
                    <a:pt x="22" y="120"/>
                  </a:lnTo>
                  <a:lnTo>
                    <a:pt x="24" y="111"/>
                  </a:lnTo>
                  <a:lnTo>
                    <a:pt x="26" y="98"/>
                  </a:lnTo>
                  <a:lnTo>
                    <a:pt x="26" y="9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Freeform 30"/>
            <p:cNvSpPr>
              <a:spLocks/>
            </p:cNvSpPr>
            <p:nvPr/>
          </p:nvSpPr>
          <p:spPr bwMode="auto">
            <a:xfrm>
              <a:off x="4572000" y="1704898"/>
              <a:ext cx="223495" cy="1636301"/>
            </a:xfrm>
            <a:custGeom>
              <a:avLst/>
              <a:gdLst/>
              <a:ahLst/>
              <a:cxnLst>
                <a:cxn ang="0">
                  <a:pos x="56" y="410"/>
                </a:cxn>
                <a:cxn ang="0">
                  <a:pos x="56" y="410"/>
                </a:cxn>
                <a:cxn ang="0">
                  <a:pos x="46" y="346"/>
                </a:cxn>
                <a:cxn ang="0">
                  <a:pos x="39" y="297"/>
                </a:cxn>
                <a:cxn ang="0">
                  <a:pos x="33" y="243"/>
                </a:cxn>
                <a:cxn ang="0">
                  <a:pos x="26" y="183"/>
                </a:cxn>
                <a:cxn ang="0">
                  <a:pos x="22" y="122"/>
                </a:cxn>
                <a:cxn ang="0">
                  <a:pos x="18" y="59"/>
                </a:cxn>
                <a:cxn ang="0">
                  <a:pos x="17" y="30"/>
                </a:cxn>
                <a:cxn ang="0">
                  <a:pos x="17" y="0"/>
                </a:cxn>
                <a:cxn ang="0">
                  <a:pos x="18" y="0"/>
                </a:cxn>
                <a:cxn ang="0">
                  <a:pos x="18" y="0"/>
                </a:cxn>
                <a:cxn ang="0">
                  <a:pos x="19" y="0"/>
                </a:cxn>
                <a:cxn ang="0">
                  <a:pos x="0" y="0"/>
                </a:cxn>
                <a:cxn ang="0">
                  <a:pos x="0" y="410"/>
                </a:cxn>
                <a:cxn ang="0">
                  <a:pos x="56" y="410"/>
                </a:cxn>
              </a:cxnLst>
              <a:rect l="0" t="0" r="r" b="b"/>
              <a:pathLst>
                <a:path w="56" h="410">
                  <a:moveTo>
                    <a:pt x="56" y="410"/>
                  </a:moveTo>
                  <a:lnTo>
                    <a:pt x="56" y="410"/>
                  </a:lnTo>
                  <a:lnTo>
                    <a:pt x="46" y="346"/>
                  </a:lnTo>
                  <a:lnTo>
                    <a:pt x="39" y="297"/>
                  </a:lnTo>
                  <a:lnTo>
                    <a:pt x="33" y="243"/>
                  </a:lnTo>
                  <a:lnTo>
                    <a:pt x="26" y="183"/>
                  </a:lnTo>
                  <a:lnTo>
                    <a:pt x="22" y="122"/>
                  </a:lnTo>
                  <a:lnTo>
                    <a:pt x="18" y="59"/>
                  </a:lnTo>
                  <a:lnTo>
                    <a:pt x="17" y="30"/>
                  </a:lnTo>
                  <a:lnTo>
                    <a:pt x="17" y="0"/>
                  </a:lnTo>
                  <a:lnTo>
                    <a:pt x="18" y="0"/>
                  </a:lnTo>
                  <a:lnTo>
                    <a:pt x="18" y="0"/>
                  </a:lnTo>
                  <a:lnTo>
                    <a:pt x="19" y="0"/>
                  </a:lnTo>
                  <a:lnTo>
                    <a:pt x="0" y="0"/>
                  </a:lnTo>
                  <a:lnTo>
                    <a:pt x="0" y="410"/>
                  </a:lnTo>
                  <a:lnTo>
                    <a:pt x="56" y="4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Freeform 31"/>
            <p:cNvSpPr>
              <a:spLocks/>
            </p:cNvSpPr>
            <p:nvPr/>
          </p:nvSpPr>
          <p:spPr bwMode="auto">
            <a:xfrm>
              <a:off x="4572000" y="3341199"/>
              <a:ext cx="279368" cy="83812"/>
            </a:xfrm>
            <a:custGeom>
              <a:avLst/>
              <a:gdLst/>
              <a:ahLst/>
              <a:cxnLst>
                <a:cxn ang="0">
                  <a:pos x="70" y="8"/>
                </a:cxn>
                <a:cxn ang="0">
                  <a:pos x="70" y="8"/>
                </a:cxn>
                <a:cxn ang="0">
                  <a:pos x="69" y="6"/>
                </a:cxn>
                <a:cxn ang="0">
                  <a:pos x="68" y="4"/>
                </a:cxn>
                <a:cxn ang="0">
                  <a:pos x="66" y="3"/>
                </a:cxn>
                <a:cxn ang="0">
                  <a:pos x="62" y="2"/>
                </a:cxn>
                <a:cxn ang="0">
                  <a:pos x="56" y="2"/>
                </a:cxn>
                <a:cxn ang="0">
                  <a:pos x="56" y="2"/>
                </a:cxn>
                <a:cxn ang="0">
                  <a:pos x="56" y="0"/>
                </a:cxn>
                <a:cxn ang="0">
                  <a:pos x="0" y="0"/>
                </a:cxn>
                <a:cxn ang="0">
                  <a:pos x="0" y="21"/>
                </a:cxn>
                <a:cxn ang="0">
                  <a:pos x="63" y="21"/>
                </a:cxn>
                <a:cxn ang="0">
                  <a:pos x="63" y="21"/>
                </a:cxn>
                <a:cxn ang="0">
                  <a:pos x="67" y="18"/>
                </a:cxn>
                <a:cxn ang="0">
                  <a:pos x="68" y="14"/>
                </a:cxn>
                <a:cxn ang="0">
                  <a:pos x="70" y="8"/>
                </a:cxn>
                <a:cxn ang="0">
                  <a:pos x="70" y="8"/>
                </a:cxn>
              </a:cxnLst>
              <a:rect l="0" t="0" r="r" b="b"/>
              <a:pathLst>
                <a:path w="70" h="21">
                  <a:moveTo>
                    <a:pt x="70" y="8"/>
                  </a:moveTo>
                  <a:lnTo>
                    <a:pt x="70" y="8"/>
                  </a:lnTo>
                  <a:lnTo>
                    <a:pt x="69" y="6"/>
                  </a:lnTo>
                  <a:lnTo>
                    <a:pt x="68" y="4"/>
                  </a:lnTo>
                  <a:lnTo>
                    <a:pt x="66" y="3"/>
                  </a:lnTo>
                  <a:lnTo>
                    <a:pt x="62" y="2"/>
                  </a:lnTo>
                  <a:lnTo>
                    <a:pt x="56" y="2"/>
                  </a:lnTo>
                  <a:lnTo>
                    <a:pt x="56" y="2"/>
                  </a:lnTo>
                  <a:lnTo>
                    <a:pt x="56" y="0"/>
                  </a:lnTo>
                  <a:lnTo>
                    <a:pt x="0" y="0"/>
                  </a:lnTo>
                  <a:lnTo>
                    <a:pt x="0" y="21"/>
                  </a:lnTo>
                  <a:lnTo>
                    <a:pt x="63" y="21"/>
                  </a:lnTo>
                  <a:lnTo>
                    <a:pt x="63" y="21"/>
                  </a:lnTo>
                  <a:lnTo>
                    <a:pt x="67" y="18"/>
                  </a:lnTo>
                  <a:lnTo>
                    <a:pt x="68" y="14"/>
                  </a:lnTo>
                  <a:lnTo>
                    <a:pt x="70" y="8"/>
                  </a:lnTo>
                  <a:lnTo>
                    <a:pt x="70"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Freeform 32"/>
            <p:cNvSpPr>
              <a:spLocks/>
            </p:cNvSpPr>
            <p:nvPr/>
          </p:nvSpPr>
          <p:spPr bwMode="auto">
            <a:xfrm>
              <a:off x="4572000" y="3425010"/>
              <a:ext cx="423043" cy="550755"/>
            </a:xfrm>
            <a:custGeom>
              <a:avLst/>
              <a:gdLst/>
              <a:ahLst/>
              <a:cxnLst>
                <a:cxn ang="0">
                  <a:pos x="59" y="1"/>
                </a:cxn>
                <a:cxn ang="0">
                  <a:pos x="62" y="1"/>
                </a:cxn>
                <a:cxn ang="0">
                  <a:pos x="62" y="1"/>
                </a:cxn>
                <a:cxn ang="0">
                  <a:pos x="63" y="0"/>
                </a:cxn>
                <a:cxn ang="0">
                  <a:pos x="0" y="0"/>
                </a:cxn>
                <a:cxn ang="0">
                  <a:pos x="0" y="44"/>
                </a:cxn>
                <a:cxn ang="0">
                  <a:pos x="1" y="44"/>
                </a:cxn>
                <a:cxn ang="0">
                  <a:pos x="25" y="44"/>
                </a:cxn>
                <a:cxn ang="0">
                  <a:pos x="25" y="44"/>
                </a:cxn>
                <a:cxn ang="0">
                  <a:pos x="33" y="84"/>
                </a:cxn>
                <a:cxn ang="0">
                  <a:pos x="39" y="114"/>
                </a:cxn>
                <a:cxn ang="0">
                  <a:pos x="46" y="138"/>
                </a:cxn>
                <a:cxn ang="0">
                  <a:pos x="106" y="138"/>
                </a:cxn>
                <a:cxn ang="0">
                  <a:pos x="106" y="138"/>
                </a:cxn>
                <a:cxn ang="0">
                  <a:pos x="91" y="103"/>
                </a:cxn>
                <a:cxn ang="0">
                  <a:pos x="78" y="68"/>
                </a:cxn>
                <a:cxn ang="0">
                  <a:pos x="67" y="34"/>
                </a:cxn>
                <a:cxn ang="0">
                  <a:pos x="62" y="18"/>
                </a:cxn>
                <a:cxn ang="0">
                  <a:pos x="59" y="1"/>
                </a:cxn>
                <a:cxn ang="0">
                  <a:pos x="59" y="1"/>
                </a:cxn>
              </a:cxnLst>
              <a:rect l="0" t="0" r="r" b="b"/>
              <a:pathLst>
                <a:path w="106" h="138">
                  <a:moveTo>
                    <a:pt x="59" y="1"/>
                  </a:moveTo>
                  <a:lnTo>
                    <a:pt x="62" y="1"/>
                  </a:lnTo>
                  <a:lnTo>
                    <a:pt x="62" y="1"/>
                  </a:lnTo>
                  <a:lnTo>
                    <a:pt x="63" y="0"/>
                  </a:lnTo>
                  <a:lnTo>
                    <a:pt x="0" y="0"/>
                  </a:lnTo>
                  <a:lnTo>
                    <a:pt x="0" y="44"/>
                  </a:lnTo>
                  <a:lnTo>
                    <a:pt x="1" y="44"/>
                  </a:lnTo>
                  <a:lnTo>
                    <a:pt x="25" y="44"/>
                  </a:lnTo>
                  <a:lnTo>
                    <a:pt x="25" y="44"/>
                  </a:lnTo>
                  <a:lnTo>
                    <a:pt x="33" y="84"/>
                  </a:lnTo>
                  <a:lnTo>
                    <a:pt x="39" y="114"/>
                  </a:lnTo>
                  <a:lnTo>
                    <a:pt x="46" y="138"/>
                  </a:lnTo>
                  <a:lnTo>
                    <a:pt x="106" y="138"/>
                  </a:lnTo>
                  <a:lnTo>
                    <a:pt x="106" y="138"/>
                  </a:lnTo>
                  <a:lnTo>
                    <a:pt x="91" y="103"/>
                  </a:lnTo>
                  <a:lnTo>
                    <a:pt x="78" y="68"/>
                  </a:lnTo>
                  <a:lnTo>
                    <a:pt x="67" y="34"/>
                  </a:lnTo>
                  <a:lnTo>
                    <a:pt x="62" y="18"/>
                  </a:lnTo>
                  <a:lnTo>
                    <a:pt x="59" y="1"/>
                  </a:lnTo>
                  <a:lnTo>
                    <a:pt x="59"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5" name="组合 44"/>
          <p:cNvGrpSpPr/>
          <p:nvPr/>
        </p:nvGrpSpPr>
        <p:grpSpPr>
          <a:xfrm>
            <a:off x="2506161" y="1342993"/>
            <a:ext cx="9272146" cy="777457"/>
            <a:chOff x="2056473" y="1753305"/>
            <a:chExt cx="9272146" cy="777457"/>
          </a:xfrm>
        </p:grpSpPr>
        <p:sp>
          <p:nvSpPr>
            <p:cNvPr id="46" name="Rectangle 66"/>
            <p:cNvSpPr/>
            <p:nvPr/>
          </p:nvSpPr>
          <p:spPr>
            <a:xfrm>
              <a:off x="4056738" y="1919504"/>
              <a:ext cx="1094242" cy="381002"/>
            </a:xfrm>
            <a:prstGeom prst="rect">
              <a:avLst/>
            </a:prstGeom>
            <a:solidFill>
              <a:srgbClr val="71BFBF"/>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151988" y="1919504"/>
              <a:ext cx="998991"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cs typeface="Open Sans" pitchFamily="34" charset="0"/>
                </a:rPr>
                <a:t>结 论 </a:t>
              </a:r>
              <a:r>
                <a:rPr lang="en-US" altLang="zh-CN" sz="2000" dirty="0" smtClean="0">
                  <a:solidFill>
                    <a:schemeClr val="bg1"/>
                  </a:solidFill>
                  <a:latin typeface="微软雅黑" panose="020B0503020204020204" pitchFamily="34" charset="-122"/>
                  <a:ea typeface="微软雅黑" panose="020B0503020204020204" pitchFamily="34" charset="-122"/>
                  <a:cs typeface="Open Sans" pitchFamily="34" charset="0"/>
                </a:rPr>
                <a:t>1</a:t>
              </a:r>
              <a:endParaRPr lang="en-US" sz="2000" dirty="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48" name="Straight Connector 21"/>
            <p:cNvCxnSpPr/>
            <p:nvPr/>
          </p:nvCxnSpPr>
          <p:spPr>
            <a:xfrm>
              <a:off x="2056473" y="2110005"/>
              <a:ext cx="1809763" cy="2117"/>
            </a:xfrm>
            <a:prstGeom prst="line">
              <a:avLst/>
            </a:prstGeom>
            <a:ln w="28575">
              <a:solidFill>
                <a:srgbClr val="70A2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bwMode="auto">
            <a:xfrm>
              <a:off x="5341482" y="1753305"/>
              <a:ext cx="5987137" cy="777457"/>
            </a:xfrm>
            <a:prstGeom prst="rect">
              <a:avLst/>
            </a:prstGeom>
            <a:noFill/>
          </p:spPr>
          <p:txBody>
            <a:bodyPr wrap="square">
              <a:spAutoFit/>
            </a:bodyPr>
            <a:lstStyle/>
            <a:p>
              <a:pPr>
                <a:lnSpc>
                  <a:spcPct val="130000"/>
                </a:lnSpc>
                <a:defRPr/>
              </a:pPr>
              <a:r>
                <a:rPr lang="zh-CN" altLang="en-US" dirty="0">
                  <a:latin typeface="微软雅黑" panose="020B0503020204020204" pitchFamily="34" charset="-122"/>
                  <a:ea typeface="微软雅黑" panose="020B0503020204020204" pitchFamily="34" charset="-122"/>
                </a:rPr>
                <a:t>从知乎</a:t>
              </a:r>
              <a:r>
                <a:rPr lang="en-US" altLang="zh-CN" dirty="0">
                  <a:latin typeface="微软雅黑" panose="020B0503020204020204" pitchFamily="34" charset="-122"/>
                  <a:ea typeface="微软雅黑" panose="020B0503020204020204" pitchFamily="34" charset="-122"/>
                </a:rPr>
                <a:t>live</a:t>
              </a:r>
              <a:r>
                <a:rPr lang="zh-CN" altLang="en-US" dirty="0">
                  <a:latin typeface="微软雅黑" panose="020B0503020204020204" pitchFamily="34" charset="-122"/>
                  <a:ea typeface="微软雅黑" panose="020B0503020204020204" pitchFamily="34" charset="-122"/>
                </a:rPr>
                <a:t>现状来看，各个主题领域下</a:t>
              </a:r>
              <a:r>
                <a:rPr lang="en-US" altLang="zh-CN" dirty="0">
                  <a:latin typeface="微软雅黑" panose="020B0503020204020204" pitchFamily="34" charset="-122"/>
                  <a:ea typeface="微软雅黑" panose="020B0503020204020204" pitchFamily="34" charset="-122"/>
                </a:rPr>
                <a:t>live</a:t>
              </a:r>
              <a:r>
                <a:rPr lang="zh-CN" altLang="en-US" dirty="0">
                  <a:latin typeface="微软雅黑" panose="020B0503020204020204" pitchFamily="34" charset="-122"/>
                  <a:ea typeface="微软雅黑" panose="020B0503020204020204" pitchFamily="34" charset="-122"/>
                </a:rPr>
                <a:t>主题数和平均参与人数存在明显差异。</a:t>
              </a:r>
            </a:p>
          </p:txBody>
        </p:sp>
      </p:grpSp>
      <p:grpSp>
        <p:nvGrpSpPr>
          <p:cNvPr id="50" name="组合 49"/>
          <p:cNvGrpSpPr/>
          <p:nvPr/>
        </p:nvGrpSpPr>
        <p:grpSpPr>
          <a:xfrm>
            <a:off x="2506161" y="2314917"/>
            <a:ext cx="9272146" cy="777457"/>
            <a:chOff x="2056473" y="1753305"/>
            <a:chExt cx="9272146" cy="777457"/>
          </a:xfrm>
        </p:grpSpPr>
        <p:sp>
          <p:nvSpPr>
            <p:cNvPr id="51" name="Rectangle 66"/>
            <p:cNvSpPr/>
            <p:nvPr/>
          </p:nvSpPr>
          <p:spPr>
            <a:xfrm>
              <a:off x="4056738" y="1919504"/>
              <a:ext cx="1094242" cy="381002"/>
            </a:xfrm>
            <a:prstGeom prst="rect">
              <a:avLst/>
            </a:prstGeom>
            <a:solidFill>
              <a:srgbClr val="71BFBF"/>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46"/>
            <p:cNvSpPr/>
            <p:nvPr/>
          </p:nvSpPr>
          <p:spPr>
            <a:xfrm>
              <a:off x="4151988" y="1919504"/>
              <a:ext cx="998991"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cs typeface="Open Sans" pitchFamily="34" charset="0"/>
                </a:rPr>
                <a:t>结 论 </a:t>
              </a:r>
              <a:r>
                <a:rPr lang="en-US" altLang="zh-CN" sz="2000" dirty="0">
                  <a:solidFill>
                    <a:schemeClr val="bg1"/>
                  </a:solidFill>
                  <a:latin typeface="微软雅黑" panose="020B0503020204020204" pitchFamily="34" charset="-122"/>
                  <a:ea typeface="微软雅黑" panose="020B0503020204020204" pitchFamily="34" charset="-122"/>
                  <a:cs typeface="Open Sans" pitchFamily="34" charset="0"/>
                </a:rPr>
                <a:t>2</a:t>
              </a:r>
              <a:endParaRPr lang="en-US" sz="2000" dirty="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53" name="Straight Connector 21"/>
            <p:cNvCxnSpPr/>
            <p:nvPr/>
          </p:nvCxnSpPr>
          <p:spPr>
            <a:xfrm>
              <a:off x="2056473" y="2110005"/>
              <a:ext cx="1702273" cy="0"/>
            </a:xfrm>
            <a:prstGeom prst="line">
              <a:avLst/>
            </a:prstGeom>
            <a:ln w="28575">
              <a:solidFill>
                <a:srgbClr val="70A2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bwMode="auto">
            <a:xfrm>
              <a:off x="5341482" y="1753305"/>
              <a:ext cx="5987137" cy="777457"/>
            </a:xfrm>
            <a:prstGeom prst="rect">
              <a:avLst/>
            </a:prstGeom>
            <a:noFill/>
          </p:spPr>
          <p:txBody>
            <a:bodyPr wrap="square">
              <a:spAutoFit/>
            </a:bodyPr>
            <a:lstStyle/>
            <a:p>
              <a:pPr>
                <a:lnSpc>
                  <a:spcPct val="130000"/>
                </a:lnSpc>
                <a:defRPr/>
              </a:pPr>
              <a:r>
                <a:rPr lang="zh-CN" altLang="en-US" dirty="0">
                  <a:latin typeface="微软雅黑" panose="020B0503020204020204" pitchFamily="34" charset="-122"/>
                  <a:ea typeface="微软雅黑" panose="020B0503020204020204" pitchFamily="34" charset="-122"/>
                </a:rPr>
                <a:t>知识供给者累计的社会资本对付费用户的参与度有正向</a:t>
              </a:r>
              <a:r>
                <a:rPr lang="zh-CN" altLang="en-US" dirty="0" smtClean="0">
                  <a:latin typeface="微软雅黑" panose="020B0503020204020204" pitchFamily="34" charset="-122"/>
                  <a:ea typeface="微软雅黑" panose="020B0503020204020204" pitchFamily="34" charset="-122"/>
                </a:rPr>
                <a:t>作用，其一个社会资本维度的提升可以带动其他两个维度。</a:t>
              </a:r>
              <a:endParaRPr lang="zh-CN" altLang="en-US" dirty="0">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2567360" y="3391534"/>
            <a:ext cx="9328837" cy="812530"/>
            <a:chOff x="2056473" y="1793382"/>
            <a:chExt cx="9328837" cy="812530"/>
          </a:xfrm>
        </p:grpSpPr>
        <p:sp>
          <p:nvSpPr>
            <p:cNvPr id="56" name="Rectangle 66"/>
            <p:cNvSpPr/>
            <p:nvPr/>
          </p:nvSpPr>
          <p:spPr>
            <a:xfrm>
              <a:off x="4006183" y="1900396"/>
              <a:ext cx="1094242" cy="381002"/>
            </a:xfrm>
            <a:prstGeom prst="rect">
              <a:avLst/>
            </a:prstGeom>
            <a:solidFill>
              <a:srgbClr val="71BFBF"/>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6"/>
            <p:cNvSpPr/>
            <p:nvPr/>
          </p:nvSpPr>
          <p:spPr>
            <a:xfrm>
              <a:off x="4069774" y="1902651"/>
              <a:ext cx="998991"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cs typeface="Open Sans" pitchFamily="34" charset="0"/>
                </a:rPr>
                <a:t>结 论 </a:t>
              </a:r>
              <a:r>
                <a:rPr lang="en-US" altLang="zh-CN" sz="2000" dirty="0" smtClean="0">
                  <a:solidFill>
                    <a:schemeClr val="bg1"/>
                  </a:solidFill>
                  <a:latin typeface="微软雅黑" panose="020B0503020204020204" pitchFamily="34" charset="-122"/>
                  <a:ea typeface="微软雅黑" panose="020B0503020204020204" pitchFamily="34" charset="-122"/>
                  <a:cs typeface="Open Sans" pitchFamily="34" charset="0"/>
                </a:rPr>
                <a:t>3</a:t>
              </a:r>
              <a:endParaRPr lang="en-US" sz="2000" dirty="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58" name="Straight Connector 21"/>
            <p:cNvCxnSpPr/>
            <p:nvPr/>
          </p:nvCxnSpPr>
          <p:spPr>
            <a:xfrm>
              <a:off x="2056473" y="2110005"/>
              <a:ext cx="1702273" cy="0"/>
            </a:xfrm>
            <a:prstGeom prst="line">
              <a:avLst/>
            </a:prstGeom>
            <a:ln w="28575">
              <a:solidFill>
                <a:srgbClr val="70A2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bwMode="auto">
            <a:xfrm>
              <a:off x="5347862" y="1793382"/>
              <a:ext cx="6037448" cy="812530"/>
            </a:xfrm>
            <a:prstGeom prst="rect">
              <a:avLst/>
            </a:prstGeom>
            <a:noFill/>
          </p:spPr>
          <p:txBody>
            <a:bodyPr wrap="square">
              <a:spAutoFit/>
            </a:bodyPr>
            <a:lstStyle/>
            <a:p>
              <a:pPr>
                <a:lnSpc>
                  <a:spcPct val="130000"/>
                </a:lnSpc>
                <a:defRPr/>
              </a:pPr>
              <a:r>
                <a:rPr lang="zh-CN" altLang="en-US" dirty="0">
                  <a:latin typeface="微软雅黑" panose="020B0503020204020204" pitchFamily="34" charset="-122"/>
                  <a:ea typeface="微软雅黑" panose="020B0503020204020204" pitchFamily="34" charset="-122"/>
                </a:rPr>
                <a:t>结构维度中的粉丝</a:t>
              </a:r>
              <a:r>
                <a:rPr lang="zh-CN" altLang="en-US" dirty="0" smtClean="0">
                  <a:latin typeface="微软雅黑" panose="020B0503020204020204" pitchFamily="34" charset="-122"/>
                  <a:ea typeface="微软雅黑" panose="020B0503020204020204" pitchFamily="34" charset="-122"/>
                </a:rPr>
                <a:t>数量对用户参与度的影响效应为：“信息搜寻性”</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中庸型”</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专家型”</a:t>
              </a:r>
            </a:p>
          </p:txBody>
        </p:sp>
      </p:grpSp>
      <p:grpSp>
        <p:nvGrpSpPr>
          <p:cNvPr id="60" name="组合 59"/>
          <p:cNvGrpSpPr/>
          <p:nvPr/>
        </p:nvGrpSpPr>
        <p:grpSpPr>
          <a:xfrm>
            <a:off x="2697951" y="4418122"/>
            <a:ext cx="9191866" cy="812530"/>
            <a:chOff x="2056473" y="1703740"/>
            <a:chExt cx="9191866" cy="812530"/>
          </a:xfrm>
        </p:grpSpPr>
        <p:sp>
          <p:nvSpPr>
            <p:cNvPr id="61" name="Rectangle 66"/>
            <p:cNvSpPr/>
            <p:nvPr/>
          </p:nvSpPr>
          <p:spPr>
            <a:xfrm>
              <a:off x="3878522" y="1874202"/>
              <a:ext cx="1094242" cy="381002"/>
            </a:xfrm>
            <a:prstGeom prst="rect">
              <a:avLst/>
            </a:prstGeom>
            <a:solidFill>
              <a:srgbClr val="71BFBF"/>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6"/>
            <p:cNvSpPr/>
            <p:nvPr/>
          </p:nvSpPr>
          <p:spPr>
            <a:xfrm>
              <a:off x="3926147" y="1874202"/>
              <a:ext cx="998991"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cs typeface="Open Sans" pitchFamily="34" charset="0"/>
                </a:rPr>
                <a:t>结 论 </a:t>
              </a:r>
              <a:r>
                <a:rPr lang="en-US" altLang="zh-CN" sz="2000" dirty="0">
                  <a:solidFill>
                    <a:schemeClr val="bg1"/>
                  </a:solidFill>
                  <a:latin typeface="微软雅黑" panose="020B0503020204020204" pitchFamily="34" charset="-122"/>
                  <a:ea typeface="微软雅黑" panose="020B0503020204020204" pitchFamily="34" charset="-122"/>
                  <a:cs typeface="Open Sans" pitchFamily="34" charset="0"/>
                </a:rPr>
                <a:t>4</a:t>
              </a:r>
              <a:endParaRPr lang="en-US" sz="2000" dirty="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63" name="Straight Connector 21"/>
            <p:cNvCxnSpPr/>
            <p:nvPr/>
          </p:nvCxnSpPr>
          <p:spPr>
            <a:xfrm>
              <a:off x="2056473" y="2110005"/>
              <a:ext cx="1606271" cy="0"/>
            </a:xfrm>
            <a:prstGeom prst="line">
              <a:avLst/>
            </a:prstGeom>
            <a:ln w="28575">
              <a:solidFill>
                <a:srgbClr val="70A2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bwMode="auto">
            <a:xfrm>
              <a:off x="5210891" y="1703740"/>
              <a:ext cx="6037448" cy="812530"/>
            </a:xfrm>
            <a:prstGeom prst="rect">
              <a:avLst/>
            </a:prstGeom>
            <a:noFill/>
          </p:spPr>
          <p:txBody>
            <a:bodyPr wrap="square">
              <a:spAutoFit/>
            </a:bodyPr>
            <a:lstStyle/>
            <a:p>
              <a:pPr>
                <a:lnSpc>
                  <a:spcPct val="130000"/>
                </a:lnSpc>
                <a:defRPr/>
              </a:pPr>
              <a:r>
                <a:rPr lang="zh-CN" altLang="en-US" dirty="0" smtClean="0">
                  <a:latin typeface="微软雅黑" panose="020B0503020204020204" pitchFamily="34" charset="-122"/>
                  <a:ea typeface="微软雅黑" panose="020B0503020204020204" pitchFamily="34" charset="-122"/>
                </a:rPr>
                <a:t>认识维度下的两个变量对用户参与度的影响效应为：“专家型”</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中庸型”</a:t>
              </a:r>
              <a:r>
                <a:rPr lang="en-US" altLang="zh-CN" dirty="0" smtClean="0">
                  <a:latin typeface="微软雅黑" panose="020B0503020204020204" pitchFamily="34" charset="-122"/>
                  <a:ea typeface="微软雅黑" panose="020B0503020204020204" pitchFamily="34" charset="-122"/>
                </a:rPr>
                <a:t>&gt;“</a:t>
              </a:r>
              <a:r>
                <a:rPr lang="zh-CN" altLang="en-US" dirty="0" smtClean="0">
                  <a:latin typeface="微软雅黑" panose="020B0503020204020204" pitchFamily="34" charset="-122"/>
                  <a:ea typeface="微软雅黑" panose="020B0503020204020204" pitchFamily="34" charset="-122"/>
                </a:rPr>
                <a:t>信息搜寻”</a:t>
              </a:r>
              <a:endParaRPr lang="zh-CN" altLang="en-US" dirty="0">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3145773" y="5578430"/>
            <a:ext cx="8698615" cy="777457"/>
            <a:chOff x="2056473" y="1703740"/>
            <a:chExt cx="8698615" cy="777457"/>
          </a:xfrm>
        </p:grpSpPr>
        <p:sp>
          <p:nvSpPr>
            <p:cNvPr id="66" name="Rectangle 66"/>
            <p:cNvSpPr/>
            <p:nvPr/>
          </p:nvSpPr>
          <p:spPr>
            <a:xfrm>
              <a:off x="3427770" y="1878756"/>
              <a:ext cx="1094242" cy="381002"/>
            </a:xfrm>
            <a:prstGeom prst="rect">
              <a:avLst/>
            </a:prstGeom>
            <a:solidFill>
              <a:srgbClr val="71BFBF"/>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46"/>
            <p:cNvSpPr/>
            <p:nvPr/>
          </p:nvSpPr>
          <p:spPr>
            <a:xfrm>
              <a:off x="3475395" y="1878756"/>
              <a:ext cx="998991"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cs typeface="Open Sans" pitchFamily="34" charset="0"/>
                </a:rPr>
                <a:t>结 论 </a:t>
              </a:r>
              <a:r>
                <a:rPr lang="en-US" altLang="zh-CN" sz="2000" dirty="0">
                  <a:solidFill>
                    <a:schemeClr val="bg1"/>
                  </a:solidFill>
                  <a:latin typeface="微软雅黑" panose="020B0503020204020204" pitchFamily="34" charset="-122"/>
                  <a:ea typeface="微软雅黑" panose="020B0503020204020204" pitchFamily="34" charset="-122"/>
                  <a:cs typeface="Open Sans" pitchFamily="34" charset="0"/>
                </a:rPr>
                <a:t>5</a:t>
              </a:r>
              <a:endParaRPr lang="en-US" sz="2000" dirty="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68" name="Straight Connector 21"/>
            <p:cNvCxnSpPr/>
            <p:nvPr/>
          </p:nvCxnSpPr>
          <p:spPr>
            <a:xfrm>
              <a:off x="2056473" y="2110005"/>
              <a:ext cx="1123860" cy="0"/>
            </a:xfrm>
            <a:prstGeom prst="line">
              <a:avLst/>
            </a:prstGeom>
            <a:ln w="28575">
              <a:solidFill>
                <a:srgbClr val="70A2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bwMode="auto">
            <a:xfrm>
              <a:off x="4717640" y="1703740"/>
              <a:ext cx="6037448" cy="777457"/>
            </a:xfrm>
            <a:prstGeom prst="rect">
              <a:avLst/>
            </a:prstGeom>
            <a:noFill/>
          </p:spPr>
          <p:txBody>
            <a:bodyPr wrap="square">
              <a:spAutoFit/>
            </a:bodyPr>
            <a:lstStyle/>
            <a:p>
              <a:pPr>
                <a:lnSpc>
                  <a:spcPct val="130000"/>
                </a:lnSpc>
                <a:defRPr/>
              </a:pPr>
              <a:r>
                <a:rPr lang="zh-CN" altLang="en-US" dirty="0">
                  <a:latin typeface="微软雅黑" panose="020B0503020204020204" pitchFamily="34" charset="-122"/>
                  <a:ea typeface="微软雅黑" panose="020B0503020204020204" pitchFamily="34" charset="-122"/>
                </a:rPr>
                <a:t>关系维度下的文章数和参与公共编辑数影响效应最弱，且只在“专家型”用户中有较小的促进</a:t>
              </a:r>
              <a:r>
                <a:rPr lang="zh-CN" altLang="en-US" dirty="0" smtClean="0">
                  <a:latin typeface="微软雅黑" panose="020B0503020204020204" pitchFamily="34" charset="-122"/>
                  <a:ea typeface="微软雅黑" panose="020B0503020204020204" pitchFamily="34" charset="-122"/>
                </a:rPr>
                <a:t>作用。</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14247197"/>
      </p:ext>
    </p:extLst>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slide(fromBottom)">
                                          <p:cBhvr>
                                            <p:cTn id="11" dur="500"/>
                                            <p:tgtEl>
                                              <p:spTgt spid="28"/>
                                            </p:tgtEl>
                                          </p:cBhvr>
                                        </p:animEffect>
                                      </p:childTnLst>
                                    </p:cTn>
                                  </p:par>
                                </p:childTnLst>
                              </p:cTn>
                            </p:par>
                            <p:par>
                              <p:cTn id="12" fill="hold">
                                <p:stCondLst>
                                  <p:cond delay="1000"/>
                                </p:stCondLst>
                                <p:childTnLst>
                                  <p:par>
                                    <p:cTn id="13" presetID="2" presetClass="entr" presetSubtype="2" fill="hold" nodeType="afterEffect" p14:presetBounceEnd="40000">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14:bounceEnd="40000">
                                          <p:cBhvr additive="base">
                                            <p:cTn id="15" dur="500" fill="hold"/>
                                            <p:tgtEl>
                                              <p:spTgt spid="45"/>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14:presetBounceEnd="40000">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14:bounceEnd="40000">
                                          <p:cBhvr additive="base">
                                            <p:cTn id="20" dur="500" fill="hold"/>
                                            <p:tgtEl>
                                              <p:spTgt spid="50"/>
                                            </p:tgtEl>
                                            <p:attrNameLst>
                                              <p:attrName>ppt_x</p:attrName>
                                            </p:attrNameLst>
                                          </p:cBhvr>
                                          <p:tavLst>
                                            <p:tav tm="0">
                                              <p:val>
                                                <p:strVal val="1+#ppt_w/2"/>
                                              </p:val>
                                            </p:tav>
                                            <p:tav tm="100000">
                                              <p:val>
                                                <p:strVal val="#ppt_x"/>
                                              </p:val>
                                            </p:tav>
                                          </p:tavLst>
                                        </p:anim>
                                        <p:anim calcmode="lin" valueType="num" p14:bounceEnd="40000">
                                          <p:cBhvr additive="base">
                                            <p:cTn id="21" dur="500" fill="hold"/>
                                            <p:tgtEl>
                                              <p:spTgt spid="5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nodeType="afterEffect" p14:presetBounceEnd="40000">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14:bounceEnd="40000">
                                          <p:cBhvr additive="base">
                                            <p:cTn id="25" dur="500" fill="hold"/>
                                            <p:tgtEl>
                                              <p:spTgt spid="55"/>
                                            </p:tgtEl>
                                            <p:attrNameLst>
                                              <p:attrName>ppt_x</p:attrName>
                                            </p:attrNameLst>
                                          </p:cBhvr>
                                          <p:tavLst>
                                            <p:tav tm="0">
                                              <p:val>
                                                <p:strVal val="1+#ppt_w/2"/>
                                              </p:val>
                                            </p:tav>
                                            <p:tav tm="100000">
                                              <p:val>
                                                <p:strVal val="#ppt_x"/>
                                              </p:val>
                                            </p:tav>
                                          </p:tavLst>
                                        </p:anim>
                                        <p:anim calcmode="lin" valueType="num" p14:bounceEnd="40000">
                                          <p:cBhvr additive="base">
                                            <p:cTn id="26" dur="500" fill="hold"/>
                                            <p:tgtEl>
                                              <p:spTgt spid="55"/>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fill="hold" nodeType="afterEffect" p14:presetBounceEnd="40000">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14:bounceEnd="40000">
                                          <p:cBhvr additive="base">
                                            <p:cTn id="30" dur="500" fill="hold"/>
                                            <p:tgtEl>
                                              <p:spTgt spid="60"/>
                                            </p:tgtEl>
                                            <p:attrNameLst>
                                              <p:attrName>ppt_x</p:attrName>
                                            </p:attrNameLst>
                                          </p:cBhvr>
                                          <p:tavLst>
                                            <p:tav tm="0">
                                              <p:val>
                                                <p:strVal val="1+#ppt_w/2"/>
                                              </p:val>
                                            </p:tav>
                                            <p:tav tm="100000">
                                              <p:val>
                                                <p:strVal val="#ppt_x"/>
                                              </p:val>
                                            </p:tav>
                                          </p:tavLst>
                                        </p:anim>
                                        <p:anim calcmode="lin" valueType="num" p14:bounceEnd="40000">
                                          <p:cBhvr additive="base">
                                            <p:cTn id="31" dur="500" fill="hold"/>
                                            <p:tgtEl>
                                              <p:spTgt spid="60"/>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2" fill="hold" nodeType="afterEffect" p14:presetBounceEnd="40000">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14:bounceEnd="40000">
                                          <p:cBhvr additive="base">
                                            <p:cTn id="35" dur="5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36"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slide(fromBottom)">
                                          <p:cBhvr>
                                            <p:cTn id="11" dur="500"/>
                                            <p:tgtEl>
                                              <p:spTgt spid="28"/>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1+#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500" fill="hold"/>
                                            <p:tgtEl>
                                              <p:spTgt spid="50"/>
                                            </p:tgtEl>
                                            <p:attrNameLst>
                                              <p:attrName>ppt_x</p:attrName>
                                            </p:attrNameLst>
                                          </p:cBhvr>
                                          <p:tavLst>
                                            <p:tav tm="0">
                                              <p:val>
                                                <p:strVal val="1+#ppt_w/2"/>
                                              </p:val>
                                            </p:tav>
                                            <p:tav tm="100000">
                                              <p:val>
                                                <p:strVal val="#ppt_x"/>
                                              </p:val>
                                            </p:tav>
                                          </p:tavLst>
                                        </p:anim>
                                        <p:anim calcmode="lin" valueType="num">
                                          <p:cBhvr additive="base">
                                            <p:cTn id="21" dur="500" fill="hold"/>
                                            <p:tgtEl>
                                              <p:spTgt spid="5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additive="base">
                                            <p:cTn id="25" dur="500" fill="hold"/>
                                            <p:tgtEl>
                                              <p:spTgt spid="55"/>
                                            </p:tgtEl>
                                            <p:attrNameLst>
                                              <p:attrName>ppt_x</p:attrName>
                                            </p:attrNameLst>
                                          </p:cBhvr>
                                          <p:tavLst>
                                            <p:tav tm="0">
                                              <p:val>
                                                <p:strVal val="1+#ppt_w/2"/>
                                              </p:val>
                                            </p:tav>
                                            <p:tav tm="100000">
                                              <p:val>
                                                <p:strVal val="#ppt_x"/>
                                              </p:val>
                                            </p:tav>
                                          </p:tavLst>
                                        </p:anim>
                                        <p:anim calcmode="lin" valueType="num">
                                          <p:cBhvr additive="base">
                                            <p:cTn id="26" dur="500" fill="hold"/>
                                            <p:tgtEl>
                                              <p:spTgt spid="55"/>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fill="hold" nodeType="after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1+#ppt_w/2"/>
                                              </p:val>
                                            </p:tav>
                                            <p:tav tm="100000">
                                              <p:val>
                                                <p:strVal val="#ppt_x"/>
                                              </p:val>
                                            </p:tav>
                                          </p:tavLst>
                                        </p:anim>
                                        <p:anim calcmode="lin" valueType="num">
                                          <p:cBhvr additive="base">
                                            <p:cTn id="31" dur="500" fill="hold"/>
                                            <p:tgtEl>
                                              <p:spTgt spid="60"/>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2" fill="hold" nodeType="after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500" fill="hold"/>
                                            <p:tgtEl>
                                              <p:spTgt spid="65"/>
                                            </p:tgtEl>
                                            <p:attrNameLst>
                                              <p:attrName>ppt_x</p:attrName>
                                            </p:attrNameLst>
                                          </p:cBhvr>
                                          <p:tavLst>
                                            <p:tav tm="0">
                                              <p:val>
                                                <p:strVal val="1+#ppt_w/2"/>
                                              </p:val>
                                            </p:tav>
                                            <p:tav tm="100000">
                                              <p:val>
                                                <p:strVal val="#ppt_x"/>
                                              </p:val>
                                            </p:tav>
                                          </p:tavLst>
                                        </p:anim>
                                        <p:anim calcmode="lin" valueType="num">
                                          <p:cBhvr additive="base">
                                            <p:cTn id="36"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结 论 建 议</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1183657"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4.2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建议</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pSp>
        <p:nvGrpSpPr>
          <p:cNvPr id="59" name="组合 58"/>
          <p:cNvGrpSpPr/>
          <p:nvPr/>
        </p:nvGrpSpPr>
        <p:grpSpPr>
          <a:xfrm>
            <a:off x="243348" y="1215308"/>
            <a:ext cx="11618988" cy="4791310"/>
            <a:chOff x="337122" y="1232127"/>
            <a:chExt cx="11618988" cy="4791310"/>
          </a:xfrm>
        </p:grpSpPr>
        <p:grpSp>
          <p:nvGrpSpPr>
            <p:cNvPr id="56" name="组合 55"/>
            <p:cNvGrpSpPr/>
            <p:nvPr/>
          </p:nvGrpSpPr>
          <p:grpSpPr>
            <a:xfrm>
              <a:off x="337122" y="1232127"/>
              <a:ext cx="10718382" cy="4791310"/>
              <a:chOff x="494102" y="1425612"/>
              <a:chExt cx="10718382" cy="4791310"/>
            </a:xfrm>
          </p:grpSpPr>
          <p:grpSp>
            <p:nvGrpSpPr>
              <p:cNvPr id="18" name="组合 17"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3821992" y="1425612"/>
                <a:ext cx="4817470" cy="4791310"/>
                <a:chOff x="3547113" y="1511298"/>
                <a:chExt cx="4557529" cy="4585852"/>
              </a:xfrm>
            </p:grpSpPr>
            <p:sp>
              <p:nvSpPr>
                <p:cNvPr id="19" name="任意多边形 18"/>
                <p:cNvSpPr/>
                <p:nvPr/>
              </p:nvSpPr>
              <p:spPr>
                <a:xfrm rot="7277864">
                  <a:off x="4138970" y="2719773"/>
                  <a:ext cx="2378572" cy="854756"/>
                </a:xfrm>
                <a:custGeom>
                  <a:avLst/>
                  <a:gdLst>
                    <a:gd name="connsiteX0" fmla="*/ 251370 w 2274100"/>
                    <a:gd name="connsiteY0" fmla="*/ 600311 h 817213"/>
                    <a:gd name="connsiteX1" fmla="*/ 0 w 2274100"/>
                    <a:gd name="connsiteY1" fmla="*/ 186843 h 817213"/>
                    <a:gd name="connsiteX2" fmla="*/ 63106 w 2274100"/>
                    <a:gd name="connsiteY2" fmla="*/ 157413 h 817213"/>
                    <a:gd name="connsiteX3" fmla="*/ 627493 w 2274100"/>
                    <a:gd name="connsiteY3" fmla="*/ 13052 h 817213"/>
                    <a:gd name="connsiteX4" fmla="*/ 2218872 w 2274100"/>
                    <a:gd name="connsiteY4" fmla="*/ 502461 h 817213"/>
                    <a:gd name="connsiteX5" fmla="*/ 2274100 w 2274100"/>
                    <a:gd name="connsiteY5" fmla="*/ 554144 h 817213"/>
                    <a:gd name="connsiteX6" fmla="*/ 1841389 w 2274100"/>
                    <a:gd name="connsiteY6" fmla="*/ 817213 h 817213"/>
                    <a:gd name="connsiteX7" fmla="*/ 1792732 w 2274100"/>
                    <a:gd name="connsiteY7" fmla="*/ 779210 h 817213"/>
                    <a:gd name="connsiteX8" fmla="*/ 680874 w 2274100"/>
                    <a:gd name="connsiteY8" fmla="*/ 490969 h 817213"/>
                    <a:gd name="connsiteX9" fmla="*/ 385505 w 2274100"/>
                    <a:gd name="connsiteY9" fmla="*/ 552199 h 817213"/>
                    <a:gd name="connsiteX10" fmla="*/ 251370 w 2274100"/>
                    <a:gd name="connsiteY10" fmla="*/ 600311 h 81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4100" h="817213">
                      <a:moveTo>
                        <a:pt x="251370" y="600311"/>
                      </a:moveTo>
                      <a:lnTo>
                        <a:pt x="0" y="186843"/>
                      </a:lnTo>
                      <a:lnTo>
                        <a:pt x="63106" y="157413"/>
                      </a:lnTo>
                      <a:cubicBezTo>
                        <a:pt x="239786" y="84663"/>
                        <a:pt x="429107" y="35210"/>
                        <a:pt x="627493" y="13052"/>
                      </a:cubicBezTo>
                      <a:cubicBezTo>
                        <a:pt x="1222653" y="-53424"/>
                        <a:pt x="1792429" y="137694"/>
                        <a:pt x="2218872" y="502461"/>
                      </a:cubicBezTo>
                      <a:lnTo>
                        <a:pt x="2274100" y="554144"/>
                      </a:lnTo>
                      <a:lnTo>
                        <a:pt x="1841389" y="817213"/>
                      </a:lnTo>
                      <a:lnTo>
                        <a:pt x="1792732" y="779210"/>
                      </a:lnTo>
                      <a:cubicBezTo>
                        <a:pt x="1480076" y="556686"/>
                        <a:pt x="1088196" y="445474"/>
                        <a:pt x="680874" y="490969"/>
                      </a:cubicBezTo>
                      <a:cubicBezTo>
                        <a:pt x="579044" y="502343"/>
                        <a:pt x="480316" y="523057"/>
                        <a:pt x="385505" y="552199"/>
                      </a:cubicBezTo>
                      <a:lnTo>
                        <a:pt x="251370" y="600311"/>
                      </a:lnTo>
                      <a:close/>
                    </a:path>
                  </a:pathLst>
                </a:custGeom>
                <a:solidFill>
                  <a:srgbClr val="A8C3DA"/>
                </a:solidFill>
                <a:ln w="25400">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0" name="任意多边形 19"/>
                <p:cNvSpPr/>
                <p:nvPr/>
              </p:nvSpPr>
              <p:spPr>
                <a:xfrm rot="13071958">
                  <a:off x="5139170" y="2753055"/>
                  <a:ext cx="2378572" cy="854756"/>
                </a:xfrm>
                <a:custGeom>
                  <a:avLst/>
                  <a:gdLst>
                    <a:gd name="connsiteX0" fmla="*/ 251370 w 2274100"/>
                    <a:gd name="connsiteY0" fmla="*/ 600311 h 817213"/>
                    <a:gd name="connsiteX1" fmla="*/ 0 w 2274100"/>
                    <a:gd name="connsiteY1" fmla="*/ 186843 h 817213"/>
                    <a:gd name="connsiteX2" fmla="*/ 63106 w 2274100"/>
                    <a:gd name="connsiteY2" fmla="*/ 157413 h 817213"/>
                    <a:gd name="connsiteX3" fmla="*/ 627493 w 2274100"/>
                    <a:gd name="connsiteY3" fmla="*/ 13052 h 817213"/>
                    <a:gd name="connsiteX4" fmla="*/ 2218872 w 2274100"/>
                    <a:gd name="connsiteY4" fmla="*/ 502461 h 817213"/>
                    <a:gd name="connsiteX5" fmla="*/ 2274100 w 2274100"/>
                    <a:gd name="connsiteY5" fmla="*/ 554144 h 817213"/>
                    <a:gd name="connsiteX6" fmla="*/ 1841389 w 2274100"/>
                    <a:gd name="connsiteY6" fmla="*/ 817213 h 817213"/>
                    <a:gd name="connsiteX7" fmla="*/ 1792732 w 2274100"/>
                    <a:gd name="connsiteY7" fmla="*/ 779210 h 817213"/>
                    <a:gd name="connsiteX8" fmla="*/ 680874 w 2274100"/>
                    <a:gd name="connsiteY8" fmla="*/ 490969 h 817213"/>
                    <a:gd name="connsiteX9" fmla="*/ 385505 w 2274100"/>
                    <a:gd name="connsiteY9" fmla="*/ 552199 h 817213"/>
                    <a:gd name="connsiteX10" fmla="*/ 251370 w 2274100"/>
                    <a:gd name="connsiteY10" fmla="*/ 600311 h 81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4100" h="817213">
                      <a:moveTo>
                        <a:pt x="251370" y="600311"/>
                      </a:moveTo>
                      <a:lnTo>
                        <a:pt x="0" y="186843"/>
                      </a:lnTo>
                      <a:lnTo>
                        <a:pt x="63106" y="157413"/>
                      </a:lnTo>
                      <a:cubicBezTo>
                        <a:pt x="239786" y="84663"/>
                        <a:pt x="429107" y="35210"/>
                        <a:pt x="627493" y="13052"/>
                      </a:cubicBezTo>
                      <a:cubicBezTo>
                        <a:pt x="1222653" y="-53424"/>
                        <a:pt x="1792429" y="137694"/>
                        <a:pt x="2218872" y="502461"/>
                      </a:cubicBezTo>
                      <a:lnTo>
                        <a:pt x="2274100" y="554144"/>
                      </a:lnTo>
                      <a:lnTo>
                        <a:pt x="1841389" y="817213"/>
                      </a:lnTo>
                      <a:lnTo>
                        <a:pt x="1792732" y="779210"/>
                      </a:lnTo>
                      <a:cubicBezTo>
                        <a:pt x="1480076" y="556686"/>
                        <a:pt x="1088196" y="445474"/>
                        <a:pt x="680874" y="490969"/>
                      </a:cubicBezTo>
                      <a:cubicBezTo>
                        <a:pt x="579044" y="502343"/>
                        <a:pt x="480316" y="523057"/>
                        <a:pt x="385505" y="552199"/>
                      </a:cubicBezTo>
                      <a:lnTo>
                        <a:pt x="251370" y="600311"/>
                      </a:lnTo>
                      <a:close/>
                    </a:path>
                  </a:pathLst>
                </a:custGeom>
                <a:solidFill>
                  <a:srgbClr val="A8C3DA"/>
                </a:solidFill>
                <a:ln w="25400">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1" name="任意多边形 20"/>
                <p:cNvSpPr/>
                <p:nvPr/>
              </p:nvSpPr>
              <p:spPr>
                <a:xfrm rot="14322136" flipV="1">
                  <a:off x="4098683" y="4045779"/>
                  <a:ext cx="2378572" cy="854756"/>
                </a:xfrm>
                <a:custGeom>
                  <a:avLst/>
                  <a:gdLst>
                    <a:gd name="connsiteX0" fmla="*/ 251370 w 2274100"/>
                    <a:gd name="connsiteY0" fmla="*/ 600311 h 817213"/>
                    <a:gd name="connsiteX1" fmla="*/ 0 w 2274100"/>
                    <a:gd name="connsiteY1" fmla="*/ 186843 h 817213"/>
                    <a:gd name="connsiteX2" fmla="*/ 63106 w 2274100"/>
                    <a:gd name="connsiteY2" fmla="*/ 157413 h 817213"/>
                    <a:gd name="connsiteX3" fmla="*/ 627493 w 2274100"/>
                    <a:gd name="connsiteY3" fmla="*/ 13052 h 817213"/>
                    <a:gd name="connsiteX4" fmla="*/ 2218872 w 2274100"/>
                    <a:gd name="connsiteY4" fmla="*/ 502461 h 817213"/>
                    <a:gd name="connsiteX5" fmla="*/ 2274100 w 2274100"/>
                    <a:gd name="connsiteY5" fmla="*/ 554144 h 817213"/>
                    <a:gd name="connsiteX6" fmla="*/ 1841389 w 2274100"/>
                    <a:gd name="connsiteY6" fmla="*/ 817213 h 817213"/>
                    <a:gd name="connsiteX7" fmla="*/ 1792732 w 2274100"/>
                    <a:gd name="connsiteY7" fmla="*/ 779210 h 817213"/>
                    <a:gd name="connsiteX8" fmla="*/ 680874 w 2274100"/>
                    <a:gd name="connsiteY8" fmla="*/ 490969 h 817213"/>
                    <a:gd name="connsiteX9" fmla="*/ 385505 w 2274100"/>
                    <a:gd name="connsiteY9" fmla="*/ 552199 h 817213"/>
                    <a:gd name="connsiteX10" fmla="*/ 251370 w 2274100"/>
                    <a:gd name="connsiteY10" fmla="*/ 600311 h 81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4100" h="817213">
                      <a:moveTo>
                        <a:pt x="251370" y="600311"/>
                      </a:moveTo>
                      <a:lnTo>
                        <a:pt x="0" y="186843"/>
                      </a:lnTo>
                      <a:lnTo>
                        <a:pt x="63106" y="157413"/>
                      </a:lnTo>
                      <a:cubicBezTo>
                        <a:pt x="239786" y="84663"/>
                        <a:pt x="429107" y="35210"/>
                        <a:pt x="627493" y="13052"/>
                      </a:cubicBezTo>
                      <a:cubicBezTo>
                        <a:pt x="1222653" y="-53424"/>
                        <a:pt x="1792429" y="137694"/>
                        <a:pt x="2218872" y="502461"/>
                      </a:cubicBezTo>
                      <a:lnTo>
                        <a:pt x="2274100" y="554144"/>
                      </a:lnTo>
                      <a:lnTo>
                        <a:pt x="1841389" y="817213"/>
                      </a:lnTo>
                      <a:lnTo>
                        <a:pt x="1792732" y="779210"/>
                      </a:lnTo>
                      <a:cubicBezTo>
                        <a:pt x="1480076" y="556686"/>
                        <a:pt x="1088196" y="445474"/>
                        <a:pt x="680874" y="490969"/>
                      </a:cubicBezTo>
                      <a:cubicBezTo>
                        <a:pt x="579044" y="502343"/>
                        <a:pt x="480316" y="523057"/>
                        <a:pt x="385505" y="552199"/>
                      </a:cubicBezTo>
                      <a:lnTo>
                        <a:pt x="251370" y="600311"/>
                      </a:lnTo>
                      <a:close/>
                    </a:path>
                  </a:pathLst>
                </a:custGeom>
                <a:solidFill>
                  <a:srgbClr val="A8C3DA"/>
                </a:solidFill>
                <a:ln w="25400">
                  <a:noFill/>
                </a:ln>
                <a:effectLst>
                  <a:outerShdw blurRad="2032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2" name="任意多边形 21"/>
                <p:cNvSpPr/>
                <p:nvPr/>
              </p:nvSpPr>
              <p:spPr>
                <a:xfrm rot="8528042" flipV="1">
                  <a:off x="5098883" y="4079062"/>
                  <a:ext cx="2378572" cy="854756"/>
                </a:xfrm>
                <a:custGeom>
                  <a:avLst/>
                  <a:gdLst>
                    <a:gd name="connsiteX0" fmla="*/ 251370 w 2274100"/>
                    <a:gd name="connsiteY0" fmla="*/ 600311 h 817213"/>
                    <a:gd name="connsiteX1" fmla="*/ 0 w 2274100"/>
                    <a:gd name="connsiteY1" fmla="*/ 186843 h 817213"/>
                    <a:gd name="connsiteX2" fmla="*/ 63106 w 2274100"/>
                    <a:gd name="connsiteY2" fmla="*/ 157413 h 817213"/>
                    <a:gd name="connsiteX3" fmla="*/ 627493 w 2274100"/>
                    <a:gd name="connsiteY3" fmla="*/ 13052 h 817213"/>
                    <a:gd name="connsiteX4" fmla="*/ 2218872 w 2274100"/>
                    <a:gd name="connsiteY4" fmla="*/ 502461 h 817213"/>
                    <a:gd name="connsiteX5" fmla="*/ 2274100 w 2274100"/>
                    <a:gd name="connsiteY5" fmla="*/ 554144 h 817213"/>
                    <a:gd name="connsiteX6" fmla="*/ 1841389 w 2274100"/>
                    <a:gd name="connsiteY6" fmla="*/ 817213 h 817213"/>
                    <a:gd name="connsiteX7" fmla="*/ 1792732 w 2274100"/>
                    <a:gd name="connsiteY7" fmla="*/ 779210 h 817213"/>
                    <a:gd name="connsiteX8" fmla="*/ 680874 w 2274100"/>
                    <a:gd name="connsiteY8" fmla="*/ 490969 h 817213"/>
                    <a:gd name="connsiteX9" fmla="*/ 385505 w 2274100"/>
                    <a:gd name="connsiteY9" fmla="*/ 552199 h 817213"/>
                    <a:gd name="connsiteX10" fmla="*/ 251370 w 2274100"/>
                    <a:gd name="connsiteY10" fmla="*/ 600311 h 81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4100" h="817213">
                      <a:moveTo>
                        <a:pt x="251370" y="600311"/>
                      </a:moveTo>
                      <a:lnTo>
                        <a:pt x="0" y="186843"/>
                      </a:lnTo>
                      <a:lnTo>
                        <a:pt x="63106" y="157413"/>
                      </a:lnTo>
                      <a:cubicBezTo>
                        <a:pt x="239786" y="84663"/>
                        <a:pt x="429107" y="35210"/>
                        <a:pt x="627493" y="13052"/>
                      </a:cubicBezTo>
                      <a:cubicBezTo>
                        <a:pt x="1222653" y="-53424"/>
                        <a:pt x="1792429" y="137694"/>
                        <a:pt x="2218872" y="502461"/>
                      </a:cubicBezTo>
                      <a:lnTo>
                        <a:pt x="2274100" y="554144"/>
                      </a:lnTo>
                      <a:lnTo>
                        <a:pt x="1841389" y="817213"/>
                      </a:lnTo>
                      <a:lnTo>
                        <a:pt x="1792732" y="779210"/>
                      </a:lnTo>
                      <a:cubicBezTo>
                        <a:pt x="1480076" y="556686"/>
                        <a:pt x="1088196" y="445474"/>
                        <a:pt x="680874" y="490969"/>
                      </a:cubicBezTo>
                      <a:cubicBezTo>
                        <a:pt x="579044" y="502343"/>
                        <a:pt x="480316" y="523057"/>
                        <a:pt x="385505" y="552199"/>
                      </a:cubicBezTo>
                      <a:lnTo>
                        <a:pt x="251370" y="600311"/>
                      </a:lnTo>
                      <a:close/>
                    </a:path>
                  </a:pathLst>
                </a:custGeom>
                <a:solidFill>
                  <a:srgbClr val="A8C3DA"/>
                </a:solidFill>
                <a:ln w="25400">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3" name="椭圆 22"/>
                <p:cNvSpPr/>
                <p:nvPr/>
              </p:nvSpPr>
              <p:spPr>
                <a:xfrm>
                  <a:off x="5163898" y="1511298"/>
                  <a:ext cx="1313747" cy="1313748"/>
                </a:xfrm>
                <a:prstGeom prst="ellipse">
                  <a:avLst/>
                </a:prstGeom>
                <a:gradFill>
                  <a:gsLst>
                    <a:gs pos="0">
                      <a:schemeClr val="bg1"/>
                    </a:gs>
                    <a:gs pos="100000">
                      <a:schemeClr val="bg1">
                        <a:lumMod val="95000"/>
                      </a:schemeClr>
                    </a:gs>
                  </a:gsLst>
                  <a:lin ang="2700000" scaled="1"/>
                </a:gradFill>
                <a:ln w="19050">
                  <a:gradFill flip="none" rotWithShape="1">
                    <a:gsLst>
                      <a:gs pos="100000">
                        <a:schemeClr val="bg1"/>
                      </a:gs>
                      <a:gs pos="0">
                        <a:schemeClr val="bg1"/>
                      </a:gs>
                    </a:gsLst>
                    <a:lin ang="2700000" scaled="1"/>
                    <a:tileRect/>
                  </a:gradFill>
                </a:ln>
                <a:effectLst>
                  <a:outerShdw blurRad="127000" dist="63500" algn="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24" name="椭圆 23"/>
                <p:cNvSpPr/>
                <p:nvPr/>
              </p:nvSpPr>
              <p:spPr>
                <a:xfrm>
                  <a:off x="5305947" y="1647750"/>
                  <a:ext cx="1029649" cy="1029649"/>
                </a:xfrm>
                <a:prstGeom prst="ellipse">
                  <a:avLst/>
                </a:prstGeom>
                <a:solidFill>
                  <a:srgbClr val="A8C3DA"/>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5" name="椭圆 24"/>
                <p:cNvSpPr/>
                <p:nvPr/>
              </p:nvSpPr>
              <p:spPr>
                <a:xfrm>
                  <a:off x="3547113" y="3121076"/>
                  <a:ext cx="1313747" cy="1313748"/>
                </a:xfrm>
                <a:prstGeom prst="ellipse">
                  <a:avLst/>
                </a:prstGeom>
                <a:gradFill>
                  <a:gsLst>
                    <a:gs pos="0">
                      <a:schemeClr val="bg1"/>
                    </a:gs>
                    <a:gs pos="100000">
                      <a:schemeClr val="bg1">
                        <a:lumMod val="95000"/>
                      </a:schemeClr>
                    </a:gs>
                  </a:gsLst>
                  <a:lin ang="2700000" scaled="1"/>
                </a:gradFill>
                <a:ln w="19050">
                  <a:gradFill flip="none" rotWithShape="1">
                    <a:gsLst>
                      <a:gs pos="100000">
                        <a:schemeClr val="bg1"/>
                      </a:gs>
                      <a:gs pos="0">
                        <a:schemeClr val="bg1"/>
                      </a:gs>
                    </a:gsLst>
                    <a:lin ang="2700000" scaled="1"/>
                    <a:tileRect/>
                  </a:gradFill>
                </a:ln>
                <a:effectLst>
                  <a:outerShdw blurRad="127000" dist="63500" algn="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26" name="椭圆 25"/>
                <p:cNvSpPr/>
                <p:nvPr/>
              </p:nvSpPr>
              <p:spPr>
                <a:xfrm>
                  <a:off x="3689162" y="3257527"/>
                  <a:ext cx="1029649" cy="1029649"/>
                </a:xfrm>
                <a:prstGeom prst="ellipse">
                  <a:avLst/>
                </a:prstGeom>
                <a:solidFill>
                  <a:srgbClr val="A8C3DA"/>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7" name="椭圆 26"/>
                <p:cNvSpPr/>
                <p:nvPr/>
              </p:nvSpPr>
              <p:spPr>
                <a:xfrm>
                  <a:off x="5177910" y="4783402"/>
                  <a:ext cx="1313747" cy="1313748"/>
                </a:xfrm>
                <a:prstGeom prst="ellipse">
                  <a:avLst/>
                </a:prstGeom>
                <a:gradFill>
                  <a:gsLst>
                    <a:gs pos="0">
                      <a:schemeClr val="bg1"/>
                    </a:gs>
                    <a:gs pos="100000">
                      <a:schemeClr val="bg1">
                        <a:lumMod val="95000"/>
                      </a:schemeClr>
                    </a:gs>
                  </a:gsLst>
                  <a:lin ang="2700000" scaled="1"/>
                </a:gradFill>
                <a:ln w="19050">
                  <a:gradFill flip="none" rotWithShape="1">
                    <a:gsLst>
                      <a:gs pos="100000">
                        <a:schemeClr val="bg1"/>
                      </a:gs>
                      <a:gs pos="0">
                        <a:schemeClr val="bg1"/>
                      </a:gs>
                    </a:gsLst>
                    <a:lin ang="2700000" scaled="1"/>
                    <a:tileRect/>
                  </a:gradFill>
                </a:ln>
                <a:effectLst>
                  <a:outerShdw blurRad="127000" dist="63500" algn="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28" name="椭圆 27"/>
                <p:cNvSpPr/>
                <p:nvPr/>
              </p:nvSpPr>
              <p:spPr>
                <a:xfrm>
                  <a:off x="5319959" y="4919854"/>
                  <a:ext cx="1029649" cy="1029649"/>
                </a:xfrm>
                <a:prstGeom prst="ellipse">
                  <a:avLst/>
                </a:prstGeom>
                <a:solidFill>
                  <a:srgbClr val="A8C3DA"/>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9" name="椭圆 28"/>
                <p:cNvSpPr/>
                <p:nvPr/>
              </p:nvSpPr>
              <p:spPr>
                <a:xfrm>
                  <a:off x="6790895" y="3131072"/>
                  <a:ext cx="1313747" cy="1313748"/>
                </a:xfrm>
                <a:prstGeom prst="ellipse">
                  <a:avLst/>
                </a:prstGeom>
                <a:gradFill>
                  <a:gsLst>
                    <a:gs pos="0">
                      <a:schemeClr val="bg1"/>
                    </a:gs>
                    <a:gs pos="100000">
                      <a:schemeClr val="bg1">
                        <a:lumMod val="95000"/>
                      </a:schemeClr>
                    </a:gs>
                  </a:gsLst>
                  <a:lin ang="2700000" scaled="1"/>
                </a:gradFill>
                <a:ln w="19050">
                  <a:gradFill flip="none" rotWithShape="1">
                    <a:gsLst>
                      <a:gs pos="100000">
                        <a:schemeClr val="bg1"/>
                      </a:gs>
                      <a:gs pos="0">
                        <a:schemeClr val="bg1"/>
                      </a:gs>
                    </a:gsLst>
                    <a:lin ang="2700000" scaled="1"/>
                    <a:tileRect/>
                  </a:gradFill>
                </a:ln>
                <a:effectLst>
                  <a:outerShdw blurRad="127000" dist="63500" algn="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0" name="椭圆 29"/>
                <p:cNvSpPr/>
                <p:nvPr/>
              </p:nvSpPr>
              <p:spPr>
                <a:xfrm>
                  <a:off x="6932943" y="3267523"/>
                  <a:ext cx="1029649" cy="1029649"/>
                </a:xfrm>
                <a:prstGeom prst="ellipse">
                  <a:avLst/>
                </a:prstGeom>
                <a:solidFill>
                  <a:srgbClr val="DCE6F0"/>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31" name="矩形 30"/>
                <p:cNvSpPr/>
                <p:nvPr/>
              </p:nvSpPr>
              <p:spPr>
                <a:xfrm>
                  <a:off x="4944908" y="3219486"/>
                  <a:ext cx="698441" cy="497485"/>
                </a:xfrm>
                <a:prstGeom prst="rect">
                  <a:avLst/>
                </a:prstGeom>
              </p:spPr>
              <p:txBody>
                <a:bodyPr wrap="square">
                  <a:spAutoFit/>
                </a:bodyPr>
                <a:lstStyle/>
                <a:p>
                  <a:pPr algn="ctr"/>
                  <a:r>
                    <a:rPr lang="en-US" altLang="zh-C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endParaRPr lang="zh-CN" altLang="en-US" sz="2000" b="1"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4" name="矩形 33"/>
                <p:cNvSpPr/>
                <p:nvPr/>
              </p:nvSpPr>
              <p:spPr>
                <a:xfrm>
                  <a:off x="5950405" y="3133018"/>
                  <a:ext cx="698441" cy="382953"/>
                </a:xfrm>
                <a:prstGeom prst="rect">
                  <a:avLst/>
                </a:prstGeom>
              </p:spPr>
              <p:txBody>
                <a:bodyPr wrap="square">
                  <a:spAutoFit/>
                </a:bodyPr>
                <a:lstStyle/>
                <a:p>
                  <a:pPr algn="ctr"/>
                  <a:r>
                    <a:rPr lang="en-US" altLang="zh-CN" sz="2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03</a:t>
                  </a:r>
                  <a:endParaRPr lang="zh-CN" altLang="en-US" sz="2000" b="1"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5" name="矩形 34"/>
                <p:cNvSpPr/>
                <p:nvPr/>
              </p:nvSpPr>
              <p:spPr>
                <a:xfrm>
                  <a:off x="5982182" y="4085905"/>
                  <a:ext cx="698441" cy="382953"/>
                </a:xfrm>
                <a:prstGeom prst="rect">
                  <a:avLst/>
                </a:prstGeom>
              </p:spPr>
              <p:txBody>
                <a:bodyPr wrap="square">
                  <a:spAutoFit/>
                </a:bodyPr>
                <a:lstStyle/>
                <a:p>
                  <a:pPr algn="ctr"/>
                  <a:r>
                    <a:rPr lang="en-US" altLang="zh-CN" sz="2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zh-CN" altLang="en-US" sz="2000" b="1"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6" name="矩形 35"/>
                <p:cNvSpPr/>
                <p:nvPr/>
              </p:nvSpPr>
              <p:spPr>
                <a:xfrm>
                  <a:off x="4892814" y="4048653"/>
                  <a:ext cx="698441" cy="382953"/>
                </a:xfrm>
                <a:prstGeom prst="rect">
                  <a:avLst/>
                </a:prstGeom>
              </p:spPr>
              <p:txBody>
                <a:bodyPr wrap="square">
                  <a:spAutoFit/>
                </a:bodyPr>
                <a:lstStyle/>
                <a:p>
                  <a:pPr algn="ctr"/>
                  <a:r>
                    <a:rPr lang="en-US" altLang="zh-CN" sz="2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02</a:t>
                  </a:r>
                  <a:endParaRPr lang="zh-CN" altLang="en-US" sz="2000" b="1"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grpSp>
              <p:nvGrpSpPr>
                <p:cNvPr id="37" name="组合 36"/>
                <p:cNvGrpSpPr/>
                <p:nvPr/>
              </p:nvGrpSpPr>
              <p:grpSpPr>
                <a:xfrm>
                  <a:off x="7192719" y="3529928"/>
                  <a:ext cx="510097" cy="504838"/>
                  <a:chOff x="6967126" y="4092464"/>
                  <a:chExt cx="453105" cy="448433"/>
                </a:xfrm>
                <a:solidFill>
                  <a:schemeClr val="bg1"/>
                </a:solidFill>
                <a:effectLst>
                  <a:reflection blurRad="6350" stA="50000" endA="300" endPos="55000" dir="5400000" sy="-100000" algn="bl" rotWithShape="0"/>
                </a:effectLst>
              </p:grpSpPr>
              <p:sp>
                <p:nvSpPr>
                  <p:cNvPr id="47"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sp>
                <p:nvSpPr>
                  <p:cNvPr id="48"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grpSp>
            <p:sp>
              <p:nvSpPr>
                <p:cNvPr id="38" name="Freeform 18"/>
                <p:cNvSpPr>
                  <a:spLocks noEditPoints="1"/>
                </p:cNvSpPr>
                <p:nvPr/>
              </p:nvSpPr>
              <p:spPr bwMode="auto">
                <a:xfrm>
                  <a:off x="3975890" y="3484632"/>
                  <a:ext cx="485340" cy="483797"/>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chemeClr val="bg1"/>
                </a:solidFill>
                <a:ln>
                  <a:noFill/>
                </a:ln>
                <a:effectLst>
                  <a:reflection blurRad="6350" stA="50000" endA="300" endPos="55000" dir="5400000" sy="-100000" algn="bl" rotWithShape="0"/>
                </a:effectLst>
              </p:spPr>
              <p:txBody>
                <a:bodyPr vert="horz" wrap="square" lIns="91440" tIns="45720" rIns="91440" bIns="45720" numCol="1" anchor="t" anchorCtr="0" compatLnSpc="1"/>
                <a:lstStyle/>
                <a:p>
                  <a:endParaRPr lang="zh-CN" altLang="en-US">
                    <a:solidFill>
                      <a:prstClr val="black"/>
                    </a:solidFill>
                    <a:latin typeface="Open Sans" panose="020B0606030504020204" pitchFamily="34" charset="0"/>
                    <a:cs typeface="Open Sans" panose="020B0606030504020204" pitchFamily="34" charset="0"/>
                  </a:endParaRPr>
                </a:p>
              </p:txBody>
            </p:sp>
            <p:grpSp>
              <p:nvGrpSpPr>
                <p:cNvPr id="39" name="组合 38"/>
                <p:cNvGrpSpPr/>
                <p:nvPr/>
              </p:nvGrpSpPr>
              <p:grpSpPr>
                <a:xfrm>
                  <a:off x="5554374" y="1854155"/>
                  <a:ext cx="503754" cy="484455"/>
                  <a:chOff x="4024249" y="3840783"/>
                  <a:chExt cx="309272" cy="297422"/>
                </a:xfrm>
                <a:solidFill>
                  <a:schemeClr val="bg1"/>
                </a:solidFill>
                <a:effectLst>
                  <a:reflection blurRad="6350" stA="50000" endA="300" endPos="55000" dir="5400000" sy="-100000" algn="bl" rotWithShape="0"/>
                </a:effectLst>
              </p:grpSpPr>
              <p:sp>
                <p:nvSpPr>
                  <p:cNvPr id="45" name="Oval 131"/>
                  <p:cNvSpPr>
                    <a:spLocks noChangeArrowheads="1"/>
                  </p:cNvSpPr>
                  <p:nvPr/>
                </p:nvSpPr>
                <p:spPr bwMode="auto">
                  <a:xfrm>
                    <a:off x="4109299" y="3840783"/>
                    <a:ext cx="139172" cy="1409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800">
                      <a:solidFill>
                        <a:prstClr val="black"/>
                      </a:solidFill>
                      <a:latin typeface="Open Sans" panose="020B0606030504020204" pitchFamily="34" charset="0"/>
                      <a:cs typeface="Open Sans" panose="020B0606030504020204" pitchFamily="34" charset="0"/>
                    </a:endParaRPr>
                  </a:p>
                </p:txBody>
              </p:sp>
              <p:sp>
                <p:nvSpPr>
                  <p:cNvPr id="46" name="Freeform 134"/>
                  <p:cNvSpPr/>
                  <p:nvPr/>
                </p:nvSpPr>
                <p:spPr bwMode="auto">
                  <a:xfrm>
                    <a:off x="4024249" y="4003719"/>
                    <a:ext cx="309272" cy="134486"/>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800">
                      <a:solidFill>
                        <a:prstClr val="black"/>
                      </a:solidFill>
                      <a:latin typeface="Open Sans" panose="020B0606030504020204" pitchFamily="34" charset="0"/>
                      <a:cs typeface="Open Sans" panose="020B0606030504020204" pitchFamily="34" charset="0"/>
                    </a:endParaRPr>
                  </a:p>
                </p:txBody>
              </p:sp>
            </p:grpSp>
            <p:grpSp>
              <p:nvGrpSpPr>
                <p:cNvPr id="40" name="Group 18"/>
                <p:cNvGrpSpPr>
                  <a:grpSpLocks noChangeAspect="1"/>
                </p:cNvGrpSpPr>
                <p:nvPr/>
              </p:nvGrpSpPr>
              <p:grpSpPr bwMode="auto">
                <a:xfrm>
                  <a:off x="5569340" y="5138089"/>
                  <a:ext cx="502784" cy="435747"/>
                  <a:chOff x="3525" y="1887"/>
                  <a:chExt cx="630" cy="546"/>
                </a:xfrm>
                <a:solidFill>
                  <a:schemeClr val="bg1"/>
                </a:solidFill>
                <a:effectLst>
                  <a:reflection blurRad="6350" stA="50000" endA="300" endPos="55000" dir="5400000" sy="-100000" algn="bl" rotWithShape="0"/>
                </a:effectLst>
              </p:grpSpPr>
              <p:sp>
                <p:nvSpPr>
                  <p:cNvPr id="41" name="Freeform 19"/>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sp>
                <p:nvSpPr>
                  <p:cNvPr id="42" name="Freeform 20"/>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sp>
                <p:nvSpPr>
                  <p:cNvPr id="43" name="Freeform 21"/>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sp>
                <p:nvSpPr>
                  <p:cNvPr id="44" name="Freeform 22"/>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grpSp>
          </p:grpSp>
          <p:sp>
            <p:nvSpPr>
              <p:cNvPr id="15" name="矩形 14"/>
              <p:cNvSpPr/>
              <p:nvPr/>
            </p:nvSpPr>
            <p:spPr>
              <a:xfrm>
                <a:off x="1566886" y="1694562"/>
                <a:ext cx="3317593" cy="1140825"/>
              </a:xfrm>
              <a:prstGeom prst="rect">
                <a:avLst/>
              </a:prstGeom>
            </p:spPr>
            <p:txBody>
              <a:bodyPr wrap="square">
                <a:spAutoFit/>
              </a:bodyPr>
              <a:lstStyle/>
              <a:p>
                <a:pPr>
                  <a:lnSpc>
                    <a:spcPts val="2800"/>
                  </a:lnSpc>
                </a:pPr>
                <a:r>
                  <a:rPr lang="zh-CN" altLang="en-US" dirty="0">
                    <a:latin typeface="微软雅黑" panose="020B0503020204020204" pitchFamily="34" charset="-122"/>
                    <a:ea typeface="微软雅黑" panose="020B0503020204020204" pitchFamily="34" charset="-122"/>
                  </a:rPr>
                  <a:t>知识供给者应充分发挥社交问答平台的优势，并提供高质量的知识服务</a:t>
                </a:r>
              </a:p>
            </p:txBody>
          </p:sp>
          <p:sp>
            <p:nvSpPr>
              <p:cNvPr id="51" name="矩形 50"/>
              <p:cNvSpPr/>
              <p:nvPr/>
            </p:nvSpPr>
            <p:spPr>
              <a:xfrm>
                <a:off x="1559969" y="4717398"/>
                <a:ext cx="3317593" cy="1134734"/>
              </a:xfrm>
              <a:prstGeom prst="rect">
                <a:avLst/>
              </a:prstGeom>
            </p:spPr>
            <p:txBody>
              <a:bodyPr wrap="square">
                <a:spAutoFit/>
              </a:bodyPr>
              <a:lstStyle/>
              <a:p>
                <a:pPr>
                  <a:lnSpc>
                    <a:spcPts val="2800"/>
                  </a:lnSpc>
                </a:pPr>
                <a:r>
                  <a:rPr lang="zh-CN" altLang="en-US" dirty="0">
                    <a:latin typeface="微软雅黑" panose="020B0503020204020204" pitchFamily="34" charset="-122"/>
                    <a:ea typeface="微软雅黑" panose="020B0503020204020204" pitchFamily="34" charset="-122"/>
                  </a:rPr>
                  <a:t>知识供给者应注重认知型社会资本的积累，积极获取他人</a:t>
                </a:r>
                <a:r>
                  <a:rPr lang="zh-CN" altLang="en-US" dirty="0" smtClean="0">
                    <a:latin typeface="微软雅黑" panose="020B0503020204020204" pitchFamily="34" charset="-122"/>
                    <a:ea typeface="微软雅黑" panose="020B0503020204020204" pitchFamily="34" charset="-122"/>
                  </a:rPr>
                  <a:t>信任</a:t>
                </a:r>
                <a:endParaRPr lang="zh-CN" altLang="en-US" dirty="0">
                  <a:latin typeface="微软雅黑" panose="020B0503020204020204" pitchFamily="34" charset="-122"/>
                  <a:ea typeface="微软雅黑" panose="020B0503020204020204" pitchFamily="34" charset="-122"/>
                </a:endParaRPr>
              </a:p>
            </p:txBody>
          </p:sp>
          <p:sp>
            <p:nvSpPr>
              <p:cNvPr id="52" name="左大括号 51"/>
              <p:cNvSpPr/>
              <p:nvPr/>
            </p:nvSpPr>
            <p:spPr>
              <a:xfrm>
                <a:off x="1143913" y="2175554"/>
                <a:ext cx="416056" cy="3103544"/>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文本框 52"/>
              <p:cNvSpPr txBox="1"/>
              <p:nvPr/>
            </p:nvSpPr>
            <p:spPr>
              <a:xfrm>
                <a:off x="494102" y="2502438"/>
                <a:ext cx="492443" cy="2677656"/>
              </a:xfrm>
              <a:prstGeom prst="rect">
                <a:avLst/>
              </a:prstGeom>
              <a:solidFill>
                <a:srgbClr val="70A2C0"/>
              </a:solidFill>
              <a:effectLst>
                <a:outerShdw blurRad="50800" dist="38100" dir="2700000" algn="tl" rotWithShape="0">
                  <a:prstClr val="black">
                    <a:alpha val="40000"/>
                  </a:prstClr>
                </a:outerShdw>
              </a:effectLst>
            </p:spPr>
            <p:txBody>
              <a:bodyPr wrap="non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针</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对</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知</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识</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供</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给</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者</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7675527" y="1742218"/>
                <a:ext cx="3536957" cy="1169551"/>
              </a:xfrm>
              <a:prstGeom prst="rect">
                <a:avLst/>
              </a:prstGeom>
            </p:spPr>
            <p:txBody>
              <a:bodyPr wrap="square">
                <a:spAutoFit/>
              </a:bodyPr>
              <a:lstStyle/>
              <a:p>
                <a:pPr>
                  <a:lnSpc>
                    <a:spcPts val="2800"/>
                  </a:lnSpc>
                </a:pPr>
                <a:r>
                  <a:rPr lang="zh-CN" altLang="zh-CN" dirty="0">
                    <a:latin typeface="微软雅黑" panose="020B0503020204020204" pitchFamily="34" charset="-122"/>
                    <a:ea typeface="微软雅黑" panose="020B0503020204020204" pitchFamily="34" charset="-122"/>
                  </a:rPr>
                  <a:t>牵手“专家型用户”内容生产者，在建立多元化内容前提下，强化知识供求两方的社交关系。</a:t>
                </a:r>
                <a:endParaRPr lang="zh-CN" altLang="en-US" dirty="0">
                  <a:latin typeface="微软雅黑" panose="020B0503020204020204" pitchFamily="34" charset="-122"/>
                  <a:ea typeface="微软雅黑" panose="020B0503020204020204" pitchFamily="34" charset="-122"/>
                </a:endParaRPr>
              </a:p>
            </p:txBody>
          </p:sp>
          <p:sp>
            <p:nvSpPr>
              <p:cNvPr id="55" name="矩形 54"/>
              <p:cNvSpPr/>
              <p:nvPr/>
            </p:nvSpPr>
            <p:spPr>
              <a:xfrm>
                <a:off x="7602719" y="4711731"/>
                <a:ext cx="3567533" cy="1134734"/>
              </a:xfrm>
              <a:prstGeom prst="rect">
                <a:avLst/>
              </a:prstGeom>
            </p:spPr>
            <p:txBody>
              <a:bodyPr wrap="square">
                <a:spAutoFit/>
              </a:bodyPr>
              <a:lstStyle/>
              <a:p>
                <a:pPr>
                  <a:lnSpc>
                    <a:spcPts val="2800"/>
                  </a:lnSpc>
                </a:pPr>
                <a:r>
                  <a:rPr lang="zh-CN" altLang="en-US" dirty="0">
                    <a:latin typeface="微软雅黑" panose="020B0503020204020204" pitchFamily="34" charset="-122"/>
                    <a:ea typeface="微软雅黑" panose="020B0503020204020204" pitchFamily="34" charset="-122"/>
                  </a:rPr>
                  <a:t>对付费平台上知识供给者建立完善的评价体系，科学评估其专业能力和主讲内容。</a:t>
                </a:r>
              </a:p>
            </p:txBody>
          </p:sp>
        </p:grpSp>
        <p:sp>
          <p:nvSpPr>
            <p:cNvPr id="57" name="左大括号 56"/>
            <p:cNvSpPr/>
            <p:nvPr/>
          </p:nvSpPr>
          <p:spPr>
            <a:xfrm flipH="1">
              <a:off x="10943126" y="1942717"/>
              <a:ext cx="416056" cy="3103544"/>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文本框 57"/>
            <p:cNvSpPr txBox="1"/>
            <p:nvPr/>
          </p:nvSpPr>
          <p:spPr>
            <a:xfrm>
              <a:off x="11463667" y="2709659"/>
              <a:ext cx="492443" cy="1569660"/>
            </a:xfrm>
            <a:prstGeom prst="rect">
              <a:avLst/>
            </a:prstGeom>
            <a:solidFill>
              <a:srgbClr val="70A2C0"/>
            </a:solidFill>
            <a:effectLst>
              <a:outerShdw blurRad="50800" dist="38100" dir="2700000" algn="tl" rotWithShape="0">
                <a:prstClr val="black">
                  <a:alpha val="40000"/>
                </a:prstClr>
              </a:outerShdw>
            </a:effectLst>
          </p:spPr>
          <p:txBody>
            <a:bodyPr wrap="non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针</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对</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平</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台</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049760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49652" y="-733425"/>
            <a:ext cx="5709467" cy="8340856"/>
          </a:xfrm>
          <a:prstGeom prst="rect">
            <a:avLst/>
          </a:prstGeom>
          <a:noFill/>
          <a:extLst>
            <a:ext uri="{909E8E84-426E-40DD-AFC4-6F175D3DCCD1}">
              <a14:hiddenFill xmlns:a14="http://schemas.microsoft.com/office/drawing/2010/main">
                <a:solidFill>
                  <a:srgbClr val="FFFFFF"/>
                </a:solidFill>
              </a14:hiddenFill>
            </a:ext>
          </a:extLst>
        </p:spPr>
      </p:pic>
      <p:pic>
        <p:nvPicPr>
          <p:cNvPr id="18" name="William Joseph - Radioactive">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0" y="-733425"/>
            <a:ext cx="609600" cy="609600"/>
          </a:xfrm>
          <a:prstGeom prst="rect">
            <a:avLst/>
          </a:prstGeom>
        </p:spPr>
      </p:pic>
      <p:sp>
        <p:nvSpPr>
          <p:cNvPr id="12" name="PA_文本框 140"/>
          <p:cNvSpPr txBox="1"/>
          <p:nvPr>
            <p:custDataLst>
              <p:tags r:id="rId4"/>
            </p:custDataLst>
          </p:nvPr>
        </p:nvSpPr>
        <p:spPr>
          <a:xfrm>
            <a:off x="3761377" y="1099163"/>
            <a:ext cx="8626079" cy="1107996"/>
          </a:xfrm>
          <a:prstGeom prst="rect">
            <a:avLst/>
          </a:prstGeom>
          <a:noFill/>
        </p:spPr>
        <p:txBody>
          <a:bodyPr wrap="none" rtlCol="0">
            <a:spAutoFit/>
          </a:bodyPr>
          <a:lstStyle/>
          <a:p>
            <a:r>
              <a:rPr lang="zh-CN" altLang="en-US" sz="6600" b="1" dirty="0">
                <a:solidFill>
                  <a:srgbClr val="5596A7"/>
                </a:solidFill>
                <a:latin typeface="微软雅黑" panose="020B0503020204020204" pitchFamily="34" charset="-122"/>
                <a:ea typeface="微软雅黑" panose="020B0503020204020204" pitchFamily="34" charset="-122"/>
                <a:cs typeface="+mn-ea"/>
                <a:sym typeface="+mn-lt"/>
              </a:rPr>
              <a:t>感  谢  您  的  聆  听！</a:t>
            </a:r>
          </a:p>
        </p:txBody>
      </p:sp>
      <p:pic>
        <p:nvPicPr>
          <p:cNvPr id="13" name="Picture 2"/>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rot="16200000">
            <a:off x="7047604" y="3211684"/>
            <a:ext cx="5709467" cy="834085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a:spLocks noChangeArrowheads="1"/>
          </p:cNvSpPr>
          <p:nvPr/>
        </p:nvSpPr>
        <p:spPr bwMode="auto">
          <a:xfrm>
            <a:off x="4324959" y="2567118"/>
            <a:ext cx="6426200"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ctr" eaLnBrk="1" hangingPunct="1">
              <a:buFont typeface="Arial" panose="020B0604020202020204" pitchFamily="34" charset="0"/>
              <a:buNone/>
            </a:pPr>
            <a:r>
              <a:rPr lang="en-US" altLang="zh-CN" sz="3200" dirty="0">
                <a:solidFill>
                  <a:schemeClr val="bg1">
                    <a:lumMod val="50000"/>
                  </a:schemeClr>
                </a:solidFill>
                <a:latin typeface="微软雅黑" panose="020B0503020204020204" pitchFamily="34" charset="-122"/>
                <a:ea typeface="微软雅黑" panose="020B0503020204020204" pitchFamily="34" charset="-122"/>
              </a:rPr>
              <a:t>THANKS  FOR  YOUR  LISTENING</a:t>
            </a:r>
            <a:r>
              <a:rPr lang="zh-CN" altLang="en-US" sz="3200" dirty="0">
                <a:solidFill>
                  <a:schemeClr val="bg1">
                    <a:lumMod val="50000"/>
                  </a:schemeClr>
                </a:solidFill>
                <a:latin typeface="微软雅黑" panose="020B0503020204020204" pitchFamily="34" charset="-122"/>
                <a:ea typeface="微软雅黑" panose="020B0503020204020204" pitchFamily="34" charset="-122"/>
              </a:rPr>
              <a:t>！</a:t>
            </a:r>
          </a:p>
        </p:txBody>
      </p:sp>
      <p:sp>
        <p:nvSpPr>
          <p:cNvPr id="8" name="PA_圆角矩形 159"/>
          <p:cNvSpPr/>
          <p:nvPr>
            <p:custDataLst>
              <p:tags r:id="rId5"/>
            </p:custDataLst>
          </p:nvPr>
        </p:nvSpPr>
        <p:spPr>
          <a:xfrm>
            <a:off x="4551686" y="4041181"/>
            <a:ext cx="2360445" cy="502577"/>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Calibri Light"/>
                <a:ea typeface="微软雅黑 Light"/>
                <a:cs typeface="+mn-cs"/>
                <a:sym typeface="+mn-lt"/>
              </a:rPr>
              <a:t>答辩人</a:t>
            </a:r>
            <a:r>
              <a:rPr kumimoji="0" lang="zh-CN" altLang="en-US" sz="2000" b="1" i="0" u="none" strike="noStrike" kern="1200" cap="none" spc="0" normalizeH="0" baseline="0" noProof="0" dirty="0" smtClean="0">
                <a:ln>
                  <a:noFill/>
                </a:ln>
                <a:solidFill>
                  <a:prstClr val="white"/>
                </a:solidFill>
                <a:effectLst/>
                <a:uLnTx/>
                <a:uFillTx/>
                <a:latin typeface="Calibri Light"/>
                <a:ea typeface="微软雅黑 Light"/>
                <a:cs typeface="+mn-cs"/>
                <a:sym typeface="+mn-lt"/>
              </a:rPr>
              <a:t>：郭康利</a:t>
            </a:r>
            <a:endParaRPr kumimoji="0" lang="en-US" altLang="zh-CN" sz="2000" b="1" i="0" u="none" strike="noStrike" kern="1200" cap="none" spc="0" normalizeH="0" baseline="0" noProof="0" dirty="0">
              <a:ln>
                <a:noFill/>
              </a:ln>
              <a:solidFill>
                <a:prstClr val="white"/>
              </a:solidFill>
              <a:effectLst/>
              <a:uLnTx/>
              <a:uFillTx/>
              <a:latin typeface="Calibri Light"/>
              <a:ea typeface="微软雅黑 Light"/>
              <a:cs typeface="+mn-cs"/>
              <a:sym typeface="+mn-lt"/>
            </a:endParaRPr>
          </a:p>
        </p:txBody>
      </p:sp>
      <p:sp>
        <p:nvSpPr>
          <p:cNvPr id="9" name="PA_圆角矩形 159"/>
          <p:cNvSpPr/>
          <p:nvPr>
            <p:custDataLst>
              <p:tags r:id="rId6"/>
            </p:custDataLst>
          </p:nvPr>
        </p:nvSpPr>
        <p:spPr>
          <a:xfrm>
            <a:off x="8390714" y="4041181"/>
            <a:ext cx="2360445" cy="502577"/>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white"/>
                </a:solidFill>
                <a:effectLst/>
                <a:uLnTx/>
                <a:uFillTx/>
                <a:latin typeface="Calibri Light"/>
                <a:ea typeface="微软雅黑 Light"/>
                <a:cs typeface="+mn-cs"/>
                <a:sym typeface="+mn-lt"/>
              </a:rPr>
              <a:t>导师：章琳云</a:t>
            </a:r>
            <a:endParaRPr kumimoji="0" lang="en-US" altLang="zh-CN" sz="2000" b="1" i="0" u="none" strike="noStrike" kern="1200" cap="none" spc="0" normalizeH="0" baseline="0" noProof="0" dirty="0">
              <a:ln>
                <a:noFill/>
              </a:ln>
              <a:solidFill>
                <a:prstClr val="white"/>
              </a:solidFill>
              <a:effectLst/>
              <a:uLnTx/>
              <a:uFillTx/>
              <a:latin typeface="Calibri Light"/>
              <a:ea typeface="微软雅黑 Light"/>
              <a:cs typeface="+mn-cs"/>
              <a:sym typeface="+mn-lt"/>
            </a:endParaRPr>
          </a:p>
        </p:txBody>
      </p:sp>
      <p:grpSp>
        <p:nvGrpSpPr>
          <p:cNvPr id="10" name="PA_组合 30"/>
          <p:cNvGrpSpPr/>
          <p:nvPr>
            <p:custDataLst>
              <p:tags r:id="rId7"/>
            </p:custDataLst>
          </p:nvPr>
        </p:nvGrpSpPr>
        <p:grpSpPr>
          <a:xfrm>
            <a:off x="1153655" y="2375348"/>
            <a:ext cx="1715259" cy="1715259"/>
            <a:chOff x="1017526" y="994926"/>
            <a:chExt cx="2322022" cy="2322022"/>
          </a:xfrm>
        </p:grpSpPr>
        <p:sp>
          <p:nvSpPr>
            <p:cNvPr id="11" name="椭圆 10"/>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4" name="椭圆 13"/>
            <p:cNvSpPr/>
            <p:nvPr/>
          </p:nvSpPr>
          <p:spPr>
            <a:xfrm>
              <a:off x="1213263" y="1190663"/>
              <a:ext cx="1930548" cy="1930548"/>
            </a:xfrm>
            <a:prstGeom prst="ellipse">
              <a:avLst/>
            </a:prstGeom>
            <a:blipFill>
              <a:blip r:embed="rId12"/>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Calibri Light"/>
                <a:ea typeface="微软雅黑 Light"/>
                <a:cs typeface="+mn-cs"/>
              </a:endParaRPr>
            </a:p>
          </p:txBody>
        </p:sp>
      </p:grpSp>
    </p:spTree>
    <p:custDataLst>
      <p:tags r:id="rId1"/>
    </p:custDataLst>
    <p:extLst>
      <p:ext uri="{BB962C8B-B14F-4D97-AF65-F5344CB8AC3E}">
        <p14:creationId xmlns:p14="http://schemas.microsoft.com/office/powerpoint/2010/main" val="3406267392"/>
      </p:ext>
    </p:extLst>
  </p:cSld>
  <p:clrMapOvr>
    <a:masterClrMapping/>
  </p:clrMapOvr>
  <mc:AlternateContent xmlns:mc="http://schemas.openxmlformats.org/markup-compatibility/2006" xmlns:p14="http://schemas.microsoft.com/office/powerpoint/2010/main">
    <mc:Choice Requires="p14">
      <p:transition spd="slow" p14:dur="1600" advClick="0" advTm="2000">
        <p14:conveyor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500"/>
                                  </p:stCondLst>
                                  <p:iterate type="lt">
                                    <p:tmPct val="15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ppt_w</p:attrName>
                                        </p:attrNameLst>
                                      </p:cBhvr>
                                      <p:tavLst>
                                        <p:tav tm="0" fmla="#ppt_w*sin(2.5*pi*$)">
                                          <p:val>
                                            <p:fltVal val="0"/>
                                          </p:val>
                                        </p:tav>
                                        <p:tav tm="100000">
                                          <p:val>
                                            <p:fltVal val="1"/>
                                          </p:val>
                                        </p:tav>
                                      </p:tavLst>
                                    </p:anim>
                                    <p:anim calcmode="lin" valueType="num">
                                      <p:cBhvr>
                                        <p:cTn id="9" dur="750" fill="hold"/>
                                        <p:tgtEl>
                                          <p:spTgt spid="12"/>
                                        </p:tgtEl>
                                        <p:attrNameLst>
                                          <p:attrName>ppt_h</p:attrName>
                                        </p:attrNameLst>
                                      </p:cBhvr>
                                      <p:tavLst>
                                        <p:tav tm="0">
                                          <p:val>
                                            <p:strVal val="#ppt_h"/>
                                          </p:val>
                                        </p:tav>
                                        <p:tav tm="100000">
                                          <p:val>
                                            <p:strVal val="#ppt_h"/>
                                          </p:val>
                                        </p:tav>
                                      </p:tavLst>
                                    </p:anim>
                                  </p:childTnLst>
                                </p:cTn>
                              </p:par>
                              <p:par>
                                <p:cTn id="10" presetID="6" presetClass="emph" presetSubtype="0" fill="hold" grpId="1" nodeType="withEffect">
                                  <p:stCondLst>
                                    <p:cond delay="0"/>
                                  </p:stCondLst>
                                  <p:iterate type="lt">
                                    <p:tmPct val="0"/>
                                  </p:iterate>
                                  <p:childTnLst>
                                    <p:animScale>
                                      <p:cBhvr>
                                        <p:cTn id="11" dur="100" fill="hold"/>
                                        <p:tgtEl>
                                          <p:spTgt spid="12"/>
                                        </p:tgtEl>
                                      </p:cBhvr>
                                      <p:by x="500000" y="500000"/>
                                    </p:animScale>
                                  </p:childTnLst>
                                </p:cTn>
                              </p:par>
                              <p:par>
                                <p:cTn id="12" presetID="6" presetClass="emph" presetSubtype="0" fill="hold" grpId="2" nodeType="withEffect">
                                  <p:stCondLst>
                                    <p:cond delay="500"/>
                                  </p:stCondLst>
                                  <p:iterate type="lt">
                                    <p:tmPct val="15000"/>
                                  </p:iterate>
                                  <p:childTnLst>
                                    <p:animScale>
                                      <p:cBhvr>
                                        <p:cTn id="13" dur="750" fill="hold"/>
                                        <p:tgtEl>
                                          <p:spTgt spid="12"/>
                                        </p:tgtEl>
                                      </p:cBhvr>
                                      <p:by x="20000" y="20000"/>
                                    </p:animScale>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10" presetClass="entr" presetSubtype="0" fill="hold" grpId="0" nodeType="withEffect">
                                  <p:stCondLst>
                                    <p:cond delay="2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42" presetClass="path" presetSubtype="0" decel="100000" fill="hold" grpId="1" nodeType="withEffect">
                                  <p:stCondLst>
                                    <p:cond delay="2500"/>
                                  </p:stCondLst>
                                  <p:childTnLst>
                                    <p:animMotion origin="layout" path="M 2.91667E-6 -2.59259E-6 L 2.91667E-6 0.0713 " pathEditMode="relative" rAng="0" ptsTypes="AA">
                                      <p:cBhvr>
                                        <p:cTn id="21" dur="1250" spd="-100000" fill="hold"/>
                                        <p:tgtEl>
                                          <p:spTgt spid="8"/>
                                        </p:tgtEl>
                                        <p:attrNameLst>
                                          <p:attrName>ppt_x</p:attrName>
                                          <p:attrName>ppt_y</p:attrName>
                                        </p:attrNameLst>
                                      </p:cBhvr>
                                      <p:rCtr x="0" y="3565"/>
                                    </p:animMotion>
                                  </p:childTnLst>
                                </p:cTn>
                              </p:par>
                              <p:par>
                                <p:cTn id="22" presetID="10" presetClass="entr" presetSubtype="0" fill="hold" grpId="0" nodeType="withEffect">
                                  <p:stCondLst>
                                    <p:cond delay="25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750"/>
                                        <p:tgtEl>
                                          <p:spTgt spid="9"/>
                                        </p:tgtEl>
                                      </p:cBhvr>
                                    </p:animEffect>
                                  </p:childTnLst>
                                </p:cTn>
                              </p:par>
                              <p:par>
                                <p:cTn id="25" presetID="42" presetClass="path" presetSubtype="0" decel="100000" fill="hold" grpId="1" nodeType="withEffect">
                                  <p:stCondLst>
                                    <p:cond delay="2500"/>
                                  </p:stCondLst>
                                  <p:childTnLst>
                                    <p:animMotion origin="layout" path="M -1.04167E-6 -2.59259E-6 L -1.04167E-6 0.0713 " pathEditMode="relative" rAng="0" ptsTypes="AA">
                                      <p:cBhvr>
                                        <p:cTn id="26" dur="1250" spd="-100000" fill="hold"/>
                                        <p:tgtEl>
                                          <p:spTgt spid="9"/>
                                        </p:tgtEl>
                                        <p:attrNameLst>
                                          <p:attrName>ppt_x</p:attrName>
                                          <p:attrName>ppt_y</p:attrName>
                                        </p:attrNameLst>
                                      </p:cBhvr>
                                      <p:rCtr x="0" y="3565"/>
                                    </p:animMotion>
                                  </p:childTnLst>
                                </p:cTn>
                              </p:par>
                            </p:childTnLst>
                          </p:cTn>
                        </p:par>
                        <p:par>
                          <p:cTn id="27" fill="hold">
                            <p:stCondLst>
                              <p:cond delay="3750"/>
                            </p:stCondLst>
                            <p:childTnLst>
                              <p:par>
                                <p:cTn id="28" presetID="45"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000"/>
                                        <p:tgtEl>
                                          <p:spTgt spid="10"/>
                                        </p:tgtEl>
                                      </p:cBhvr>
                                    </p:animEffect>
                                    <p:anim calcmode="lin" valueType="num">
                                      <p:cBhvr>
                                        <p:cTn id="31" dur="2000" fill="hold"/>
                                        <p:tgtEl>
                                          <p:spTgt spid="10"/>
                                        </p:tgtEl>
                                        <p:attrNameLst>
                                          <p:attrName>ppt_w</p:attrName>
                                        </p:attrNameLst>
                                      </p:cBhvr>
                                      <p:tavLst>
                                        <p:tav tm="0" fmla="#ppt_w*sin(2.5*pi*$)">
                                          <p:val>
                                            <p:fltVal val="0"/>
                                          </p:val>
                                        </p:tav>
                                        <p:tav tm="100000">
                                          <p:val>
                                            <p:fltVal val="1"/>
                                          </p:val>
                                        </p:tav>
                                      </p:tavLst>
                                    </p:anim>
                                    <p:anim calcmode="lin" valueType="num">
                                      <p:cBhvr>
                                        <p:cTn id="32"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3" repeatCount="indefinite" fill="hold" display="0">
                  <p:stCondLst>
                    <p:cond delay="indefinite"/>
                  </p:stCondLst>
                  <p:endCondLst>
                    <p:cond evt="onStopAudio" delay="0">
                      <p:tgtEl>
                        <p:sldTgt/>
                      </p:tgtEl>
                    </p:cond>
                  </p:endCondLst>
                </p:cTn>
                <p:tgtEl>
                  <p:spTgt spid="18"/>
                </p:tgtEl>
              </p:cMediaNode>
            </p:audio>
          </p:childTnLst>
        </p:cTn>
      </p:par>
    </p:tnLst>
    <p:bldLst>
      <p:bldP spid="12" grpId="0"/>
      <p:bldP spid="12" grpId="1"/>
      <p:bldP spid="12" grpId="2"/>
      <p:bldP spid="7" grpId="0"/>
      <p:bldP spid="8" grpId="0" animBg="1"/>
      <p:bldP spid="8" grpId="1" animBg="1"/>
      <p:bldP spid="9" grpId="0" animBg="1"/>
      <p:bldP spid="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1001486" y="2067619"/>
            <a:ext cx="11190514"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algn="ctr" defTabSz="1219170" eaLnBrk="0" fontAlgn="base" hangingPunct="0">
              <a:spcBef>
                <a:spcPct val="0"/>
              </a:spcBef>
              <a:spcAft>
                <a:spcPct val="0"/>
              </a:spcAft>
              <a:defRPr/>
            </a:pPr>
            <a:endParaRPr lang="zh-CN" altLang="en-US" sz="2400" dirty="0">
              <a:solidFill>
                <a:prstClr val="white"/>
              </a:solidFill>
              <a:latin typeface="Calibri"/>
              <a:ea typeface="宋体" panose="02010600030101010101" pitchFamily="2" charset="-122"/>
            </a:endParaRPr>
          </a:p>
        </p:txBody>
      </p:sp>
      <p:sp>
        <p:nvSpPr>
          <p:cNvPr id="9" name="椭圆 8"/>
          <p:cNvSpPr/>
          <p:nvPr/>
        </p:nvSpPr>
        <p:spPr>
          <a:xfrm>
            <a:off x="1511195" y="1777594"/>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文本框 9"/>
          <p:cNvSpPr txBox="1"/>
          <p:nvPr/>
        </p:nvSpPr>
        <p:spPr>
          <a:xfrm>
            <a:off x="2509316" y="2308143"/>
            <a:ext cx="1213144" cy="91300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5335" dirty="0">
                <a:solidFill>
                  <a:srgbClr val="5596A7"/>
                </a:solidFill>
                <a:latin typeface="微软雅黑" panose="020B0503020204020204" pitchFamily="34" charset="-122"/>
                <a:ea typeface="微软雅黑" panose="020B0503020204020204" pitchFamily="34" charset="-122"/>
              </a:rPr>
              <a:t>01</a:t>
            </a:r>
            <a:endParaRPr lang="zh-CN" altLang="en-US" sz="5335" dirty="0">
              <a:solidFill>
                <a:srgbClr val="5596A7"/>
              </a:solidFill>
              <a:latin typeface="微软雅黑" panose="020B0503020204020204" pitchFamily="34" charset="-122"/>
              <a:ea typeface="微软雅黑" panose="020B0503020204020204" pitchFamily="34" charset="-122"/>
            </a:endParaRPr>
          </a:p>
        </p:txBody>
      </p:sp>
      <p:sp>
        <p:nvSpPr>
          <p:cNvPr id="11" name="矩形 10"/>
          <p:cNvSpPr/>
          <p:nvPr/>
        </p:nvSpPr>
        <p:spPr>
          <a:xfrm>
            <a:off x="-54579" y="2067619"/>
            <a:ext cx="704698"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algn="ctr" defTabSz="1219170" eaLnBrk="0" fontAlgn="base" hangingPunct="0">
              <a:spcBef>
                <a:spcPct val="0"/>
              </a:spcBef>
              <a:spcAft>
                <a:spcPct val="0"/>
              </a:spcAft>
              <a:defRPr/>
            </a:pPr>
            <a:endParaRPr lang="zh-CN" altLang="en-US" sz="2400" dirty="0">
              <a:solidFill>
                <a:prstClr val="white"/>
              </a:solidFill>
              <a:latin typeface="Calibri"/>
              <a:ea typeface="宋体" panose="02010600030101010101" pitchFamily="2" charset="-122"/>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16200000">
            <a:off x="5756866" y="3466879"/>
            <a:ext cx="4893561" cy="714891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1783026" y="3305055"/>
            <a:ext cx="2960765" cy="707886"/>
          </a:xfrm>
          <a:prstGeom prst="rect">
            <a:avLst/>
          </a:prstGeom>
          <a:noFill/>
        </p:spPr>
        <p:txBody>
          <a:bodyPr wrap="square" rtlCol="0">
            <a:spAutoFit/>
          </a:bodyPr>
          <a:lstStyle/>
          <a:p>
            <a:r>
              <a:rPr lang="zh-CN" altLang="en-US" sz="4000" b="1" dirty="0" smtClean="0">
                <a:solidFill>
                  <a:srgbClr val="5596A7"/>
                </a:solidFill>
                <a:latin typeface="微软雅黑" panose="020B0503020204020204" pitchFamily="34" charset="-122"/>
                <a:ea typeface="微软雅黑" panose="020B0503020204020204" pitchFamily="34" charset="-122"/>
              </a:rPr>
              <a:t>研 究 概 述</a:t>
            </a:r>
            <a:endParaRPr lang="zh-CN" altLang="en-US" sz="4000" b="1" dirty="0">
              <a:solidFill>
                <a:srgbClr val="5596A7"/>
              </a:solidFill>
              <a:latin typeface="微软雅黑" panose="020B0503020204020204" pitchFamily="34" charset="-122"/>
              <a:ea typeface="微软雅黑" panose="020B0503020204020204" pitchFamily="34" charset="-122"/>
            </a:endParaRPr>
          </a:p>
        </p:txBody>
      </p:sp>
      <p:sp>
        <p:nvSpPr>
          <p:cNvPr id="15" name="矩形 14"/>
          <p:cNvSpPr/>
          <p:nvPr/>
        </p:nvSpPr>
        <p:spPr>
          <a:xfrm>
            <a:off x="5422115" y="2504632"/>
            <a:ext cx="3155031" cy="46166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en-US" altLang="zh-CN" sz="2400" dirty="0" smtClean="0">
                <a:solidFill>
                  <a:schemeClr val="bg1"/>
                </a:solidFill>
                <a:latin typeface="微软雅黑" panose="020B0503020204020204" pitchFamily="34" charset="-122"/>
                <a:ea typeface="微软雅黑" panose="020B0503020204020204" pitchFamily="34" charset="-122"/>
              </a:rPr>
              <a:t>1.1 </a:t>
            </a:r>
            <a:r>
              <a:rPr lang="zh-CN" altLang="en-US" sz="2400" dirty="0" smtClean="0">
                <a:solidFill>
                  <a:schemeClr val="bg1"/>
                </a:solidFill>
                <a:latin typeface="微软雅黑" panose="020B0503020204020204" pitchFamily="34" charset="-122"/>
                <a:ea typeface="微软雅黑" panose="020B0503020204020204" pitchFamily="34" charset="-122"/>
              </a:rPr>
              <a:t>研究背景及目的</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8739426" y="2504633"/>
            <a:ext cx="2231701" cy="46166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en-US" altLang="zh-CN" sz="2400" dirty="0" smtClean="0">
                <a:solidFill>
                  <a:schemeClr val="bg1"/>
                </a:solidFill>
                <a:latin typeface="微软雅黑" panose="020B0503020204020204" pitchFamily="34" charset="-122"/>
                <a:ea typeface="微软雅黑" panose="020B0503020204020204" pitchFamily="34" charset="-122"/>
              </a:rPr>
              <a:t>1.2 </a:t>
            </a:r>
            <a:r>
              <a:rPr lang="zh-CN" altLang="en-US" sz="2400" dirty="0" smtClean="0">
                <a:solidFill>
                  <a:schemeClr val="bg1"/>
                </a:solidFill>
                <a:latin typeface="微软雅黑" panose="020B0503020204020204" pitchFamily="34" charset="-122"/>
                <a:ea typeface="微软雅黑" panose="020B0503020204020204" pitchFamily="34" charset="-122"/>
              </a:rPr>
              <a:t>文献综述</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8739426" y="3403312"/>
            <a:ext cx="2231701" cy="46166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en-US" altLang="zh-CN" sz="2400" dirty="0" smtClean="0">
                <a:solidFill>
                  <a:schemeClr val="bg1"/>
                </a:solidFill>
                <a:latin typeface="微软雅黑" panose="020B0503020204020204" pitchFamily="34" charset="-122"/>
                <a:ea typeface="微软雅黑" panose="020B0503020204020204" pitchFamily="34" charset="-122"/>
              </a:rPr>
              <a:t>1.4 </a:t>
            </a:r>
            <a:r>
              <a:rPr lang="zh-CN" altLang="en-US" sz="2400" dirty="0" smtClean="0">
                <a:solidFill>
                  <a:schemeClr val="bg1"/>
                </a:solidFill>
                <a:latin typeface="微软雅黑" panose="020B0503020204020204" pitchFamily="34" charset="-122"/>
                <a:ea typeface="微软雅黑" panose="020B0503020204020204" pitchFamily="34" charset="-122"/>
              </a:rPr>
              <a:t>研究内容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5422115" y="3403310"/>
            <a:ext cx="2231701" cy="46166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en-US" altLang="zh-CN" sz="2400" dirty="0" smtClean="0">
                <a:solidFill>
                  <a:schemeClr val="bg1"/>
                </a:solidFill>
                <a:latin typeface="微软雅黑" panose="020B0503020204020204" pitchFamily="34" charset="-122"/>
                <a:ea typeface="微软雅黑" panose="020B0503020204020204" pitchFamily="34" charset="-122"/>
              </a:rPr>
              <a:t>1.3 </a:t>
            </a:r>
            <a:r>
              <a:rPr lang="zh-CN" altLang="en-US" sz="2400" dirty="0" smtClean="0">
                <a:solidFill>
                  <a:schemeClr val="bg1"/>
                </a:solidFill>
                <a:latin typeface="微软雅黑" panose="020B0503020204020204" pitchFamily="34" charset="-122"/>
                <a:ea typeface="微软雅黑" panose="020B0503020204020204" pitchFamily="34" charset="-122"/>
              </a:rPr>
              <a:t>变量说明</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52897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2500"/>
                            </p:stCondLst>
                            <p:childTnLst>
                              <p:par>
                                <p:cTn id="29" presetID="50" presetClass="entr" presetSubtype="0" decel="10000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strVal val="#ppt_w+.3"/>
                                          </p:val>
                                        </p:tav>
                                        <p:tav tm="100000">
                                          <p:val>
                                            <p:strVal val="#ppt_w"/>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animEffect transition="in" filter="fade">
                                      <p:cBhvr>
                                        <p:cTn id="33" dur="1000"/>
                                        <p:tgtEl>
                                          <p:spTgt spid="15"/>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strVal val="#ppt_w+.3"/>
                                          </p:val>
                                        </p:tav>
                                        <p:tav tm="100000">
                                          <p:val>
                                            <p:strVal val="#ppt_w"/>
                                          </p:val>
                                        </p:tav>
                                      </p:tavLst>
                                    </p:anim>
                                    <p:anim calcmode="lin" valueType="num">
                                      <p:cBhvr>
                                        <p:cTn id="38" dur="1000" fill="hold"/>
                                        <p:tgtEl>
                                          <p:spTgt spid="16"/>
                                        </p:tgtEl>
                                        <p:attrNameLst>
                                          <p:attrName>ppt_h</p:attrName>
                                        </p:attrNameLst>
                                      </p:cBhvr>
                                      <p:tavLst>
                                        <p:tav tm="0">
                                          <p:val>
                                            <p:strVal val="#ppt_h"/>
                                          </p:val>
                                        </p:tav>
                                        <p:tav tm="100000">
                                          <p:val>
                                            <p:strVal val="#ppt_h"/>
                                          </p:val>
                                        </p:tav>
                                      </p:tavLst>
                                    </p:anim>
                                    <p:animEffect transition="in" filter="fade">
                                      <p:cBhvr>
                                        <p:cTn id="39" dur="1000"/>
                                        <p:tgtEl>
                                          <p:spTgt spid="16"/>
                                        </p:tgtEl>
                                      </p:cBhvr>
                                    </p:animEffect>
                                  </p:childTnLst>
                                </p:cTn>
                              </p:par>
                            </p:childTnLst>
                          </p:cTn>
                        </p:par>
                        <p:par>
                          <p:cTn id="40" fill="hold">
                            <p:stCondLst>
                              <p:cond delay="4500"/>
                            </p:stCondLst>
                            <p:childTnLst>
                              <p:par>
                                <p:cTn id="41" presetID="50" presetClass="entr" presetSubtype="0" decel="10000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1000" fill="hold"/>
                                        <p:tgtEl>
                                          <p:spTgt spid="17"/>
                                        </p:tgtEl>
                                        <p:attrNameLst>
                                          <p:attrName>ppt_w</p:attrName>
                                        </p:attrNameLst>
                                      </p:cBhvr>
                                      <p:tavLst>
                                        <p:tav tm="0">
                                          <p:val>
                                            <p:strVal val="#ppt_w+.3"/>
                                          </p:val>
                                        </p:tav>
                                        <p:tav tm="100000">
                                          <p:val>
                                            <p:strVal val="#ppt_w"/>
                                          </p:val>
                                        </p:tav>
                                      </p:tavLst>
                                    </p:anim>
                                    <p:anim calcmode="lin" valueType="num">
                                      <p:cBhvr>
                                        <p:cTn id="44" dur="1000" fill="hold"/>
                                        <p:tgtEl>
                                          <p:spTgt spid="17"/>
                                        </p:tgtEl>
                                        <p:attrNameLst>
                                          <p:attrName>ppt_h</p:attrName>
                                        </p:attrNameLst>
                                      </p:cBhvr>
                                      <p:tavLst>
                                        <p:tav tm="0">
                                          <p:val>
                                            <p:strVal val="#ppt_h"/>
                                          </p:val>
                                        </p:tav>
                                        <p:tav tm="100000">
                                          <p:val>
                                            <p:strVal val="#ppt_h"/>
                                          </p:val>
                                        </p:tav>
                                      </p:tavLst>
                                    </p:anim>
                                    <p:animEffect transition="in" filter="fade">
                                      <p:cBhvr>
                                        <p:cTn id="45" dur="1000"/>
                                        <p:tgtEl>
                                          <p:spTgt spid="17"/>
                                        </p:tgtEl>
                                      </p:cBhvr>
                                    </p:animEffect>
                                  </p:childTnLst>
                                </p:cTn>
                              </p:par>
                            </p:childTnLst>
                          </p:cTn>
                        </p:par>
                        <p:par>
                          <p:cTn id="46" fill="hold">
                            <p:stCondLst>
                              <p:cond delay="5500"/>
                            </p:stCondLst>
                            <p:childTnLst>
                              <p:par>
                                <p:cTn id="47" presetID="50" presetClass="entr" presetSubtype="0" decel="10000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1000" fill="hold"/>
                                        <p:tgtEl>
                                          <p:spTgt spid="12"/>
                                        </p:tgtEl>
                                        <p:attrNameLst>
                                          <p:attrName>ppt_w</p:attrName>
                                        </p:attrNameLst>
                                      </p:cBhvr>
                                      <p:tavLst>
                                        <p:tav tm="0">
                                          <p:val>
                                            <p:strVal val="#ppt_w+.3"/>
                                          </p:val>
                                        </p:tav>
                                        <p:tav tm="100000">
                                          <p:val>
                                            <p:strVal val="#ppt_w"/>
                                          </p:val>
                                        </p:tav>
                                      </p:tavLst>
                                    </p:anim>
                                    <p:anim calcmode="lin" valueType="num">
                                      <p:cBhvr>
                                        <p:cTn id="50" dur="1000" fill="hold"/>
                                        <p:tgtEl>
                                          <p:spTgt spid="12"/>
                                        </p:tgtEl>
                                        <p:attrNameLst>
                                          <p:attrName>ppt_h</p:attrName>
                                        </p:attrNameLst>
                                      </p:cBhvr>
                                      <p:tavLst>
                                        <p:tav tm="0">
                                          <p:val>
                                            <p:strVal val="#ppt_h"/>
                                          </p:val>
                                        </p:tav>
                                        <p:tav tm="100000">
                                          <p:val>
                                            <p:strVal val="#ppt_h"/>
                                          </p:val>
                                        </p:tav>
                                      </p:tavLst>
                                    </p:anim>
                                    <p:animEffect transition="in" filter="fade">
                                      <p:cBhvr>
                                        <p:cTn id="5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p:bldP spid="10" grpId="0"/>
      <p:bldP spid="11" grpId="0" animBg="1" autoUpdateAnimBg="0"/>
      <p:bldP spid="14" grpId="0"/>
      <p:bldP spid="15" grpId="0"/>
      <p:bldP spid="16" grpId="0"/>
      <p:bldP spid="17"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研 究 概 述</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t="10000" b="63519"/>
          <a:stretch>
            <a:fillRect/>
          </a:stretch>
        </p:blipFill>
        <p:spPr>
          <a:xfrm>
            <a:off x="0" y="882737"/>
            <a:ext cx="12192000" cy="1816100"/>
          </a:xfrm>
          <a:custGeom>
            <a:avLst/>
            <a:gdLst>
              <a:gd name="connsiteX0" fmla="*/ 0 w 9144000"/>
              <a:gd name="connsiteY0" fmla="*/ 0 h 1362075"/>
              <a:gd name="connsiteX1" fmla="*/ 9144000 w 9144000"/>
              <a:gd name="connsiteY1" fmla="*/ 0 h 1362075"/>
              <a:gd name="connsiteX2" fmla="*/ 9144000 w 9144000"/>
              <a:gd name="connsiteY2" fmla="*/ 1362075 h 1362075"/>
              <a:gd name="connsiteX3" fmla="*/ 0 w 9144000"/>
              <a:gd name="connsiteY3" fmla="*/ 1362075 h 1362075"/>
            </a:gdLst>
            <a:ahLst/>
            <a:cxnLst>
              <a:cxn ang="0">
                <a:pos x="connsiteX0" y="connsiteY0"/>
              </a:cxn>
              <a:cxn ang="0">
                <a:pos x="connsiteX1" y="connsiteY1"/>
              </a:cxn>
              <a:cxn ang="0">
                <a:pos x="connsiteX2" y="connsiteY2"/>
              </a:cxn>
              <a:cxn ang="0">
                <a:pos x="connsiteX3" y="connsiteY3"/>
              </a:cxn>
            </a:cxnLst>
            <a:rect l="l" t="t" r="r" b="b"/>
            <a:pathLst>
              <a:path w="9144000" h="1362075">
                <a:moveTo>
                  <a:pt x="0" y="0"/>
                </a:moveTo>
                <a:lnTo>
                  <a:pt x="9144000" y="0"/>
                </a:lnTo>
                <a:lnTo>
                  <a:pt x="9144000" y="1362075"/>
                </a:lnTo>
                <a:lnTo>
                  <a:pt x="0" y="1362075"/>
                </a:lnTo>
                <a:close/>
              </a:path>
            </a:pathLst>
          </a:custGeom>
          <a:ln>
            <a:noFill/>
          </a:ln>
          <a:effectLst>
            <a:reflection blurRad="6350" stA="50000" endA="300" endPos="90000" dir="5400000" sy="-100000" algn="bl" rotWithShape="0"/>
          </a:effectLst>
        </p:spPr>
      </p:pic>
      <p:sp>
        <p:nvSpPr>
          <p:cNvPr id="32" name="TextBox 24"/>
          <p:cNvSpPr txBox="1"/>
          <p:nvPr/>
        </p:nvSpPr>
        <p:spPr>
          <a:xfrm>
            <a:off x="4623283" y="233966"/>
            <a:ext cx="2677656"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2"/>
                </a:solidFill>
                <a:latin typeface="微软雅黑" pitchFamily="34" charset="-122"/>
                <a:ea typeface="微软雅黑" pitchFamily="34" charset="-122"/>
              </a:rPr>
              <a:t>1.1  </a:t>
            </a:r>
            <a:r>
              <a:rPr lang="zh-CN" altLang="en-US" sz="2200" dirty="0" smtClean="0">
                <a:solidFill>
                  <a:schemeClr val="bg2"/>
                </a:solidFill>
                <a:latin typeface="微软雅黑" pitchFamily="34" charset="-122"/>
                <a:ea typeface="微软雅黑" pitchFamily="34" charset="-122"/>
              </a:rPr>
              <a:t>研究背景及目的</a:t>
            </a:r>
            <a:endParaRPr lang="zh-CN" altLang="en-US" sz="2200" dirty="0">
              <a:solidFill>
                <a:schemeClr val="bg2"/>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15" name="组合 14"/>
          <p:cNvGrpSpPr/>
          <p:nvPr/>
        </p:nvGrpSpPr>
        <p:grpSpPr>
          <a:xfrm>
            <a:off x="2305432" y="2959824"/>
            <a:ext cx="7923743" cy="1019311"/>
            <a:chOff x="2305432" y="2959824"/>
            <a:chExt cx="7923743" cy="1019311"/>
          </a:xfrm>
        </p:grpSpPr>
        <p:sp>
          <p:nvSpPr>
            <p:cNvPr id="34" name="矩形 33"/>
            <p:cNvSpPr/>
            <p:nvPr/>
          </p:nvSpPr>
          <p:spPr>
            <a:xfrm>
              <a:off x="2386701" y="3116216"/>
              <a:ext cx="7842474" cy="862919"/>
            </a:xfrm>
            <a:prstGeom prst="rect">
              <a:avLst/>
            </a:prstGeom>
            <a:solidFill>
              <a:schemeClr val="bg1">
                <a:lumMod val="85000"/>
                <a:alpha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矩形 34"/>
            <p:cNvSpPr/>
            <p:nvPr/>
          </p:nvSpPr>
          <p:spPr>
            <a:xfrm>
              <a:off x="2305432" y="2959824"/>
              <a:ext cx="7738063" cy="784830"/>
            </a:xfrm>
            <a:prstGeom prst="rect">
              <a:avLst/>
            </a:prstGeom>
            <a:solidFill>
              <a:srgbClr val="049AAB">
                <a:alpha val="68000"/>
              </a:srgbClr>
            </a:solidFill>
            <a:effectLst>
              <a:outerShdw blurRad="50800" dist="38100" dir="2700000" algn="tl" rotWithShape="0">
                <a:prstClr val="black">
                  <a:alpha val="40000"/>
                </a:prstClr>
              </a:outerShdw>
            </a:effectLst>
          </p:spPr>
          <p:txBody>
            <a:bodyPr wrap="square">
              <a:spAutoFit/>
            </a:bodyPr>
            <a:lstStyle/>
            <a:p>
              <a:pPr marL="285750" indent="-285750">
                <a:lnSpc>
                  <a:spcPts val="2400"/>
                </a:lnSpc>
                <a:buFont typeface="Wingdings" pitchFamily="2" charset="2"/>
                <a:buChar char="Ø"/>
              </a:pPr>
              <a:r>
                <a:rPr lang="zh-CN" altLang="en-US" sz="2000" dirty="0">
                  <a:latin typeface="微软雅黑" pitchFamily="34" charset="-122"/>
                  <a:ea typeface="微软雅黑" pitchFamily="34" charset="-122"/>
                </a:rPr>
                <a:t>网络信息的爆炸式增长使人们对高质量信息资源的需求日益强烈</a:t>
              </a:r>
            </a:p>
            <a:p>
              <a:pPr marL="285750" indent="-285750">
                <a:lnSpc>
                  <a:spcPts val="2400"/>
                </a:lnSpc>
                <a:spcBef>
                  <a:spcPts val="600"/>
                </a:spcBef>
                <a:buFont typeface="Wingdings" pitchFamily="2" charset="2"/>
                <a:buChar char="Ø"/>
              </a:pPr>
              <a:r>
                <a:rPr lang="zh-CN" altLang="en-US" sz="2000" dirty="0">
                  <a:latin typeface="微软雅黑" pitchFamily="34" charset="-122"/>
                  <a:ea typeface="微软雅黑" pitchFamily="34" charset="-122"/>
                </a:rPr>
                <a:t>越来越多的社会化问答平台开始推出知识付费产品服务</a:t>
              </a:r>
            </a:p>
          </p:txBody>
        </p:sp>
      </p:grpSp>
      <p:sp>
        <p:nvSpPr>
          <p:cNvPr id="26" name="文本框 25"/>
          <p:cNvSpPr txBox="1"/>
          <p:nvPr/>
        </p:nvSpPr>
        <p:spPr>
          <a:xfrm>
            <a:off x="314461" y="4152190"/>
            <a:ext cx="544830" cy="1976497"/>
          </a:xfrm>
          <a:prstGeom prst="roundRect">
            <a:avLst/>
          </a:prstGeom>
          <a:solidFill>
            <a:srgbClr val="049AAB">
              <a:alpha val="60000"/>
            </a:srgbClr>
          </a:solidFill>
          <a:effectLst>
            <a:glow rad="63500">
              <a:schemeClr val="accent1">
                <a:satMod val="175000"/>
                <a:alpha val="40000"/>
              </a:schemeClr>
            </a:glow>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r>
              <a:rPr lang="zh-CN" altLang="en-US" sz="2400" b="1" dirty="0" smtClean="0">
                <a:solidFill>
                  <a:schemeClr val="tx2"/>
                </a:solidFill>
                <a:latin typeface="+mn-ea"/>
              </a:rPr>
              <a:t>知</a:t>
            </a:r>
            <a:endParaRPr lang="en-US" altLang="zh-CN" sz="2400" b="1" dirty="0" smtClean="0">
              <a:solidFill>
                <a:schemeClr val="tx2"/>
              </a:solidFill>
              <a:latin typeface="+mn-ea"/>
            </a:endParaRPr>
          </a:p>
          <a:p>
            <a:r>
              <a:rPr lang="zh-CN" altLang="en-US" sz="2400" b="1" dirty="0" smtClean="0">
                <a:solidFill>
                  <a:schemeClr val="tx2"/>
                </a:solidFill>
                <a:latin typeface="+mn-ea"/>
              </a:rPr>
              <a:t>识</a:t>
            </a:r>
            <a:endParaRPr lang="en-US" altLang="zh-CN" sz="2400" b="1" dirty="0" smtClean="0">
              <a:solidFill>
                <a:schemeClr val="tx2"/>
              </a:solidFill>
              <a:latin typeface="+mn-ea"/>
            </a:endParaRPr>
          </a:p>
          <a:p>
            <a:r>
              <a:rPr lang="zh-CN" altLang="en-US" sz="2400" b="1" dirty="0" smtClean="0">
                <a:solidFill>
                  <a:schemeClr val="tx2"/>
                </a:solidFill>
                <a:latin typeface="+mn-ea"/>
              </a:rPr>
              <a:t>供</a:t>
            </a:r>
            <a:endParaRPr lang="en-US" altLang="zh-CN" sz="2400" b="1" dirty="0" smtClean="0">
              <a:solidFill>
                <a:schemeClr val="tx2"/>
              </a:solidFill>
              <a:latin typeface="+mn-ea"/>
            </a:endParaRPr>
          </a:p>
          <a:p>
            <a:r>
              <a:rPr lang="zh-CN" altLang="en-US" sz="2400" b="1" dirty="0" smtClean="0">
                <a:solidFill>
                  <a:schemeClr val="tx2"/>
                </a:solidFill>
                <a:latin typeface="+mn-ea"/>
              </a:rPr>
              <a:t>给</a:t>
            </a:r>
            <a:endParaRPr lang="en-US" altLang="zh-CN" sz="2400" b="1" dirty="0" smtClean="0">
              <a:solidFill>
                <a:schemeClr val="tx2"/>
              </a:solidFill>
              <a:latin typeface="+mn-ea"/>
            </a:endParaRPr>
          </a:p>
          <a:p>
            <a:r>
              <a:rPr lang="zh-CN" altLang="en-US" sz="2400" b="1" dirty="0" smtClean="0">
                <a:solidFill>
                  <a:schemeClr val="tx2"/>
                </a:solidFill>
                <a:latin typeface="+mn-ea"/>
              </a:rPr>
              <a:t>者</a:t>
            </a:r>
            <a:endParaRPr lang="zh-CN" altLang="en-US" sz="2400" b="1" dirty="0">
              <a:solidFill>
                <a:schemeClr val="tx2"/>
              </a:solidFill>
              <a:latin typeface="+mn-ea"/>
            </a:endParaRPr>
          </a:p>
        </p:txBody>
      </p:sp>
      <p:sp>
        <p:nvSpPr>
          <p:cNvPr id="36" name="左大括号 35"/>
          <p:cNvSpPr/>
          <p:nvPr/>
        </p:nvSpPr>
        <p:spPr>
          <a:xfrm>
            <a:off x="1140034" y="4152190"/>
            <a:ext cx="244520" cy="1973943"/>
          </a:xfrm>
          <a:prstGeom prst="leftBrac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p:cNvSpPr txBox="1"/>
          <p:nvPr/>
        </p:nvSpPr>
        <p:spPr>
          <a:xfrm>
            <a:off x="1316164" y="4066685"/>
            <a:ext cx="1205032" cy="400110"/>
          </a:xfrm>
          <a:prstGeom prst="rect">
            <a:avLst/>
          </a:prstGeom>
          <a:noFill/>
        </p:spPr>
        <p:txBody>
          <a:bodyPr wrap="square" rtlCol="0">
            <a:spAutoFit/>
          </a:bodyPr>
          <a:lstStyle/>
          <a:p>
            <a:r>
              <a:rPr lang="zh-CN" altLang="en-US" sz="2000" dirty="0" smtClean="0">
                <a:latin typeface="+mj-ea"/>
                <a:ea typeface="+mj-ea"/>
              </a:rPr>
              <a:t>知识问答</a:t>
            </a:r>
            <a:endParaRPr lang="zh-CN" altLang="en-US" sz="2000" dirty="0">
              <a:latin typeface="+mj-ea"/>
              <a:ea typeface="+mj-ea"/>
            </a:endParaRPr>
          </a:p>
        </p:txBody>
      </p:sp>
      <p:sp>
        <p:nvSpPr>
          <p:cNvPr id="38" name="文本框 37"/>
          <p:cNvSpPr txBox="1"/>
          <p:nvPr/>
        </p:nvSpPr>
        <p:spPr>
          <a:xfrm>
            <a:off x="1339374" y="4663920"/>
            <a:ext cx="1205032" cy="400110"/>
          </a:xfrm>
          <a:prstGeom prst="rect">
            <a:avLst/>
          </a:prstGeom>
          <a:noFill/>
        </p:spPr>
        <p:txBody>
          <a:bodyPr wrap="square" rtlCol="0">
            <a:spAutoFit/>
          </a:bodyPr>
          <a:lstStyle/>
          <a:p>
            <a:r>
              <a:rPr lang="zh-CN" altLang="en-US" sz="2000" dirty="0" smtClean="0">
                <a:solidFill>
                  <a:schemeClr val="tx2"/>
                </a:solidFill>
                <a:latin typeface="+mj-ea"/>
                <a:ea typeface="+mj-ea"/>
              </a:rPr>
              <a:t>话题探讨</a:t>
            </a:r>
            <a:endParaRPr lang="zh-CN" altLang="en-US" sz="2000" dirty="0">
              <a:solidFill>
                <a:schemeClr val="tx2"/>
              </a:solidFill>
              <a:latin typeface="+mj-ea"/>
              <a:ea typeface="+mj-ea"/>
            </a:endParaRPr>
          </a:p>
        </p:txBody>
      </p:sp>
      <p:sp>
        <p:nvSpPr>
          <p:cNvPr id="39" name="文本框 38"/>
          <p:cNvSpPr txBox="1"/>
          <p:nvPr/>
        </p:nvSpPr>
        <p:spPr>
          <a:xfrm>
            <a:off x="1346143" y="5327332"/>
            <a:ext cx="1268417" cy="400110"/>
          </a:xfrm>
          <a:prstGeom prst="rect">
            <a:avLst/>
          </a:prstGeom>
          <a:noFill/>
        </p:spPr>
        <p:txBody>
          <a:bodyPr wrap="square" rtlCol="0">
            <a:spAutoFit/>
          </a:bodyPr>
          <a:lstStyle/>
          <a:p>
            <a:r>
              <a:rPr lang="zh-CN" altLang="en-US" sz="2000" dirty="0" smtClean="0">
                <a:solidFill>
                  <a:schemeClr val="tx2"/>
                </a:solidFill>
                <a:latin typeface="+mj-ea"/>
                <a:ea typeface="+mj-ea"/>
              </a:rPr>
              <a:t>发表文章</a:t>
            </a:r>
            <a:endParaRPr lang="zh-CN" altLang="en-US" sz="2000" dirty="0">
              <a:solidFill>
                <a:schemeClr val="tx2"/>
              </a:solidFill>
              <a:latin typeface="+mj-ea"/>
              <a:ea typeface="+mj-ea"/>
            </a:endParaRPr>
          </a:p>
        </p:txBody>
      </p:sp>
      <p:sp>
        <p:nvSpPr>
          <p:cNvPr id="40" name="文本框 39"/>
          <p:cNvSpPr txBox="1"/>
          <p:nvPr/>
        </p:nvSpPr>
        <p:spPr>
          <a:xfrm>
            <a:off x="1447342" y="5770514"/>
            <a:ext cx="911296" cy="400110"/>
          </a:xfrm>
          <a:prstGeom prst="rect">
            <a:avLst/>
          </a:prstGeom>
          <a:noFill/>
        </p:spPr>
        <p:txBody>
          <a:bodyPr wrap="square" rtlCol="0">
            <a:spAutoFit/>
          </a:bodyPr>
          <a:lstStyle/>
          <a:p>
            <a:r>
              <a:rPr lang="en-US" altLang="zh-CN" sz="2000" dirty="0" smtClean="0">
                <a:solidFill>
                  <a:schemeClr val="tx2"/>
                </a:solidFill>
                <a:latin typeface="+mj-ea"/>
                <a:ea typeface="+mj-ea"/>
              </a:rPr>
              <a:t>… …</a:t>
            </a:r>
            <a:endParaRPr lang="zh-CN" altLang="en-US" sz="2000" dirty="0">
              <a:solidFill>
                <a:schemeClr val="tx2"/>
              </a:solidFill>
              <a:latin typeface="+mj-ea"/>
              <a:ea typeface="+mj-ea"/>
            </a:endParaRPr>
          </a:p>
        </p:txBody>
      </p:sp>
      <p:sp>
        <p:nvSpPr>
          <p:cNvPr id="42" name="文本框 41"/>
          <p:cNvSpPr txBox="1"/>
          <p:nvPr/>
        </p:nvSpPr>
        <p:spPr>
          <a:xfrm>
            <a:off x="2521196" y="4761059"/>
            <a:ext cx="1158961" cy="794802"/>
          </a:xfrm>
          <a:prstGeom prst="rightArrow">
            <a:avLst/>
          </a:prstGeom>
          <a:solidFill>
            <a:schemeClr val="bg1">
              <a:lumMod val="65000"/>
              <a:alpha val="60000"/>
            </a:schemeClr>
          </a:solidFill>
          <a:effectLst>
            <a:outerShdw blurRad="50800" dist="38100" dir="2700000" algn="tl" rotWithShape="0">
              <a:prstClr val="black">
                <a:alpha val="40000"/>
              </a:prstClr>
            </a:outerShdw>
          </a:effectLst>
        </p:spPr>
        <p:txBody>
          <a:bodyPr wrap="square" rtlCol="0">
            <a:spAutoFit/>
          </a:bodyPr>
          <a:lstStyle/>
          <a:p>
            <a:r>
              <a:rPr lang="zh-CN" altLang="en-US" sz="2000" dirty="0">
                <a:solidFill>
                  <a:schemeClr val="tx2"/>
                </a:solidFill>
                <a:latin typeface="+mj-ea"/>
                <a:ea typeface="+mj-ea"/>
              </a:rPr>
              <a:t>累积</a:t>
            </a:r>
          </a:p>
        </p:txBody>
      </p:sp>
      <p:sp>
        <p:nvSpPr>
          <p:cNvPr id="43" name="文本框 42"/>
          <p:cNvSpPr txBox="1"/>
          <p:nvPr/>
        </p:nvSpPr>
        <p:spPr>
          <a:xfrm>
            <a:off x="3787567" y="4331560"/>
            <a:ext cx="554887" cy="1615202"/>
          </a:xfrm>
          <a:prstGeom prst="roundRect">
            <a:avLst/>
          </a:prstGeom>
          <a:solidFill>
            <a:srgbClr val="049AAB">
              <a:alpha val="60000"/>
            </a:srgbClr>
          </a:solidFill>
          <a:effectLst>
            <a:glow rad="63500">
              <a:schemeClr val="accent1">
                <a:satMod val="175000"/>
                <a:alpha val="40000"/>
              </a:schemeClr>
            </a:glow>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zh-CN" altLang="en-US" sz="2400" b="1" dirty="0" smtClean="0">
                <a:solidFill>
                  <a:schemeClr val="tx2"/>
                </a:solidFill>
                <a:latin typeface="+mn-ea"/>
              </a:rPr>
              <a:t>社</a:t>
            </a:r>
            <a:endParaRPr lang="en-US" altLang="zh-CN" sz="2400" b="1" dirty="0" smtClean="0">
              <a:solidFill>
                <a:schemeClr val="tx2"/>
              </a:solidFill>
              <a:latin typeface="+mn-ea"/>
            </a:endParaRPr>
          </a:p>
          <a:p>
            <a:pPr algn="ctr"/>
            <a:r>
              <a:rPr lang="zh-CN" altLang="en-US" sz="2400" b="1" dirty="0" smtClean="0">
                <a:solidFill>
                  <a:schemeClr val="tx2"/>
                </a:solidFill>
                <a:latin typeface="+mn-ea"/>
              </a:rPr>
              <a:t>会</a:t>
            </a:r>
            <a:endParaRPr lang="en-US" altLang="zh-CN" sz="2400" b="1" dirty="0" smtClean="0">
              <a:solidFill>
                <a:schemeClr val="tx2"/>
              </a:solidFill>
              <a:latin typeface="+mn-ea"/>
            </a:endParaRPr>
          </a:p>
          <a:p>
            <a:pPr algn="ctr"/>
            <a:r>
              <a:rPr lang="zh-CN" altLang="en-US" sz="2400" b="1" dirty="0" smtClean="0">
                <a:solidFill>
                  <a:schemeClr val="tx2"/>
                </a:solidFill>
                <a:latin typeface="+mn-ea"/>
              </a:rPr>
              <a:t>资</a:t>
            </a:r>
            <a:endParaRPr lang="en-US" altLang="zh-CN" sz="2400" b="1" dirty="0" smtClean="0">
              <a:solidFill>
                <a:schemeClr val="tx2"/>
              </a:solidFill>
              <a:latin typeface="+mn-ea"/>
            </a:endParaRPr>
          </a:p>
          <a:p>
            <a:pPr algn="ctr"/>
            <a:r>
              <a:rPr lang="zh-CN" altLang="en-US" sz="2400" b="1" dirty="0" smtClean="0">
                <a:solidFill>
                  <a:schemeClr val="tx2"/>
                </a:solidFill>
                <a:latin typeface="+mn-ea"/>
              </a:rPr>
              <a:t>本</a:t>
            </a:r>
            <a:endParaRPr lang="zh-CN" altLang="en-US" sz="2400" b="1" dirty="0">
              <a:solidFill>
                <a:schemeClr val="tx2"/>
              </a:solidFill>
              <a:latin typeface="+mn-ea"/>
            </a:endParaRPr>
          </a:p>
        </p:txBody>
      </p:sp>
      <p:sp>
        <p:nvSpPr>
          <p:cNvPr id="44" name="文本框 43"/>
          <p:cNvSpPr txBox="1"/>
          <p:nvPr/>
        </p:nvSpPr>
        <p:spPr>
          <a:xfrm>
            <a:off x="4502592" y="4761059"/>
            <a:ext cx="1158961" cy="794802"/>
          </a:xfrm>
          <a:prstGeom prst="rightArrow">
            <a:avLst/>
          </a:prstGeom>
          <a:solidFill>
            <a:schemeClr val="bg1">
              <a:lumMod val="65000"/>
              <a:alpha val="60000"/>
            </a:schemeClr>
          </a:solidFill>
          <a:effectLst>
            <a:outerShdw blurRad="50800" dist="38100" dir="2700000" algn="tl" rotWithShape="0">
              <a:prstClr val="black">
                <a:alpha val="40000"/>
              </a:prstClr>
            </a:outerShdw>
          </a:effectLst>
        </p:spPr>
        <p:txBody>
          <a:bodyPr wrap="square" rtlCol="0">
            <a:spAutoFit/>
          </a:bodyPr>
          <a:lstStyle/>
          <a:p>
            <a:r>
              <a:rPr lang="zh-CN" altLang="en-US" sz="2000" dirty="0" smtClean="0">
                <a:solidFill>
                  <a:schemeClr val="tx2"/>
                </a:solidFill>
                <a:latin typeface="+mj-ea"/>
                <a:ea typeface="+mj-ea"/>
              </a:rPr>
              <a:t>造成</a:t>
            </a:r>
            <a:endParaRPr lang="zh-CN" altLang="en-US" sz="2000" dirty="0">
              <a:solidFill>
                <a:schemeClr val="tx2"/>
              </a:solidFill>
              <a:latin typeface="+mj-ea"/>
              <a:ea typeface="+mj-ea"/>
            </a:endParaRPr>
          </a:p>
        </p:txBody>
      </p:sp>
      <p:sp>
        <p:nvSpPr>
          <p:cNvPr id="45" name="文本框 44"/>
          <p:cNvSpPr txBox="1"/>
          <p:nvPr/>
        </p:nvSpPr>
        <p:spPr>
          <a:xfrm>
            <a:off x="8985211" y="4295937"/>
            <a:ext cx="3011516" cy="1600438"/>
          </a:xfrm>
          <a:prstGeom prst="roundRect">
            <a:avLst/>
          </a:prstGeom>
          <a:solidFill>
            <a:srgbClr val="049AAB">
              <a:alpha val="60000"/>
            </a:srgbClr>
          </a:solidFill>
          <a:effectLst>
            <a:glow rad="63500">
              <a:schemeClr val="accent1">
                <a:satMod val="175000"/>
                <a:alpha val="40000"/>
              </a:schemeClr>
            </a:glow>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zh-CN" altLang="en-US" sz="2200" b="1" dirty="0">
                <a:solidFill>
                  <a:schemeClr val="tx2"/>
                </a:solidFill>
                <a:latin typeface="+mn-ea"/>
              </a:rPr>
              <a:t>在</a:t>
            </a:r>
            <a:r>
              <a:rPr lang="zh-CN" altLang="en-US" sz="2200" b="1" dirty="0" smtClean="0">
                <a:solidFill>
                  <a:schemeClr val="tx2"/>
                </a:solidFill>
                <a:latin typeface="+mn-ea"/>
              </a:rPr>
              <a:t>不同的供给者群体下，付费用户参与度的驱动因素是否存在差异？</a:t>
            </a:r>
            <a:endParaRPr lang="zh-CN" altLang="en-US" sz="2200" b="1" dirty="0">
              <a:solidFill>
                <a:schemeClr val="tx2"/>
              </a:solidFill>
              <a:latin typeface="+mn-ea"/>
            </a:endParaRPr>
          </a:p>
        </p:txBody>
      </p:sp>
      <p:sp>
        <p:nvSpPr>
          <p:cNvPr id="46" name="文本框 45"/>
          <p:cNvSpPr txBox="1"/>
          <p:nvPr/>
        </p:nvSpPr>
        <p:spPr>
          <a:xfrm>
            <a:off x="5743919" y="4501574"/>
            <a:ext cx="1875634" cy="1225868"/>
          </a:xfrm>
          <a:prstGeom prst="roundRect">
            <a:avLst/>
          </a:prstGeom>
          <a:solidFill>
            <a:srgbClr val="049AAB">
              <a:alpha val="60000"/>
            </a:srgbClr>
          </a:solidFill>
          <a:effectLst>
            <a:glow rad="63500">
              <a:schemeClr val="accent1">
                <a:satMod val="175000"/>
                <a:alpha val="40000"/>
              </a:schemeClr>
            </a:glow>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zh-CN" altLang="en-US" sz="2200" b="1" dirty="0" smtClean="0">
                <a:solidFill>
                  <a:schemeClr val="tx2"/>
                </a:solidFill>
                <a:latin typeface="+mn-ea"/>
              </a:rPr>
              <a:t>知识供给者社会资本特征不同</a:t>
            </a:r>
            <a:endParaRPr lang="zh-CN" altLang="en-US" sz="2200" b="1" dirty="0">
              <a:solidFill>
                <a:schemeClr val="tx2"/>
              </a:solidFill>
              <a:latin typeface="+mn-ea"/>
            </a:endParaRPr>
          </a:p>
        </p:txBody>
      </p:sp>
      <p:sp>
        <p:nvSpPr>
          <p:cNvPr id="47" name="文本框 46"/>
          <p:cNvSpPr txBox="1"/>
          <p:nvPr/>
        </p:nvSpPr>
        <p:spPr>
          <a:xfrm>
            <a:off x="7775695" y="4761059"/>
            <a:ext cx="1158961" cy="794802"/>
          </a:xfrm>
          <a:prstGeom prst="rightArrow">
            <a:avLst/>
          </a:prstGeom>
          <a:solidFill>
            <a:schemeClr val="bg1">
              <a:lumMod val="65000"/>
              <a:alpha val="60000"/>
            </a:schemeClr>
          </a:solidFill>
          <a:effectLst>
            <a:outerShdw blurRad="50800" dist="38100" dir="2700000" algn="tl" rotWithShape="0">
              <a:prstClr val="black">
                <a:alpha val="40000"/>
              </a:prstClr>
            </a:outerShdw>
          </a:effectLst>
        </p:spPr>
        <p:txBody>
          <a:bodyPr wrap="square" rtlCol="0">
            <a:spAutoFit/>
          </a:bodyPr>
          <a:lstStyle/>
          <a:p>
            <a:r>
              <a:rPr lang="zh-CN" altLang="en-US" sz="2000" dirty="0" smtClean="0">
                <a:solidFill>
                  <a:schemeClr val="tx2"/>
                </a:solidFill>
                <a:latin typeface="+mj-ea"/>
                <a:ea typeface="+mj-ea"/>
              </a:rPr>
              <a:t>探究</a:t>
            </a:r>
            <a:endParaRPr lang="zh-CN" altLang="en-US" sz="2000" dirty="0">
              <a:solidFill>
                <a:schemeClr val="tx2"/>
              </a:solidFill>
              <a:latin typeface="+mj-ea"/>
              <a:ea typeface="+mj-ea"/>
            </a:endParaRPr>
          </a:p>
        </p:txBody>
      </p:sp>
      <p:sp>
        <p:nvSpPr>
          <p:cNvPr id="14" name="矩形 13"/>
          <p:cNvSpPr/>
          <p:nvPr/>
        </p:nvSpPr>
        <p:spPr>
          <a:xfrm>
            <a:off x="2788881" y="6258174"/>
            <a:ext cx="8313678" cy="36933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zh-CN" altLang="en-US" dirty="0" smtClean="0">
                <a:latin typeface="+mj-ea"/>
                <a:ea typeface="+mj-ea"/>
              </a:rPr>
              <a:t>通过真实</a:t>
            </a:r>
            <a:r>
              <a:rPr lang="zh-CN" altLang="en-US" dirty="0">
                <a:latin typeface="+mj-ea"/>
                <a:ea typeface="+mj-ea"/>
              </a:rPr>
              <a:t>数据反映出的个人社会资本</a:t>
            </a:r>
            <a:r>
              <a:rPr lang="zh-CN" altLang="en-US" dirty="0" smtClean="0">
                <a:latin typeface="+mj-ea"/>
                <a:ea typeface="+mj-ea"/>
              </a:rPr>
              <a:t>将成为</a:t>
            </a:r>
            <a:r>
              <a:rPr lang="zh-CN" altLang="en-US" dirty="0">
                <a:latin typeface="+mj-ea"/>
                <a:ea typeface="+mj-ea"/>
              </a:rPr>
              <a:t>付费用户选择知识供给者的重要依据</a:t>
            </a:r>
          </a:p>
        </p:txBody>
      </p:sp>
      <p:cxnSp>
        <p:nvCxnSpPr>
          <p:cNvPr id="19" name="直接箭头连接符 18"/>
          <p:cNvCxnSpPr/>
          <p:nvPr/>
        </p:nvCxnSpPr>
        <p:spPr>
          <a:xfrm>
            <a:off x="6735812" y="5866194"/>
            <a:ext cx="0" cy="441124"/>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4233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500"/>
                                        <p:tgtEl>
                                          <p:spTgt spid="3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left)">
                                      <p:cBhvr>
                                        <p:cTn id="54" dur="5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left)">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up)">
                                      <p:cBhvr>
                                        <p:cTn id="64" dur="500"/>
                                        <p:tgtEl>
                                          <p:spTgt spid="14"/>
                                        </p:tgtEl>
                                      </p:cBhvr>
                                    </p:animEffect>
                                  </p:childTnLst>
                                </p:cTn>
                              </p:par>
                              <p:par>
                                <p:cTn id="65" presetID="22" presetClass="entr" presetSubtype="1"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left)">
                                      <p:cBhvr>
                                        <p:cTn id="72" dur="500"/>
                                        <p:tgtEl>
                                          <p:spTgt spid="45"/>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6" grpId="0" animBg="1"/>
      <p:bldP spid="36" grpId="0" animBg="1"/>
      <p:bldP spid="37" grpId="0"/>
      <p:bldP spid="38" grpId="0"/>
      <p:bldP spid="39" grpId="0"/>
      <p:bldP spid="40" grpId="0"/>
      <p:bldP spid="42" grpId="0" animBg="1"/>
      <p:bldP spid="43" grpId="0" animBg="1"/>
      <p:bldP spid="44" grpId="0" animBg="1"/>
      <p:bldP spid="45" grpId="0" animBg="1"/>
      <p:bldP spid="46" grpId="0" animBg="1"/>
      <p:bldP spid="47"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研 究 概 述</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1831271"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2"/>
                </a:solidFill>
                <a:latin typeface="微软雅黑" pitchFamily="34" charset="-122"/>
                <a:ea typeface="微软雅黑" pitchFamily="34" charset="-122"/>
              </a:rPr>
              <a:t>1.2  </a:t>
            </a:r>
            <a:r>
              <a:rPr lang="zh-CN" altLang="en-US" sz="2200" dirty="0" smtClean="0">
                <a:solidFill>
                  <a:schemeClr val="bg2"/>
                </a:solidFill>
                <a:latin typeface="微软雅黑" pitchFamily="34" charset="-122"/>
                <a:ea typeface="微软雅黑" pitchFamily="34" charset="-122"/>
              </a:rPr>
              <a:t>文献综述</a:t>
            </a:r>
            <a:endParaRPr lang="zh-CN" altLang="en-US" sz="2200" dirty="0">
              <a:solidFill>
                <a:schemeClr val="bg2"/>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28" name="组合 27"/>
          <p:cNvGrpSpPr/>
          <p:nvPr/>
        </p:nvGrpSpPr>
        <p:grpSpPr>
          <a:xfrm>
            <a:off x="781770" y="1044976"/>
            <a:ext cx="10862219" cy="5435811"/>
            <a:chOff x="1099861" y="1032286"/>
            <a:chExt cx="10862219" cy="5435811"/>
          </a:xfrm>
        </p:grpSpPr>
        <p:grpSp>
          <p:nvGrpSpPr>
            <p:cNvPr id="27" name="组合 26"/>
            <p:cNvGrpSpPr/>
            <p:nvPr/>
          </p:nvGrpSpPr>
          <p:grpSpPr>
            <a:xfrm>
              <a:off x="1099861" y="1032286"/>
              <a:ext cx="10862219" cy="2468394"/>
              <a:chOff x="1099861" y="1032286"/>
              <a:chExt cx="10862219" cy="2468394"/>
            </a:xfrm>
          </p:grpSpPr>
          <p:grpSp>
            <p:nvGrpSpPr>
              <p:cNvPr id="30" name="组合 29"/>
              <p:cNvGrpSpPr/>
              <p:nvPr/>
            </p:nvGrpSpPr>
            <p:grpSpPr>
              <a:xfrm>
                <a:off x="1099861" y="1032286"/>
                <a:ext cx="10841064" cy="2468394"/>
                <a:chOff x="4564443" y="1288031"/>
                <a:chExt cx="5020056" cy="1652702"/>
              </a:xfrm>
            </p:grpSpPr>
            <p:sp>
              <p:nvSpPr>
                <p:cNvPr id="31" name="矩形 30"/>
                <p:cNvSpPr/>
                <p:nvPr/>
              </p:nvSpPr>
              <p:spPr>
                <a:xfrm>
                  <a:off x="4564443" y="1288031"/>
                  <a:ext cx="5020056" cy="1652702"/>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grpSp>
              <p:nvGrpSpPr>
                <p:cNvPr id="34" name="组合 33"/>
                <p:cNvGrpSpPr/>
                <p:nvPr/>
              </p:nvGrpSpPr>
              <p:grpSpPr>
                <a:xfrm>
                  <a:off x="4603631" y="1336004"/>
                  <a:ext cx="4957202" cy="1532249"/>
                  <a:chOff x="4603632" y="1336004"/>
                  <a:chExt cx="4957202" cy="1532249"/>
                </a:xfrm>
              </p:grpSpPr>
              <p:sp>
                <p:nvSpPr>
                  <p:cNvPr id="35" name="任意多边形 34"/>
                  <p:cNvSpPr/>
                  <p:nvPr/>
                </p:nvSpPr>
                <p:spPr>
                  <a:xfrm>
                    <a:off x="5387993" y="1364605"/>
                    <a:ext cx="4172841" cy="1503647"/>
                  </a:xfrm>
                  <a:custGeom>
                    <a:avLst/>
                    <a:gdLst>
                      <a:gd name="connsiteX0" fmla="*/ 0 w 2867660"/>
                      <a:gd name="connsiteY0" fmla="*/ 0 h 929640"/>
                      <a:gd name="connsiteX1" fmla="*/ 2867660 w 2867660"/>
                      <a:gd name="connsiteY1" fmla="*/ 0 h 929640"/>
                      <a:gd name="connsiteX2" fmla="*/ 2867660 w 2867660"/>
                      <a:gd name="connsiteY2" fmla="*/ 929640 h 929640"/>
                      <a:gd name="connsiteX3" fmla="*/ 0 w 2867660"/>
                      <a:gd name="connsiteY3" fmla="*/ 929640 h 929640"/>
                      <a:gd name="connsiteX4" fmla="*/ 0 w 2867660"/>
                      <a:gd name="connsiteY4" fmla="*/ 684562 h 929640"/>
                      <a:gd name="connsiteX5" fmla="*/ 10491 w 2867660"/>
                      <a:gd name="connsiteY5" fmla="*/ 681305 h 929640"/>
                      <a:gd name="connsiteX6" fmla="*/ 153988 w 2867660"/>
                      <a:gd name="connsiteY6" fmla="*/ 464819 h 929640"/>
                      <a:gd name="connsiteX7" fmla="*/ 10491 w 2867660"/>
                      <a:gd name="connsiteY7" fmla="*/ 248333 h 929640"/>
                      <a:gd name="connsiteX8" fmla="*/ 0 w 2867660"/>
                      <a:gd name="connsiteY8" fmla="*/ 245076 h 929640"/>
                      <a:gd name="connsiteX9" fmla="*/ 0 w 2867660"/>
                      <a:gd name="connsiteY9" fmla="*/ 0 h 9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7660" h="929640">
                        <a:moveTo>
                          <a:pt x="0" y="0"/>
                        </a:moveTo>
                        <a:lnTo>
                          <a:pt x="2867660" y="0"/>
                        </a:lnTo>
                        <a:lnTo>
                          <a:pt x="2867660" y="929640"/>
                        </a:lnTo>
                        <a:lnTo>
                          <a:pt x="0" y="929640"/>
                        </a:lnTo>
                        <a:lnTo>
                          <a:pt x="0" y="684562"/>
                        </a:lnTo>
                        <a:lnTo>
                          <a:pt x="10491" y="681305"/>
                        </a:lnTo>
                        <a:cubicBezTo>
                          <a:pt x="94818" y="645638"/>
                          <a:pt x="153988" y="562138"/>
                          <a:pt x="153988" y="464819"/>
                        </a:cubicBezTo>
                        <a:cubicBezTo>
                          <a:pt x="153988" y="367500"/>
                          <a:pt x="94818" y="284000"/>
                          <a:pt x="10491" y="248333"/>
                        </a:cubicBezTo>
                        <a:lnTo>
                          <a:pt x="0" y="245076"/>
                        </a:lnTo>
                        <a:lnTo>
                          <a:pt x="0" y="0"/>
                        </a:lnTo>
                        <a:close/>
                      </a:path>
                    </a:pathLst>
                  </a:custGeom>
                  <a:gradFill flip="none" rotWithShape="1">
                    <a:gsLst>
                      <a:gs pos="0">
                        <a:schemeClr val="bg1">
                          <a:lumMod val="95000"/>
                        </a:schemeClr>
                      </a:gs>
                      <a:gs pos="100000">
                        <a:schemeClr val="bg1"/>
                      </a:gs>
                    </a:gsLst>
                    <a:lin ang="8100000" scaled="1"/>
                    <a:tileRect/>
                  </a:gradFill>
                  <a:ln w="19050">
                    <a:gradFill flip="none" rotWithShape="1">
                      <a:gsLst>
                        <a:gs pos="0">
                          <a:schemeClr val="bg1"/>
                        </a:gs>
                        <a:gs pos="100000">
                          <a:schemeClr val="bg1">
                            <a:lumMod val="95000"/>
                          </a:schemeClr>
                        </a:gs>
                      </a:gsLst>
                      <a:lin ang="54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grpSp>
                <p:nvGrpSpPr>
                  <p:cNvPr id="36" name="组合 35"/>
                  <p:cNvGrpSpPr/>
                  <p:nvPr/>
                </p:nvGrpSpPr>
                <p:grpSpPr>
                  <a:xfrm>
                    <a:off x="4603632" y="1336004"/>
                    <a:ext cx="930112" cy="1532249"/>
                    <a:chOff x="4603632" y="1336004"/>
                    <a:chExt cx="930112" cy="1532249"/>
                  </a:xfrm>
                </p:grpSpPr>
                <p:grpSp>
                  <p:nvGrpSpPr>
                    <p:cNvPr id="37" name="组合 36"/>
                    <p:cNvGrpSpPr/>
                    <p:nvPr/>
                  </p:nvGrpSpPr>
                  <p:grpSpPr>
                    <a:xfrm>
                      <a:off x="4603632" y="1336004"/>
                      <a:ext cx="482948" cy="1532249"/>
                      <a:chOff x="1236617" y="1108712"/>
                      <a:chExt cx="402457" cy="1276874"/>
                    </a:xfrm>
                  </p:grpSpPr>
                  <p:sp>
                    <p:nvSpPr>
                      <p:cNvPr id="42" name="任意多边形 41"/>
                      <p:cNvSpPr/>
                      <p:nvPr/>
                    </p:nvSpPr>
                    <p:spPr>
                      <a:xfrm>
                        <a:off x="1236617" y="1108712"/>
                        <a:ext cx="402457" cy="1276874"/>
                      </a:xfrm>
                      <a:custGeom>
                        <a:avLst/>
                        <a:gdLst>
                          <a:gd name="connsiteX0" fmla="*/ 0 w 991870"/>
                          <a:gd name="connsiteY0" fmla="*/ 0 h 718019"/>
                          <a:gd name="connsiteX1" fmla="*/ 991870 w 991870"/>
                          <a:gd name="connsiteY1" fmla="*/ 0 h 718019"/>
                          <a:gd name="connsiteX2" fmla="*/ 991870 w 991870"/>
                          <a:gd name="connsiteY2" fmla="*/ 139267 h 718019"/>
                          <a:gd name="connsiteX3" fmla="*/ 981380 w 991870"/>
                          <a:gd name="connsiteY3" fmla="*/ 142523 h 718019"/>
                          <a:gd name="connsiteX4" fmla="*/ 837883 w 991870"/>
                          <a:gd name="connsiteY4" fmla="*/ 359009 h 718019"/>
                          <a:gd name="connsiteX5" fmla="*/ 981380 w 991870"/>
                          <a:gd name="connsiteY5" fmla="*/ 575495 h 718019"/>
                          <a:gd name="connsiteX6" fmla="*/ 991870 w 991870"/>
                          <a:gd name="connsiteY6" fmla="*/ 578752 h 718019"/>
                          <a:gd name="connsiteX7" fmla="*/ 991870 w 991870"/>
                          <a:gd name="connsiteY7" fmla="*/ 718019 h 718019"/>
                          <a:gd name="connsiteX8" fmla="*/ 0 w 991870"/>
                          <a:gd name="connsiteY8" fmla="*/ 718019 h 718019"/>
                          <a:gd name="connsiteX9" fmla="*/ 0 w 991870"/>
                          <a:gd name="connsiteY9" fmla="*/ 0 h 71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1870" h="718019">
                            <a:moveTo>
                              <a:pt x="0" y="0"/>
                            </a:moveTo>
                            <a:lnTo>
                              <a:pt x="991870" y="0"/>
                            </a:lnTo>
                            <a:lnTo>
                              <a:pt x="991870" y="139267"/>
                            </a:lnTo>
                            <a:lnTo>
                              <a:pt x="981380" y="142523"/>
                            </a:lnTo>
                            <a:cubicBezTo>
                              <a:pt x="897053" y="178190"/>
                              <a:pt x="837883" y="261690"/>
                              <a:pt x="837883" y="359009"/>
                            </a:cubicBezTo>
                            <a:cubicBezTo>
                              <a:pt x="837883" y="456328"/>
                              <a:pt x="897053" y="539828"/>
                              <a:pt x="981380" y="575495"/>
                            </a:cubicBezTo>
                            <a:lnTo>
                              <a:pt x="991870" y="578752"/>
                            </a:lnTo>
                            <a:lnTo>
                              <a:pt x="991870" y="718019"/>
                            </a:lnTo>
                            <a:lnTo>
                              <a:pt x="0" y="718019"/>
                            </a:lnTo>
                            <a:lnTo>
                              <a:pt x="0" y="0"/>
                            </a:lnTo>
                            <a:close/>
                          </a:path>
                        </a:pathLst>
                      </a:custGeom>
                      <a:gradFill flip="none" rotWithShape="1">
                        <a:gsLst>
                          <a:gs pos="0">
                            <a:schemeClr val="bg1">
                              <a:lumMod val="95000"/>
                            </a:schemeClr>
                          </a:gs>
                          <a:gs pos="100000">
                            <a:schemeClr val="bg1"/>
                          </a:gs>
                        </a:gsLst>
                        <a:lin ang="8100000" scaled="1"/>
                        <a:tileRect/>
                      </a:gradFill>
                      <a:ln w="19050">
                        <a:gradFill flip="none" rotWithShape="1">
                          <a:gsLst>
                            <a:gs pos="0">
                              <a:schemeClr val="bg1"/>
                            </a:gs>
                            <a:gs pos="100000">
                              <a:schemeClr val="bg1">
                                <a:lumMod val="95000"/>
                              </a:schemeClr>
                            </a:gs>
                          </a:gsLst>
                          <a:lin ang="54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sp>
                    <p:nvSpPr>
                      <p:cNvPr id="43" name="Freeform 168"/>
                      <p:cNvSpPr>
                        <a:spLocks noEditPoints="1"/>
                      </p:cNvSpPr>
                      <p:nvPr/>
                    </p:nvSpPr>
                    <p:spPr bwMode="auto">
                      <a:xfrm>
                        <a:off x="1299401" y="1198568"/>
                        <a:ext cx="254977" cy="1028856"/>
                      </a:xfrm>
                      <a:custGeom>
                        <a:avLst/>
                        <a:gdLst>
                          <a:gd name="T0" fmla="*/ 551326084 w 178"/>
                          <a:gd name="T1" fmla="*/ 1915874992 h 202"/>
                          <a:gd name="T2" fmla="*/ 1253012677 w 178"/>
                          <a:gd name="T3" fmla="*/ 1915874992 h 202"/>
                          <a:gd name="T4" fmla="*/ 952288494 w 178"/>
                          <a:gd name="T5" fmla="*/ 1825598873 h 202"/>
                          <a:gd name="T6" fmla="*/ 902169380 w 178"/>
                          <a:gd name="T7" fmla="*/ 2006154278 h 202"/>
                          <a:gd name="T8" fmla="*/ 842023278 w 178"/>
                          <a:gd name="T9" fmla="*/ 1825598873 h 202"/>
                          <a:gd name="T10" fmla="*/ 290697193 w 178"/>
                          <a:gd name="T11" fmla="*/ 351077315 h 202"/>
                          <a:gd name="T12" fmla="*/ 10023823 w 178"/>
                          <a:gd name="T13" fmla="*/ 1344124126 h 202"/>
                          <a:gd name="T14" fmla="*/ 280673371 w 178"/>
                          <a:gd name="T15" fmla="*/ 1614952483 h 202"/>
                          <a:gd name="T16" fmla="*/ 561349907 w 178"/>
                          <a:gd name="T17" fmla="*/ 1354154454 h 202"/>
                          <a:gd name="T18" fmla="*/ 300724182 w 178"/>
                          <a:gd name="T19" fmla="*/ 351077315 h 202"/>
                          <a:gd name="T20" fmla="*/ 290697193 w 178"/>
                          <a:gd name="T21" fmla="*/ 351077315 h 202"/>
                          <a:gd name="T22" fmla="*/ 290697193 w 178"/>
                          <a:gd name="T23" fmla="*/ 351077315 h 202"/>
                          <a:gd name="T24" fmla="*/ 270649548 w 178"/>
                          <a:gd name="T25" fmla="*/ 521599225 h 202"/>
                          <a:gd name="T26" fmla="*/ 40095291 w 178"/>
                          <a:gd name="T27" fmla="*/ 1374215110 h 202"/>
                          <a:gd name="T28" fmla="*/ 30071468 w 178"/>
                          <a:gd name="T29" fmla="*/ 1414339589 h 202"/>
                          <a:gd name="T30" fmla="*/ 270649548 w 178"/>
                          <a:gd name="T31" fmla="*/ 1584861499 h 202"/>
                          <a:gd name="T32" fmla="*/ 310748005 w 178"/>
                          <a:gd name="T33" fmla="*/ 511568897 h 202"/>
                          <a:gd name="T34" fmla="*/ 310748005 w 178"/>
                          <a:gd name="T35" fmla="*/ 1374215110 h 202"/>
                          <a:gd name="T36" fmla="*/ 982359963 w 178"/>
                          <a:gd name="T37" fmla="*/ 300922508 h 202"/>
                          <a:gd name="T38" fmla="*/ 902169380 w 178"/>
                          <a:gd name="T39" fmla="*/ 0 h 202"/>
                          <a:gd name="T40" fmla="*/ 821975632 w 178"/>
                          <a:gd name="T41" fmla="*/ 300922508 h 202"/>
                          <a:gd name="T42" fmla="*/ 290697193 w 178"/>
                          <a:gd name="T43" fmla="*/ 351077315 h 202"/>
                          <a:gd name="T44" fmla="*/ 872094746 w 178"/>
                          <a:gd name="T45" fmla="*/ 451383762 h 202"/>
                          <a:gd name="T46" fmla="*/ 902169380 w 178"/>
                          <a:gd name="T47" fmla="*/ 1925908487 h 202"/>
                          <a:gd name="T48" fmla="*/ 922217026 w 178"/>
                          <a:gd name="T49" fmla="*/ 451383762 h 202"/>
                          <a:gd name="T50" fmla="*/ 1503614579 w 178"/>
                          <a:gd name="T51" fmla="*/ 351077315 h 202"/>
                          <a:gd name="T52" fmla="*/ 982359963 w 178"/>
                          <a:gd name="T53" fmla="*/ 300922508 h 202"/>
                          <a:gd name="T54" fmla="*/ 1533686047 w 178"/>
                          <a:gd name="T55" fmla="*/ 381168299 h 202"/>
                          <a:gd name="T56" fmla="*/ 1513638402 w 178"/>
                          <a:gd name="T57" fmla="*/ 351077315 h 202"/>
                          <a:gd name="T58" fmla="*/ 1503614579 w 178"/>
                          <a:gd name="T59" fmla="*/ 351077315 h 202"/>
                          <a:gd name="T60" fmla="*/ 1483563767 w 178"/>
                          <a:gd name="T61" fmla="*/ 381168299 h 202"/>
                          <a:gd name="T62" fmla="*/ 1212914219 w 178"/>
                          <a:gd name="T63" fmla="*/ 1374215110 h 202"/>
                          <a:gd name="T64" fmla="*/ 1784287949 w 178"/>
                          <a:gd name="T65" fmla="*/ 1374215110 h 202"/>
                          <a:gd name="T66" fmla="*/ 1253012677 w 178"/>
                          <a:gd name="T67" fmla="*/ 1364184782 h 202"/>
                          <a:gd name="T68" fmla="*/ 1483563767 w 178"/>
                          <a:gd name="T69" fmla="*/ 1374215110 h 202"/>
                          <a:gd name="T70" fmla="*/ 1253012677 w 178"/>
                          <a:gd name="T71" fmla="*/ 1364184782 h 202"/>
                          <a:gd name="T72" fmla="*/ 1323179436 w 178"/>
                          <a:gd name="T73" fmla="*/ 1414339589 h 202"/>
                          <a:gd name="T74" fmla="*/ 1242985688 w 178"/>
                          <a:gd name="T75" fmla="*/ 1414339589 h 202"/>
                          <a:gd name="T76" fmla="*/ 1523662224 w 178"/>
                          <a:gd name="T77" fmla="*/ 511568897 h 202"/>
                          <a:gd name="T78" fmla="*/ 1523662224 w 178"/>
                          <a:gd name="T79" fmla="*/ 1374215110 h 20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78" h="202">
                            <a:moveTo>
                              <a:pt x="84" y="180"/>
                            </a:moveTo>
                            <a:cubicBezTo>
                              <a:pt x="68" y="181"/>
                              <a:pt x="55" y="185"/>
                              <a:pt x="55" y="191"/>
                            </a:cubicBezTo>
                            <a:cubicBezTo>
                              <a:pt x="55" y="197"/>
                              <a:pt x="71" y="202"/>
                              <a:pt x="90" y="202"/>
                            </a:cubicBezTo>
                            <a:cubicBezTo>
                              <a:pt x="109" y="202"/>
                              <a:pt x="125" y="197"/>
                              <a:pt x="125" y="191"/>
                            </a:cubicBezTo>
                            <a:cubicBezTo>
                              <a:pt x="125" y="185"/>
                              <a:pt x="112" y="180"/>
                              <a:pt x="95" y="180"/>
                            </a:cubicBezTo>
                            <a:cubicBezTo>
                              <a:pt x="95" y="182"/>
                              <a:pt x="95" y="182"/>
                              <a:pt x="95" y="182"/>
                            </a:cubicBezTo>
                            <a:cubicBezTo>
                              <a:pt x="108" y="183"/>
                              <a:pt x="118" y="186"/>
                              <a:pt x="118" y="191"/>
                            </a:cubicBezTo>
                            <a:cubicBezTo>
                              <a:pt x="118" y="196"/>
                              <a:pt x="105" y="200"/>
                              <a:pt x="90" y="200"/>
                            </a:cubicBezTo>
                            <a:cubicBezTo>
                              <a:pt x="74" y="200"/>
                              <a:pt x="62" y="196"/>
                              <a:pt x="62" y="191"/>
                            </a:cubicBezTo>
                            <a:cubicBezTo>
                              <a:pt x="62" y="186"/>
                              <a:pt x="71" y="183"/>
                              <a:pt x="84" y="182"/>
                            </a:cubicBezTo>
                            <a:lnTo>
                              <a:pt x="84" y="180"/>
                            </a:lnTo>
                            <a:close/>
                            <a:moveTo>
                              <a:pt x="29" y="35"/>
                            </a:moveTo>
                            <a:cubicBezTo>
                              <a:pt x="28" y="35"/>
                              <a:pt x="27" y="36"/>
                              <a:pt x="27" y="38"/>
                            </a:cubicBezTo>
                            <a:cubicBezTo>
                              <a:pt x="1" y="134"/>
                              <a:pt x="1" y="134"/>
                              <a:pt x="1" y="134"/>
                            </a:cubicBezTo>
                            <a:cubicBezTo>
                              <a:pt x="0" y="134"/>
                              <a:pt x="0" y="136"/>
                              <a:pt x="0" y="137"/>
                            </a:cubicBezTo>
                            <a:cubicBezTo>
                              <a:pt x="0" y="150"/>
                              <a:pt x="13" y="161"/>
                              <a:pt x="28" y="161"/>
                            </a:cubicBezTo>
                            <a:cubicBezTo>
                              <a:pt x="44" y="161"/>
                              <a:pt x="57" y="150"/>
                              <a:pt x="57" y="137"/>
                            </a:cubicBezTo>
                            <a:cubicBezTo>
                              <a:pt x="57" y="137"/>
                              <a:pt x="56" y="136"/>
                              <a:pt x="56" y="135"/>
                            </a:cubicBezTo>
                            <a:cubicBezTo>
                              <a:pt x="32" y="38"/>
                              <a:pt x="32" y="38"/>
                              <a:pt x="32" y="38"/>
                            </a:cubicBezTo>
                            <a:cubicBezTo>
                              <a:pt x="31" y="36"/>
                              <a:pt x="31" y="35"/>
                              <a:pt x="30" y="35"/>
                            </a:cubicBezTo>
                            <a:cubicBezTo>
                              <a:pt x="30" y="35"/>
                              <a:pt x="30" y="35"/>
                              <a:pt x="30" y="35"/>
                            </a:cubicBezTo>
                            <a:cubicBezTo>
                              <a:pt x="30" y="35"/>
                              <a:pt x="30" y="35"/>
                              <a:pt x="29" y="35"/>
                            </a:cubicBezTo>
                            <a:cubicBezTo>
                              <a:pt x="29" y="35"/>
                              <a:pt x="29" y="35"/>
                              <a:pt x="29" y="35"/>
                            </a:cubicBezTo>
                            <a:cubicBezTo>
                              <a:pt x="29" y="35"/>
                              <a:pt x="29" y="35"/>
                              <a:pt x="29" y="35"/>
                            </a:cubicBezTo>
                            <a:close/>
                            <a:moveTo>
                              <a:pt x="4" y="136"/>
                            </a:moveTo>
                            <a:cubicBezTo>
                              <a:pt x="27" y="52"/>
                              <a:pt x="27" y="52"/>
                              <a:pt x="27" y="52"/>
                            </a:cubicBezTo>
                            <a:cubicBezTo>
                              <a:pt x="27" y="137"/>
                              <a:pt x="27" y="137"/>
                              <a:pt x="27" y="137"/>
                            </a:cubicBezTo>
                            <a:cubicBezTo>
                              <a:pt x="4" y="137"/>
                              <a:pt x="4" y="137"/>
                              <a:pt x="4" y="137"/>
                            </a:cubicBezTo>
                            <a:cubicBezTo>
                              <a:pt x="4" y="137"/>
                              <a:pt x="4" y="136"/>
                              <a:pt x="4" y="136"/>
                            </a:cubicBezTo>
                            <a:close/>
                            <a:moveTo>
                              <a:pt x="3" y="141"/>
                            </a:moveTo>
                            <a:cubicBezTo>
                              <a:pt x="11" y="141"/>
                              <a:pt x="11" y="141"/>
                              <a:pt x="11" y="141"/>
                            </a:cubicBezTo>
                            <a:cubicBezTo>
                              <a:pt x="11" y="141"/>
                              <a:pt x="9" y="150"/>
                              <a:pt x="27" y="158"/>
                            </a:cubicBezTo>
                            <a:cubicBezTo>
                              <a:pt x="7" y="156"/>
                              <a:pt x="3" y="141"/>
                              <a:pt x="3" y="141"/>
                            </a:cubicBezTo>
                            <a:close/>
                            <a:moveTo>
                              <a:pt x="31" y="51"/>
                            </a:moveTo>
                            <a:cubicBezTo>
                              <a:pt x="53" y="137"/>
                              <a:pt x="53" y="137"/>
                              <a:pt x="53" y="137"/>
                            </a:cubicBezTo>
                            <a:cubicBezTo>
                              <a:pt x="31" y="137"/>
                              <a:pt x="31" y="137"/>
                              <a:pt x="31" y="137"/>
                            </a:cubicBezTo>
                            <a:lnTo>
                              <a:pt x="31" y="51"/>
                            </a:lnTo>
                            <a:close/>
                            <a:moveTo>
                              <a:pt x="98" y="30"/>
                            </a:moveTo>
                            <a:cubicBezTo>
                              <a:pt x="96" y="27"/>
                              <a:pt x="94" y="25"/>
                              <a:pt x="91" y="25"/>
                            </a:cubicBezTo>
                            <a:cubicBezTo>
                              <a:pt x="90" y="0"/>
                              <a:pt x="90" y="0"/>
                              <a:pt x="90" y="0"/>
                            </a:cubicBezTo>
                            <a:cubicBezTo>
                              <a:pt x="88" y="25"/>
                              <a:pt x="88" y="25"/>
                              <a:pt x="88" y="25"/>
                            </a:cubicBezTo>
                            <a:cubicBezTo>
                              <a:pt x="86" y="25"/>
                              <a:pt x="83" y="27"/>
                              <a:pt x="82" y="30"/>
                            </a:cubicBezTo>
                            <a:cubicBezTo>
                              <a:pt x="52" y="27"/>
                              <a:pt x="52" y="27"/>
                              <a:pt x="52" y="27"/>
                            </a:cubicBezTo>
                            <a:cubicBezTo>
                              <a:pt x="29" y="35"/>
                              <a:pt x="29" y="35"/>
                              <a:pt x="29" y="35"/>
                            </a:cubicBezTo>
                            <a:cubicBezTo>
                              <a:pt x="82" y="39"/>
                              <a:pt x="82" y="39"/>
                              <a:pt x="82" y="39"/>
                            </a:cubicBezTo>
                            <a:cubicBezTo>
                              <a:pt x="82" y="42"/>
                              <a:pt x="85" y="44"/>
                              <a:pt x="87" y="45"/>
                            </a:cubicBezTo>
                            <a:cubicBezTo>
                              <a:pt x="84" y="96"/>
                              <a:pt x="84" y="96"/>
                              <a:pt x="84" y="96"/>
                            </a:cubicBezTo>
                            <a:cubicBezTo>
                              <a:pt x="90" y="192"/>
                              <a:pt x="90" y="192"/>
                              <a:pt x="90" y="192"/>
                            </a:cubicBezTo>
                            <a:cubicBezTo>
                              <a:pt x="95" y="96"/>
                              <a:pt x="95" y="96"/>
                              <a:pt x="95" y="96"/>
                            </a:cubicBezTo>
                            <a:cubicBezTo>
                              <a:pt x="92" y="45"/>
                              <a:pt x="92" y="45"/>
                              <a:pt x="92" y="45"/>
                            </a:cubicBezTo>
                            <a:cubicBezTo>
                              <a:pt x="95" y="44"/>
                              <a:pt x="97" y="42"/>
                              <a:pt x="98" y="39"/>
                            </a:cubicBezTo>
                            <a:cubicBezTo>
                              <a:pt x="150" y="35"/>
                              <a:pt x="150" y="35"/>
                              <a:pt x="150" y="35"/>
                            </a:cubicBezTo>
                            <a:cubicBezTo>
                              <a:pt x="127" y="27"/>
                              <a:pt x="127" y="27"/>
                              <a:pt x="127" y="27"/>
                            </a:cubicBezTo>
                            <a:lnTo>
                              <a:pt x="98" y="30"/>
                            </a:lnTo>
                            <a:close/>
                            <a:moveTo>
                              <a:pt x="177" y="135"/>
                            </a:moveTo>
                            <a:cubicBezTo>
                              <a:pt x="153" y="38"/>
                              <a:pt x="153" y="38"/>
                              <a:pt x="153" y="38"/>
                            </a:cubicBezTo>
                            <a:cubicBezTo>
                              <a:pt x="152" y="36"/>
                              <a:pt x="152" y="35"/>
                              <a:pt x="151" y="35"/>
                            </a:cubicBezTo>
                            <a:cubicBezTo>
                              <a:pt x="151" y="35"/>
                              <a:pt x="151" y="35"/>
                              <a:pt x="151" y="35"/>
                            </a:cubicBezTo>
                            <a:cubicBezTo>
                              <a:pt x="151" y="35"/>
                              <a:pt x="151" y="35"/>
                              <a:pt x="150" y="35"/>
                            </a:cubicBezTo>
                            <a:cubicBezTo>
                              <a:pt x="150" y="35"/>
                              <a:pt x="150" y="35"/>
                              <a:pt x="150" y="35"/>
                            </a:cubicBezTo>
                            <a:cubicBezTo>
                              <a:pt x="150" y="35"/>
                              <a:pt x="150" y="35"/>
                              <a:pt x="150" y="35"/>
                            </a:cubicBezTo>
                            <a:cubicBezTo>
                              <a:pt x="149" y="35"/>
                              <a:pt x="149" y="36"/>
                              <a:pt x="148" y="38"/>
                            </a:cubicBezTo>
                            <a:cubicBezTo>
                              <a:pt x="122" y="134"/>
                              <a:pt x="122" y="134"/>
                              <a:pt x="122" y="134"/>
                            </a:cubicBezTo>
                            <a:cubicBezTo>
                              <a:pt x="121" y="134"/>
                              <a:pt x="121" y="136"/>
                              <a:pt x="121" y="137"/>
                            </a:cubicBezTo>
                            <a:cubicBezTo>
                              <a:pt x="121" y="150"/>
                              <a:pt x="134" y="161"/>
                              <a:pt x="150" y="161"/>
                            </a:cubicBezTo>
                            <a:cubicBezTo>
                              <a:pt x="165" y="161"/>
                              <a:pt x="178" y="150"/>
                              <a:pt x="178" y="137"/>
                            </a:cubicBezTo>
                            <a:cubicBezTo>
                              <a:pt x="178" y="137"/>
                              <a:pt x="178" y="136"/>
                              <a:pt x="177" y="135"/>
                            </a:cubicBezTo>
                            <a:close/>
                            <a:moveTo>
                              <a:pt x="125" y="136"/>
                            </a:moveTo>
                            <a:cubicBezTo>
                              <a:pt x="148" y="52"/>
                              <a:pt x="148" y="52"/>
                              <a:pt x="148" y="52"/>
                            </a:cubicBezTo>
                            <a:cubicBezTo>
                              <a:pt x="148" y="137"/>
                              <a:pt x="148" y="137"/>
                              <a:pt x="148" y="137"/>
                            </a:cubicBezTo>
                            <a:cubicBezTo>
                              <a:pt x="125" y="137"/>
                              <a:pt x="125" y="137"/>
                              <a:pt x="125" y="137"/>
                            </a:cubicBezTo>
                            <a:cubicBezTo>
                              <a:pt x="125" y="137"/>
                              <a:pt x="125" y="136"/>
                              <a:pt x="125" y="136"/>
                            </a:cubicBezTo>
                            <a:close/>
                            <a:moveTo>
                              <a:pt x="124" y="141"/>
                            </a:moveTo>
                            <a:cubicBezTo>
                              <a:pt x="132" y="141"/>
                              <a:pt x="132" y="141"/>
                              <a:pt x="132" y="141"/>
                            </a:cubicBezTo>
                            <a:cubicBezTo>
                              <a:pt x="132" y="141"/>
                              <a:pt x="130" y="151"/>
                              <a:pt x="149" y="159"/>
                            </a:cubicBezTo>
                            <a:cubicBezTo>
                              <a:pt x="128" y="156"/>
                              <a:pt x="124" y="141"/>
                              <a:pt x="124" y="141"/>
                            </a:cubicBezTo>
                            <a:close/>
                            <a:moveTo>
                              <a:pt x="152" y="137"/>
                            </a:moveTo>
                            <a:cubicBezTo>
                              <a:pt x="152" y="51"/>
                              <a:pt x="152" y="51"/>
                              <a:pt x="152" y="51"/>
                            </a:cubicBezTo>
                            <a:cubicBezTo>
                              <a:pt x="174" y="137"/>
                              <a:pt x="174" y="137"/>
                              <a:pt x="174" y="137"/>
                            </a:cubicBezTo>
                            <a:lnTo>
                              <a:pt x="152" y="137"/>
                            </a:lnTo>
                            <a:close/>
                          </a:path>
                        </a:pathLst>
                      </a:custGeom>
                      <a:solidFill>
                        <a:srgbClr val="5596A7"/>
                      </a:solidFill>
                      <a:ln>
                        <a:noFill/>
                      </a:ln>
                    </p:spPr>
                    <p:txBody>
                      <a:bodyPr/>
                      <a:lstStyle/>
                      <a:p>
                        <a:endParaRPr lang="zh-CN" altLang="en-US" sz="1215"/>
                      </a:p>
                    </p:txBody>
                  </p:sp>
                </p:grpSp>
                <p:sp>
                  <p:nvSpPr>
                    <p:cNvPr id="40" name="文本框 39"/>
                    <p:cNvSpPr txBox="1"/>
                    <p:nvPr/>
                  </p:nvSpPr>
                  <p:spPr>
                    <a:xfrm>
                      <a:off x="5060286" y="1823933"/>
                      <a:ext cx="473458" cy="556390"/>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知 识付 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grpSp>
          <p:sp>
            <p:nvSpPr>
              <p:cNvPr id="24" name="矩形 23"/>
              <p:cNvSpPr/>
              <p:nvPr/>
            </p:nvSpPr>
            <p:spPr>
              <a:xfrm>
                <a:off x="3353689" y="1165828"/>
                <a:ext cx="8608391" cy="64633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zh-CN" altLang="en-US" dirty="0">
                    <a:solidFill>
                      <a:srgbClr val="049AAB"/>
                    </a:solidFill>
                    <a:latin typeface="+mj-ea"/>
                    <a:ea typeface="+mj-ea"/>
                  </a:rPr>
                  <a:t>罗星（</a:t>
                </a:r>
                <a:r>
                  <a:rPr lang="en-US" altLang="zh-CN" dirty="0">
                    <a:solidFill>
                      <a:srgbClr val="049AAB"/>
                    </a:solidFill>
                    <a:latin typeface="+mj-ea"/>
                    <a:ea typeface="+mj-ea"/>
                  </a:rPr>
                  <a:t>2018</a:t>
                </a:r>
                <a:r>
                  <a:rPr lang="zh-CN" altLang="en-US" dirty="0" smtClean="0">
                    <a:solidFill>
                      <a:srgbClr val="049AAB"/>
                    </a:solidFill>
                    <a:latin typeface="+mj-ea"/>
                    <a:ea typeface="+mj-ea"/>
                  </a:rPr>
                  <a:t>）：</a:t>
                </a:r>
                <a:r>
                  <a:rPr lang="en-US" altLang="zh-CN" sz="1700" dirty="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发展</a:t>
                </a:r>
                <a:r>
                  <a:rPr lang="zh-CN" altLang="en-US" sz="1700" dirty="0" smtClean="0">
                    <a:solidFill>
                      <a:schemeClr val="tx1">
                        <a:lumMod val="75000"/>
                        <a:lumOff val="25000"/>
                      </a:schemeClr>
                    </a:solidFill>
                    <a:latin typeface="+mj-ea"/>
                    <a:ea typeface="+mj-ea"/>
                  </a:rPr>
                  <a:t>趋势</a:t>
                </a:r>
                <a:r>
                  <a:rPr lang="en-US" altLang="zh-CN" sz="1700" dirty="0" smtClean="0">
                    <a:solidFill>
                      <a:schemeClr val="tx1">
                        <a:lumMod val="75000"/>
                        <a:lumOff val="25000"/>
                      </a:schemeClr>
                    </a:solidFill>
                    <a:latin typeface="+mj-ea"/>
                    <a:ea typeface="+mj-ea"/>
                  </a:rPr>
                  <a:t>】</a:t>
                </a:r>
                <a:r>
                  <a:rPr lang="zh-CN" altLang="en-US" sz="1700" dirty="0" smtClean="0">
                    <a:solidFill>
                      <a:schemeClr val="tx1">
                        <a:lumMod val="75000"/>
                        <a:lumOff val="25000"/>
                      </a:schemeClr>
                    </a:solidFill>
                    <a:latin typeface="+mj-ea"/>
                    <a:ea typeface="+mj-ea"/>
                  </a:rPr>
                  <a:t>提出</a:t>
                </a:r>
                <a:r>
                  <a:rPr lang="zh-CN" altLang="en-US" sz="1700" dirty="0">
                    <a:solidFill>
                      <a:schemeClr val="tx1">
                        <a:lumMod val="75000"/>
                        <a:lumOff val="25000"/>
                      </a:schemeClr>
                    </a:solidFill>
                    <a:latin typeface="+mj-ea"/>
                    <a:ea typeface="+mj-ea"/>
                  </a:rPr>
                  <a:t>目前知识付费平台大咖专栏内容的同质化倾向</a:t>
                </a:r>
                <a:r>
                  <a:rPr lang="zh-CN" altLang="en-US" sz="1700" dirty="0" smtClean="0">
                    <a:solidFill>
                      <a:schemeClr val="tx1">
                        <a:lumMod val="75000"/>
                        <a:lumOff val="25000"/>
                      </a:schemeClr>
                    </a:solidFill>
                    <a:latin typeface="+mj-ea"/>
                    <a:ea typeface="+mj-ea"/>
                  </a:rPr>
                  <a:t>、当前</a:t>
                </a:r>
                <a:r>
                  <a:rPr lang="zh-CN" altLang="en-US" sz="1700" dirty="0">
                    <a:solidFill>
                      <a:schemeClr val="tx1">
                        <a:lumMod val="75000"/>
                        <a:lumOff val="25000"/>
                      </a:schemeClr>
                    </a:solidFill>
                    <a:latin typeface="+mj-ea"/>
                    <a:ea typeface="+mj-ea"/>
                  </a:rPr>
                  <a:t>面临的精英壁垒</a:t>
                </a:r>
                <a:r>
                  <a:rPr lang="zh-CN" altLang="en-US" sz="1700" dirty="0" smtClean="0">
                    <a:solidFill>
                      <a:schemeClr val="tx1">
                        <a:lumMod val="75000"/>
                        <a:lumOff val="25000"/>
                      </a:schemeClr>
                    </a:solidFill>
                    <a:latin typeface="+mj-ea"/>
                    <a:ea typeface="+mj-ea"/>
                  </a:rPr>
                  <a:t>以及遇到</a:t>
                </a:r>
                <a:r>
                  <a:rPr lang="zh-CN" altLang="en-US" sz="1700" dirty="0">
                    <a:solidFill>
                      <a:schemeClr val="tx1">
                        <a:lumMod val="75000"/>
                        <a:lumOff val="25000"/>
                      </a:schemeClr>
                    </a:solidFill>
                    <a:latin typeface="+mj-ea"/>
                    <a:ea typeface="+mj-ea"/>
                  </a:rPr>
                  <a:t>的法律</a:t>
                </a:r>
                <a:r>
                  <a:rPr lang="zh-CN" altLang="en-US" sz="1700" dirty="0" smtClean="0">
                    <a:solidFill>
                      <a:schemeClr val="tx1">
                        <a:lumMod val="75000"/>
                        <a:lumOff val="25000"/>
                      </a:schemeClr>
                    </a:solidFill>
                    <a:latin typeface="+mj-ea"/>
                    <a:ea typeface="+mj-ea"/>
                  </a:rPr>
                  <a:t>困境。</a:t>
                </a:r>
                <a:endParaRPr lang="zh-CN" altLang="en-US" sz="1700" dirty="0">
                  <a:solidFill>
                    <a:schemeClr val="tx1">
                      <a:lumMod val="75000"/>
                      <a:lumOff val="25000"/>
                    </a:schemeClr>
                  </a:solidFill>
                  <a:latin typeface="+mj-ea"/>
                  <a:ea typeface="+mj-ea"/>
                </a:endParaRPr>
              </a:p>
            </p:txBody>
          </p:sp>
        </p:grpSp>
        <p:grpSp>
          <p:nvGrpSpPr>
            <p:cNvPr id="26" name="组合 25"/>
            <p:cNvGrpSpPr/>
            <p:nvPr/>
          </p:nvGrpSpPr>
          <p:grpSpPr>
            <a:xfrm>
              <a:off x="1099869" y="1812159"/>
              <a:ext cx="10841056" cy="4655938"/>
              <a:chOff x="1110447" y="1772505"/>
              <a:chExt cx="10841056" cy="4655938"/>
            </a:xfrm>
          </p:grpSpPr>
          <p:sp>
            <p:nvSpPr>
              <p:cNvPr id="53" name="矩形 52"/>
              <p:cNvSpPr/>
              <p:nvPr/>
            </p:nvSpPr>
            <p:spPr>
              <a:xfrm>
                <a:off x="3343314" y="1772505"/>
                <a:ext cx="8585526" cy="90794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zh-CN" altLang="en-US" dirty="0" smtClean="0">
                    <a:solidFill>
                      <a:srgbClr val="049AAB"/>
                    </a:solidFill>
                    <a:latin typeface="微软雅黑" panose="020B0503020204020204" pitchFamily="34" charset="-122"/>
                    <a:ea typeface="微软雅黑" panose="020B0503020204020204" pitchFamily="34" charset="-122"/>
                  </a:rPr>
                  <a:t>韩</a:t>
                </a:r>
                <a:r>
                  <a:rPr lang="zh-CN" altLang="en-US" dirty="0">
                    <a:solidFill>
                      <a:srgbClr val="049AAB"/>
                    </a:solidFill>
                    <a:latin typeface="微软雅黑" panose="020B0503020204020204" pitchFamily="34" charset="-122"/>
                    <a:ea typeface="微软雅黑" panose="020B0503020204020204" pitchFamily="34" charset="-122"/>
                  </a:rPr>
                  <a:t>芳芳（</a:t>
                </a:r>
                <a:r>
                  <a:rPr lang="en-US" altLang="zh-CN" dirty="0">
                    <a:solidFill>
                      <a:srgbClr val="049AAB"/>
                    </a:solidFill>
                    <a:latin typeface="微软雅黑" panose="020B0503020204020204" pitchFamily="34" charset="-122"/>
                    <a:ea typeface="微软雅黑" panose="020B0503020204020204" pitchFamily="34" charset="-122"/>
                  </a:rPr>
                  <a:t>2017</a:t>
                </a:r>
                <a:r>
                  <a:rPr lang="zh-CN" altLang="en-US" dirty="0">
                    <a:solidFill>
                      <a:srgbClr val="049AAB"/>
                    </a:solidFill>
                    <a:latin typeface="微软雅黑" panose="020B0503020204020204" pitchFamily="34" charset="-122"/>
                    <a:ea typeface="微软雅黑" panose="020B0503020204020204" pitchFamily="34" charset="-122"/>
                  </a:rPr>
                  <a:t>）</a:t>
                </a:r>
                <a:r>
                  <a:rPr lang="en-US" altLang="zh-CN" sz="1900" dirty="0" smtClean="0">
                    <a:solidFill>
                      <a:schemeClr val="accent2"/>
                    </a:solidFill>
                    <a:latin typeface="微软雅黑" panose="020B0503020204020204" pitchFamily="34" charset="-122"/>
                    <a:ea typeface="微软雅黑" panose="020B0503020204020204" pitchFamily="34" charset="-122"/>
                  </a:rPr>
                  <a:t>: </a:t>
                </a:r>
                <a:r>
                  <a:rPr lang="en-US" altLang="zh-CN" sz="1700" dirty="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用户付</a:t>
                </a:r>
                <a:r>
                  <a:rPr lang="zh-CN" altLang="en-US" sz="1700" dirty="0" smtClean="0">
                    <a:solidFill>
                      <a:schemeClr val="tx1">
                        <a:lumMod val="75000"/>
                        <a:lumOff val="25000"/>
                      </a:schemeClr>
                    </a:solidFill>
                    <a:latin typeface="+mj-ea"/>
                    <a:ea typeface="+mj-ea"/>
                  </a:rPr>
                  <a:t>费</a:t>
                </a:r>
                <a:r>
                  <a:rPr lang="en-US" altLang="zh-CN" sz="1700" dirty="0" smtClean="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基于</a:t>
                </a:r>
                <a:r>
                  <a:rPr lang="en-US" altLang="zh-CN" sz="1700" dirty="0">
                    <a:solidFill>
                      <a:schemeClr val="tx1">
                        <a:lumMod val="75000"/>
                        <a:lumOff val="25000"/>
                      </a:schemeClr>
                    </a:solidFill>
                    <a:latin typeface="+mj-ea"/>
                    <a:ea typeface="+mj-ea"/>
                  </a:rPr>
                  <a:t>TAM</a:t>
                </a:r>
                <a:r>
                  <a:rPr lang="zh-CN" altLang="en-US" sz="1700" dirty="0">
                    <a:solidFill>
                      <a:schemeClr val="tx1">
                        <a:lumMod val="75000"/>
                        <a:lumOff val="25000"/>
                      </a:schemeClr>
                    </a:solidFill>
                    <a:latin typeface="+mj-ea"/>
                    <a:ea typeface="+mj-ea"/>
                  </a:rPr>
                  <a:t>模型、</a:t>
                </a:r>
                <a:r>
                  <a:rPr lang="en-US" altLang="zh-CN" sz="1700" dirty="0">
                    <a:solidFill>
                      <a:schemeClr val="tx1">
                        <a:lumMod val="75000"/>
                        <a:lumOff val="25000"/>
                      </a:schemeClr>
                    </a:solidFill>
                    <a:latin typeface="+mj-ea"/>
                    <a:ea typeface="+mj-ea"/>
                  </a:rPr>
                  <a:t>VAM</a:t>
                </a:r>
                <a:r>
                  <a:rPr lang="zh-CN" altLang="en-US" sz="1700" dirty="0">
                    <a:solidFill>
                      <a:schemeClr val="tx1">
                        <a:lumMod val="75000"/>
                        <a:lumOff val="25000"/>
                      </a:schemeClr>
                    </a:solidFill>
                    <a:latin typeface="+mj-ea"/>
                    <a:ea typeface="+mj-ea"/>
                  </a:rPr>
                  <a:t>模型及感知价值理论，发现用户更多在意的是付费问答平台所回馈问答知识的有用性、和使用过程的娱乐性，还有付费问答部分入驻用户的权威专业性。</a:t>
                </a:r>
              </a:p>
            </p:txBody>
          </p:sp>
          <p:grpSp>
            <p:nvGrpSpPr>
              <p:cNvPr id="20" name="组合 19"/>
              <p:cNvGrpSpPr/>
              <p:nvPr/>
            </p:nvGrpSpPr>
            <p:grpSpPr>
              <a:xfrm>
                <a:off x="1110447" y="2676321"/>
                <a:ext cx="10841056" cy="3752122"/>
                <a:chOff x="1969778" y="2531256"/>
                <a:chExt cx="10841056" cy="3752122"/>
              </a:xfrm>
            </p:grpSpPr>
            <p:grpSp>
              <p:nvGrpSpPr>
                <p:cNvPr id="18" name="组合 17"/>
                <p:cNvGrpSpPr/>
                <p:nvPr/>
              </p:nvGrpSpPr>
              <p:grpSpPr>
                <a:xfrm>
                  <a:off x="1969778" y="2531256"/>
                  <a:ext cx="10841056" cy="3752122"/>
                  <a:chOff x="1099861" y="2506622"/>
                  <a:chExt cx="10841056" cy="3752122"/>
                </a:xfrm>
              </p:grpSpPr>
              <p:grpSp>
                <p:nvGrpSpPr>
                  <p:cNvPr id="56" name="组合 55"/>
                  <p:cNvGrpSpPr/>
                  <p:nvPr/>
                </p:nvGrpSpPr>
                <p:grpSpPr>
                  <a:xfrm>
                    <a:off x="1099861" y="3684338"/>
                    <a:ext cx="10841056" cy="2574406"/>
                    <a:chOff x="4971461" y="517504"/>
                    <a:chExt cx="5020056" cy="1706849"/>
                  </a:xfrm>
                </p:grpSpPr>
                <p:sp>
                  <p:nvSpPr>
                    <p:cNvPr id="57" name="矩形 56"/>
                    <p:cNvSpPr/>
                    <p:nvPr/>
                  </p:nvSpPr>
                  <p:spPr>
                    <a:xfrm>
                      <a:off x="4971461" y="517504"/>
                      <a:ext cx="5020056" cy="1706849"/>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grpSp>
                  <p:nvGrpSpPr>
                    <p:cNvPr id="58" name="组合 57"/>
                    <p:cNvGrpSpPr/>
                    <p:nvPr/>
                  </p:nvGrpSpPr>
                  <p:grpSpPr>
                    <a:xfrm>
                      <a:off x="5015712" y="595842"/>
                      <a:ext cx="4952143" cy="1526974"/>
                      <a:chOff x="5015713" y="595842"/>
                      <a:chExt cx="4952143" cy="1526974"/>
                    </a:xfrm>
                  </p:grpSpPr>
                  <p:sp>
                    <p:nvSpPr>
                      <p:cNvPr id="59" name="任意多边形 58"/>
                      <p:cNvSpPr/>
                      <p:nvPr/>
                    </p:nvSpPr>
                    <p:spPr>
                      <a:xfrm>
                        <a:off x="5792227" y="595842"/>
                        <a:ext cx="4175629" cy="1526974"/>
                      </a:xfrm>
                      <a:custGeom>
                        <a:avLst/>
                        <a:gdLst>
                          <a:gd name="connsiteX0" fmla="*/ 0 w 2867660"/>
                          <a:gd name="connsiteY0" fmla="*/ 0 h 929640"/>
                          <a:gd name="connsiteX1" fmla="*/ 2867660 w 2867660"/>
                          <a:gd name="connsiteY1" fmla="*/ 0 h 929640"/>
                          <a:gd name="connsiteX2" fmla="*/ 2867660 w 2867660"/>
                          <a:gd name="connsiteY2" fmla="*/ 929640 h 929640"/>
                          <a:gd name="connsiteX3" fmla="*/ 0 w 2867660"/>
                          <a:gd name="connsiteY3" fmla="*/ 929640 h 929640"/>
                          <a:gd name="connsiteX4" fmla="*/ 0 w 2867660"/>
                          <a:gd name="connsiteY4" fmla="*/ 684562 h 929640"/>
                          <a:gd name="connsiteX5" fmla="*/ 10491 w 2867660"/>
                          <a:gd name="connsiteY5" fmla="*/ 681305 h 929640"/>
                          <a:gd name="connsiteX6" fmla="*/ 153988 w 2867660"/>
                          <a:gd name="connsiteY6" fmla="*/ 464819 h 929640"/>
                          <a:gd name="connsiteX7" fmla="*/ 10491 w 2867660"/>
                          <a:gd name="connsiteY7" fmla="*/ 248333 h 929640"/>
                          <a:gd name="connsiteX8" fmla="*/ 0 w 2867660"/>
                          <a:gd name="connsiteY8" fmla="*/ 245076 h 929640"/>
                          <a:gd name="connsiteX9" fmla="*/ 0 w 2867660"/>
                          <a:gd name="connsiteY9" fmla="*/ 0 h 9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7660" h="929640">
                            <a:moveTo>
                              <a:pt x="0" y="0"/>
                            </a:moveTo>
                            <a:lnTo>
                              <a:pt x="2867660" y="0"/>
                            </a:lnTo>
                            <a:lnTo>
                              <a:pt x="2867660" y="929640"/>
                            </a:lnTo>
                            <a:lnTo>
                              <a:pt x="0" y="929640"/>
                            </a:lnTo>
                            <a:lnTo>
                              <a:pt x="0" y="684562"/>
                            </a:lnTo>
                            <a:lnTo>
                              <a:pt x="10491" y="681305"/>
                            </a:lnTo>
                            <a:cubicBezTo>
                              <a:pt x="94818" y="645638"/>
                              <a:pt x="153988" y="562138"/>
                              <a:pt x="153988" y="464819"/>
                            </a:cubicBezTo>
                            <a:cubicBezTo>
                              <a:pt x="153988" y="367500"/>
                              <a:pt x="94818" y="284000"/>
                              <a:pt x="10491" y="248333"/>
                            </a:cubicBezTo>
                            <a:lnTo>
                              <a:pt x="0" y="245076"/>
                            </a:lnTo>
                            <a:lnTo>
                              <a:pt x="0" y="0"/>
                            </a:lnTo>
                            <a:close/>
                          </a:path>
                        </a:pathLst>
                      </a:custGeom>
                      <a:gradFill flip="none" rotWithShape="1">
                        <a:gsLst>
                          <a:gs pos="0">
                            <a:schemeClr val="bg1">
                              <a:lumMod val="95000"/>
                            </a:schemeClr>
                          </a:gs>
                          <a:gs pos="100000">
                            <a:schemeClr val="bg1"/>
                          </a:gs>
                        </a:gsLst>
                        <a:lin ang="8100000" scaled="1"/>
                        <a:tileRect/>
                      </a:gradFill>
                      <a:ln w="19050">
                        <a:gradFill flip="none" rotWithShape="1">
                          <a:gsLst>
                            <a:gs pos="0">
                              <a:schemeClr val="bg1"/>
                            </a:gs>
                            <a:gs pos="100000">
                              <a:schemeClr val="bg1">
                                <a:lumMod val="95000"/>
                              </a:schemeClr>
                            </a:gs>
                          </a:gsLst>
                          <a:lin ang="54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grpSp>
                    <p:nvGrpSpPr>
                      <p:cNvPr id="60" name="组合 59"/>
                      <p:cNvGrpSpPr/>
                      <p:nvPr/>
                    </p:nvGrpSpPr>
                    <p:grpSpPr>
                      <a:xfrm>
                        <a:off x="5015713" y="600489"/>
                        <a:ext cx="970271" cy="1522327"/>
                        <a:chOff x="5015713" y="600489"/>
                        <a:chExt cx="970271" cy="1522327"/>
                      </a:xfrm>
                    </p:grpSpPr>
                    <p:sp>
                      <p:nvSpPr>
                        <p:cNvPr id="61" name="任意多边形 60"/>
                        <p:cNvSpPr/>
                        <p:nvPr/>
                      </p:nvSpPr>
                      <p:spPr>
                        <a:xfrm>
                          <a:off x="5015713" y="600489"/>
                          <a:ext cx="482948" cy="1522327"/>
                        </a:xfrm>
                        <a:custGeom>
                          <a:avLst/>
                          <a:gdLst>
                            <a:gd name="connsiteX0" fmla="*/ 0 w 991870"/>
                            <a:gd name="connsiteY0" fmla="*/ 0 h 718019"/>
                            <a:gd name="connsiteX1" fmla="*/ 991870 w 991870"/>
                            <a:gd name="connsiteY1" fmla="*/ 0 h 718019"/>
                            <a:gd name="connsiteX2" fmla="*/ 991870 w 991870"/>
                            <a:gd name="connsiteY2" fmla="*/ 139267 h 718019"/>
                            <a:gd name="connsiteX3" fmla="*/ 981380 w 991870"/>
                            <a:gd name="connsiteY3" fmla="*/ 142523 h 718019"/>
                            <a:gd name="connsiteX4" fmla="*/ 837883 w 991870"/>
                            <a:gd name="connsiteY4" fmla="*/ 359009 h 718019"/>
                            <a:gd name="connsiteX5" fmla="*/ 981380 w 991870"/>
                            <a:gd name="connsiteY5" fmla="*/ 575495 h 718019"/>
                            <a:gd name="connsiteX6" fmla="*/ 991870 w 991870"/>
                            <a:gd name="connsiteY6" fmla="*/ 578752 h 718019"/>
                            <a:gd name="connsiteX7" fmla="*/ 991870 w 991870"/>
                            <a:gd name="connsiteY7" fmla="*/ 718019 h 718019"/>
                            <a:gd name="connsiteX8" fmla="*/ 0 w 991870"/>
                            <a:gd name="connsiteY8" fmla="*/ 718019 h 718019"/>
                            <a:gd name="connsiteX9" fmla="*/ 0 w 991870"/>
                            <a:gd name="connsiteY9" fmla="*/ 0 h 71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1870" h="718019">
                              <a:moveTo>
                                <a:pt x="0" y="0"/>
                              </a:moveTo>
                              <a:lnTo>
                                <a:pt x="991870" y="0"/>
                              </a:lnTo>
                              <a:lnTo>
                                <a:pt x="991870" y="139267"/>
                              </a:lnTo>
                              <a:lnTo>
                                <a:pt x="981380" y="142523"/>
                              </a:lnTo>
                              <a:cubicBezTo>
                                <a:pt x="897053" y="178190"/>
                                <a:pt x="837883" y="261690"/>
                                <a:pt x="837883" y="359009"/>
                              </a:cubicBezTo>
                              <a:cubicBezTo>
                                <a:pt x="837883" y="456328"/>
                                <a:pt x="897053" y="539828"/>
                                <a:pt x="981380" y="575495"/>
                              </a:cubicBezTo>
                              <a:lnTo>
                                <a:pt x="991870" y="578752"/>
                              </a:lnTo>
                              <a:lnTo>
                                <a:pt x="991870" y="718019"/>
                              </a:lnTo>
                              <a:lnTo>
                                <a:pt x="0" y="718019"/>
                              </a:lnTo>
                              <a:lnTo>
                                <a:pt x="0" y="0"/>
                              </a:lnTo>
                              <a:close/>
                            </a:path>
                          </a:pathLst>
                        </a:custGeom>
                        <a:gradFill flip="none" rotWithShape="1">
                          <a:gsLst>
                            <a:gs pos="0">
                              <a:schemeClr val="bg1">
                                <a:lumMod val="95000"/>
                              </a:schemeClr>
                            </a:gs>
                            <a:gs pos="100000">
                              <a:schemeClr val="bg1"/>
                            </a:gs>
                          </a:gsLst>
                          <a:lin ang="8100000" scaled="1"/>
                          <a:tileRect/>
                        </a:gradFill>
                        <a:ln w="19050">
                          <a:gradFill flip="none" rotWithShape="1">
                            <a:gsLst>
                              <a:gs pos="0">
                                <a:schemeClr val="bg1"/>
                              </a:gs>
                              <a:gs pos="100000">
                                <a:schemeClr val="bg1">
                                  <a:lumMod val="95000"/>
                                </a:schemeClr>
                              </a:gs>
                            </a:gsLst>
                            <a:lin ang="54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sp>
                      <p:nvSpPr>
                        <p:cNvPr id="62" name="文本框 61"/>
                        <p:cNvSpPr txBox="1"/>
                        <p:nvPr/>
                      </p:nvSpPr>
                      <p:spPr>
                        <a:xfrm>
                          <a:off x="5498661" y="1144540"/>
                          <a:ext cx="487323" cy="550957"/>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社 会资 本</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grpSp>
              <p:sp>
                <p:nvSpPr>
                  <p:cNvPr id="69" name="矩形 68"/>
                  <p:cNvSpPr/>
                  <p:nvPr/>
                </p:nvSpPr>
                <p:spPr>
                  <a:xfrm>
                    <a:off x="3341701" y="2506622"/>
                    <a:ext cx="8546503" cy="64633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zh-CN" altLang="en-US" dirty="0">
                        <a:solidFill>
                          <a:srgbClr val="049AAB"/>
                        </a:solidFill>
                        <a:latin typeface="微软雅黑" panose="020B0503020204020204" pitchFamily="34" charset="-122"/>
                        <a:ea typeface="微软雅黑" panose="020B0503020204020204" pitchFamily="34" charset="-122"/>
                      </a:rPr>
                      <a:t>胡盼弟（</a:t>
                    </a:r>
                    <a:r>
                      <a:rPr lang="en-US" altLang="zh-CN" dirty="0" smtClean="0">
                        <a:solidFill>
                          <a:srgbClr val="049AAB"/>
                        </a:solidFill>
                        <a:latin typeface="微软雅黑" panose="020B0503020204020204" pitchFamily="34" charset="-122"/>
                        <a:ea typeface="微软雅黑" panose="020B0503020204020204" pitchFamily="34" charset="-122"/>
                      </a:rPr>
                      <a:t>2018</a:t>
                    </a:r>
                    <a:r>
                      <a:rPr lang="zh-CN" altLang="en-US" dirty="0" smtClean="0">
                        <a:solidFill>
                          <a:srgbClr val="049AAB"/>
                        </a:solidFill>
                        <a:latin typeface="微软雅黑" panose="020B0503020204020204" pitchFamily="34" charset="-122"/>
                        <a:ea typeface="微软雅黑" panose="020B0503020204020204" pitchFamily="34" charset="-122"/>
                      </a:rPr>
                      <a:t>）</a:t>
                    </a:r>
                    <a:r>
                      <a:rPr lang="en-US" altLang="zh-CN" sz="1900" dirty="0" smtClean="0">
                        <a:solidFill>
                          <a:schemeClr val="accent2"/>
                        </a:solidFill>
                        <a:latin typeface="微软雅黑" panose="020B0503020204020204" pitchFamily="34" charset="-122"/>
                        <a:ea typeface="微软雅黑" panose="020B0503020204020204" pitchFamily="34" charset="-122"/>
                      </a:rPr>
                      <a:t>: </a:t>
                    </a:r>
                    <a:r>
                      <a:rPr lang="en-US" altLang="zh-CN" sz="1700" dirty="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产品</a:t>
                    </a:r>
                    <a:r>
                      <a:rPr lang="zh-CN" altLang="en-US" sz="1700" dirty="0" smtClean="0">
                        <a:solidFill>
                          <a:schemeClr val="tx1">
                            <a:lumMod val="75000"/>
                            <a:lumOff val="25000"/>
                          </a:schemeClr>
                        </a:solidFill>
                        <a:latin typeface="+mj-ea"/>
                        <a:ea typeface="+mj-ea"/>
                      </a:rPr>
                      <a:t>属性</a:t>
                    </a:r>
                    <a:r>
                      <a:rPr lang="en-US" altLang="zh-CN" sz="1700" dirty="0" smtClean="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在知识付费产品生产与消费的运营方面，以长尾理论为起点，研究解决知识付费在实际运用过程中出现的问题。</a:t>
                    </a:r>
                  </a:p>
                </p:txBody>
              </p:sp>
              <p:sp>
                <p:nvSpPr>
                  <p:cNvPr id="70" name="矩形 69"/>
                  <p:cNvSpPr/>
                  <p:nvPr/>
                </p:nvSpPr>
                <p:spPr>
                  <a:xfrm>
                    <a:off x="3355534" y="3841321"/>
                    <a:ext cx="8546503" cy="64633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zh-CN" altLang="en-US" dirty="0">
                        <a:solidFill>
                          <a:srgbClr val="049AAB"/>
                        </a:solidFill>
                        <a:latin typeface="微软雅黑" panose="020B0503020204020204" pitchFamily="34" charset="-122"/>
                        <a:ea typeface="微软雅黑" panose="020B0503020204020204" pitchFamily="34" charset="-122"/>
                      </a:rPr>
                      <a:t>李东旭（</a:t>
                    </a:r>
                    <a:r>
                      <a:rPr lang="en-US" altLang="zh-CN" dirty="0" smtClean="0">
                        <a:solidFill>
                          <a:srgbClr val="049AAB"/>
                        </a:solidFill>
                        <a:latin typeface="微软雅黑" panose="020B0503020204020204" pitchFamily="34" charset="-122"/>
                        <a:ea typeface="微软雅黑" panose="020B0503020204020204" pitchFamily="34" charset="-122"/>
                      </a:rPr>
                      <a:t>2012</a:t>
                    </a:r>
                    <a:r>
                      <a:rPr lang="zh-CN" altLang="en-US" dirty="0" smtClean="0">
                        <a:solidFill>
                          <a:srgbClr val="049AAB"/>
                        </a:solidFill>
                        <a:latin typeface="微软雅黑" panose="020B0503020204020204" pitchFamily="34" charset="-122"/>
                        <a:ea typeface="微软雅黑" panose="020B0503020204020204" pitchFamily="34" charset="-122"/>
                      </a:rPr>
                      <a:t>）</a:t>
                    </a:r>
                    <a:r>
                      <a:rPr lang="en-US" altLang="zh-CN" sz="1900" dirty="0">
                        <a:solidFill>
                          <a:schemeClr val="accent2"/>
                        </a:solidFill>
                        <a:latin typeface="微软雅黑" panose="020B0503020204020204" pitchFamily="34" charset="-122"/>
                        <a:ea typeface="微软雅黑" panose="020B0503020204020204" pitchFamily="34" charset="-122"/>
                      </a:rPr>
                      <a:t>:</a:t>
                    </a:r>
                    <a:r>
                      <a:rPr lang="en-US" altLang="zh-CN" sz="1700" dirty="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概念</a:t>
                    </a:r>
                    <a:r>
                      <a:rPr lang="en-US" altLang="zh-CN" sz="1700" dirty="0" smtClean="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存在于社会成员之间的信任、规范、</a:t>
                    </a:r>
                    <a:r>
                      <a:rPr lang="zh-CN" altLang="en-US" sz="1700" dirty="0" smtClean="0">
                        <a:solidFill>
                          <a:schemeClr val="tx1">
                            <a:lumMod val="75000"/>
                            <a:lumOff val="25000"/>
                          </a:schemeClr>
                        </a:solidFill>
                        <a:latin typeface="+mj-ea"/>
                        <a:ea typeface="+mj-ea"/>
                      </a:rPr>
                      <a:t>网络</a:t>
                    </a:r>
                    <a:r>
                      <a:rPr lang="zh-CN" altLang="en-US" sz="1700" dirty="0">
                        <a:solidFill>
                          <a:schemeClr val="tx1">
                            <a:lumMod val="75000"/>
                            <a:lumOff val="25000"/>
                          </a:schemeClr>
                        </a:solidFill>
                        <a:latin typeface="+mj-ea"/>
                        <a:ea typeface="+mj-ea"/>
                      </a:rPr>
                      <a:t>中，可以被获取和利用的资源的总和，个体能够利用这些资源达成相应的</a:t>
                    </a:r>
                    <a:r>
                      <a:rPr lang="zh-CN" altLang="en-US" sz="1700" dirty="0" smtClean="0">
                        <a:solidFill>
                          <a:schemeClr val="tx1">
                            <a:lumMod val="75000"/>
                            <a:lumOff val="25000"/>
                          </a:schemeClr>
                        </a:solidFill>
                        <a:latin typeface="+mj-ea"/>
                        <a:ea typeface="+mj-ea"/>
                      </a:rPr>
                      <a:t>目标。</a:t>
                    </a:r>
                    <a:endParaRPr lang="zh-CN" altLang="en-US" sz="1700" dirty="0">
                      <a:solidFill>
                        <a:schemeClr val="tx1">
                          <a:lumMod val="75000"/>
                          <a:lumOff val="25000"/>
                        </a:schemeClr>
                      </a:solidFill>
                      <a:latin typeface="+mj-ea"/>
                      <a:ea typeface="+mj-ea"/>
                    </a:endParaRPr>
                  </a:p>
                </p:txBody>
              </p:sp>
            </p:grpSp>
            <p:grpSp>
              <p:nvGrpSpPr>
                <p:cNvPr id="68" name="组合 67"/>
                <p:cNvGrpSpPr/>
                <p:nvPr/>
              </p:nvGrpSpPr>
              <p:grpSpPr>
                <a:xfrm>
                  <a:off x="2198986" y="4018477"/>
                  <a:ext cx="604396" cy="1746512"/>
                  <a:chOff x="765372" y="4007826"/>
                  <a:chExt cx="604396" cy="1746512"/>
                </a:xfrm>
              </p:grpSpPr>
              <p:grpSp>
                <p:nvGrpSpPr>
                  <p:cNvPr id="67" name="组合 66"/>
                  <p:cNvGrpSpPr/>
                  <p:nvPr/>
                </p:nvGrpSpPr>
                <p:grpSpPr>
                  <a:xfrm>
                    <a:off x="765372" y="4007826"/>
                    <a:ext cx="597241" cy="1746512"/>
                    <a:chOff x="843853" y="3972772"/>
                    <a:chExt cx="597241" cy="1746512"/>
                  </a:xfrm>
                </p:grpSpPr>
                <p:sp>
                  <p:nvSpPr>
                    <p:cNvPr id="64" name="Freeform 162"/>
                    <p:cNvSpPr>
                      <a:spLocks noEditPoints="1"/>
                    </p:cNvSpPr>
                    <p:nvPr/>
                  </p:nvSpPr>
                  <p:spPr bwMode="auto">
                    <a:xfrm>
                      <a:off x="843853" y="3972772"/>
                      <a:ext cx="581213" cy="1716260"/>
                    </a:xfrm>
                    <a:custGeom>
                      <a:avLst/>
                      <a:gdLst>
                        <a:gd name="T0" fmla="*/ 841281753 w 154"/>
                        <a:gd name="T1" fmla="*/ 1381045625 h 162"/>
                        <a:gd name="T2" fmla="*/ 841281753 w 154"/>
                        <a:gd name="T3" fmla="*/ 1310481250 h 162"/>
                        <a:gd name="T4" fmla="*/ 931418405 w 154"/>
                        <a:gd name="T5" fmla="*/ 1028223750 h 162"/>
                        <a:gd name="T6" fmla="*/ 931418405 w 154"/>
                        <a:gd name="T7" fmla="*/ 846772500 h 162"/>
                        <a:gd name="T8" fmla="*/ 841281753 w 154"/>
                        <a:gd name="T9" fmla="*/ 614918125 h 162"/>
                        <a:gd name="T10" fmla="*/ 841281753 w 154"/>
                        <a:gd name="T11" fmla="*/ 544353750 h 162"/>
                        <a:gd name="T12" fmla="*/ 1041587535 w 154"/>
                        <a:gd name="T13" fmla="*/ 383063750 h 162"/>
                        <a:gd name="T14" fmla="*/ 1081646159 w 154"/>
                        <a:gd name="T15" fmla="*/ 302418750 h 162"/>
                        <a:gd name="T16" fmla="*/ 1342043043 w 154"/>
                        <a:gd name="T17" fmla="*/ 453628125 h 162"/>
                        <a:gd name="T18" fmla="*/ 1342043043 w 154"/>
                        <a:gd name="T19" fmla="*/ 282257500 h 162"/>
                        <a:gd name="T20" fmla="*/ 1542348825 w 154"/>
                        <a:gd name="T21" fmla="*/ 453628125 h 162"/>
                        <a:gd name="T22" fmla="*/ 1372088594 w 154"/>
                        <a:gd name="T23" fmla="*/ 221773750 h 162"/>
                        <a:gd name="T24" fmla="*/ 300458673 w 154"/>
                        <a:gd name="T25" fmla="*/ 181451250 h 162"/>
                        <a:gd name="T26" fmla="*/ 90136652 w 154"/>
                        <a:gd name="T27" fmla="*/ 433466875 h 162"/>
                        <a:gd name="T28" fmla="*/ 120182203 w 154"/>
                        <a:gd name="T29" fmla="*/ 1260078125 h 162"/>
                        <a:gd name="T30" fmla="*/ 811236202 w 154"/>
                        <a:gd name="T31" fmla="*/ 1633061250 h 162"/>
                        <a:gd name="T32" fmla="*/ 1241890152 w 154"/>
                        <a:gd name="T33" fmla="*/ 201612500 h 162"/>
                        <a:gd name="T34" fmla="*/ 1251906390 w 154"/>
                        <a:gd name="T35" fmla="*/ 201612500 h 162"/>
                        <a:gd name="T36" fmla="*/ 981493268 w 154"/>
                        <a:gd name="T37" fmla="*/ 100806250 h 162"/>
                        <a:gd name="T38" fmla="*/ 911389093 w 154"/>
                        <a:gd name="T39" fmla="*/ 110886875 h 162"/>
                        <a:gd name="T40" fmla="*/ 841281753 w 154"/>
                        <a:gd name="T41" fmla="*/ 60483750 h 162"/>
                        <a:gd name="T42" fmla="*/ 480731978 w 154"/>
                        <a:gd name="T43" fmla="*/ 221773750 h 162"/>
                        <a:gd name="T44" fmla="*/ 480731978 w 154"/>
                        <a:gd name="T45" fmla="*/ 1048385000 h 162"/>
                        <a:gd name="T46" fmla="*/ 470715739 w 154"/>
                        <a:gd name="T47" fmla="*/ 846772500 h 162"/>
                        <a:gd name="T48" fmla="*/ 360549775 w 154"/>
                        <a:gd name="T49" fmla="*/ 554434375 h 162"/>
                        <a:gd name="T50" fmla="*/ 290442434 w 154"/>
                        <a:gd name="T51" fmla="*/ 786288750 h 162"/>
                        <a:gd name="T52" fmla="*/ 540823080 w 154"/>
                        <a:gd name="T53" fmla="*/ 1330642500 h 162"/>
                        <a:gd name="T54" fmla="*/ 380579087 w 154"/>
                        <a:gd name="T55" fmla="*/ 1139110625 h 162"/>
                        <a:gd name="T56" fmla="*/ 440670189 w 154"/>
                        <a:gd name="T57" fmla="*/ 282257500 h 162"/>
                        <a:gd name="T58" fmla="*/ 490748216 w 154"/>
                        <a:gd name="T59" fmla="*/ 524192500 h 162"/>
                        <a:gd name="T60" fmla="*/ 370562848 w 154"/>
                        <a:gd name="T61" fmla="*/ 201612500 h 162"/>
                        <a:gd name="T62" fmla="*/ 310471747 w 154"/>
                        <a:gd name="T63" fmla="*/ 252015625 h 162"/>
                        <a:gd name="T64" fmla="*/ 280426196 w 154"/>
                        <a:gd name="T65" fmla="*/ 463708750 h 162"/>
                        <a:gd name="T66" fmla="*/ 280426196 w 154"/>
                        <a:gd name="T67" fmla="*/ 282257500 h 162"/>
                        <a:gd name="T68" fmla="*/ 220335094 w 154"/>
                        <a:gd name="T69" fmla="*/ 786288750 h 162"/>
                        <a:gd name="T70" fmla="*/ 60091102 w 154"/>
                        <a:gd name="T71" fmla="*/ 846772500 h 162"/>
                        <a:gd name="T72" fmla="*/ 250380645 w 154"/>
                        <a:gd name="T73" fmla="*/ 1118949375 h 162"/>
                        <a:gd name="T74" fmla="*/ 280426196 w 154"/>
                        <a:gd name="T75" fmla="*/ 1350803750 h 162"/>
                        <a:gd name="T76" fmla="*/ 370562848 w 154"/>
                        <a:gd name="T77" fmla="*/ 1360884375 h 162"/>
                        <a:gd name="T78" fmla="*/ 370562848 w 154"/>
                        <a:gd name="T79" fmla="*/ 1431448750 h 162"/>
                        <a:gd name="T80" fmla="*/ 480731978 w 154"/>
                        <a:gd name="T81" fmla="*/ 1502013125 h 162"/>
                        <a:gd name="T82" fmla="*/ 560855557 w 154"/>
                        <a:gd name="T83" fmla="*/ 1391126250 h 162"/>
                        <a:gd name="T84" fmla="*/ 781190651 w 154"/>
                        <a:gd name="T85" fmla="*/ 1572577500 h 162"/>
                        <a:gd name="T86" fmla="*/ 781190651 w 154"/>
                        <a:gd name="T87" fmla="*/ 1381045625 h 162"/>
                        <a:gd name="T88" fmla="*/ 610930420 w 154"/>
                        <a:gd name="T89" fmla="*/ 1320561875 h 162"/>
                        <a:gd name="T90" fmla="*/ 781190651 w 154"/>
                        <a:gd name="T91" fmla="*/ 1088707500 h 162"/>
                        <a:gd name="T92" fmla="*/ 540823080 w 154"/>
                        <a:gd name="T93" fmla="*/ 1038304375 h 162"/>
                        <a:gd name="T94" fmla="*/ 781190651 w 154"/>
                        <a:gd name="T95" fmla="*/ 1018143125 h 162"/>
                        <a:gd name="T96" fmla="*/ 540823080 w 154"/>
                        <a:gd name="T97" fmla="*/ 594756875 h 162"/>
                        <a:gd name="T98" fmla="*/ 781190651 w 154"/>
                        <a:gd name="T99" fmla="*/ 544353750 h 162"/>
                        <a:gd name="T100" fmla="*/ 781190651 w 154"/>
                        <a:gd name="T101" fmla="*/ 322580000 h 162"/>
                        <a:gd name="T102" fmla="*/ 711083311 w 154"/>
                        <a:gd name="T103" fmla="*/ 110886875 h 162"/>
                        <a:gd name="T104" fmla="*/ 630959732 w 154"/>
                        <a:gd name="T105" fmla="*/ 252015625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solidFill>
                      <a:srgbClr val="5596A7"/>
                    </a:solidFill>
                    <a:ln>
                      <a:noFill/>
                    </a:ln>
                  </p:spPr>
                  <p:txBody>
                    <a:bodyPr/>
                    <a:lstStyle/>
                    <a:p>
                      <a:endParaRPr lang="zh-CN" altLang="en-US" sz="1215"/>
                    </a:p>
                  </p:txBody>
                </p:sp>
                <p:sp>
                  <p:nvSpPr>
                    <p:cNvPr id="65" name="Freeform 157"/>
                    <p:cNvSpPr>
                      <a:spLocks noEditPoints="1"/>
                    </p:cNvSpPr>
                    <p:nvPr/>
                  </p:nvSpPr>
                  <p:spPr bwMode="auto">
                    <a:xfrm>
                      <a:off x="1152215" y="5099442"/>
                      <a:ext cx="288879" cy="619842"/>
                    </a:xfrm>
                    <a:custGeom>
                      <a:avLst/>
                      <a:gdLst>
                        <a:gd name="T0" fmla="*/ 1049197124 w 114"/>
                        <a:gd name="T1" fmla="*/ 40322500 h 45"/>
                        <a:gd name="T2" fmla="*/ 849351107 w 114"/>
                        <a:gd name="T3" fmla="*/ 40322500 h 45"/>
                        <a:gd name="T4" fmla="*/ 689473660 w 114"/>
                        <a:gd name="T5" fmla="*/ 110886875 h 45"/>
                        <a:gd name="T6" fmla="*/ 639509785 w 114"/>
                        <a:gd name="T7" fmla="*/ 120967500 h 45"/>
                        <a:gd name="T8" fmla="*/ 689473660 w 114"/>
                        <a:gd name="T9" fmla="*/ 201612500 h 45"/>
                        <a:gd name="T10" fmla="*/ 649505089 w 114"/>
                        <a:gd name="T11" fmla="*/ 272176875 h 45"/>
                        <a:gd name="T12" fmla="*/ 579556928 w 114"/>
                        <a:gd name="T13" fmla="*/ 80645000 h 45"/>
                        <a:gd name="T14" fmla="*/ 629517642 w 114"/>
                        <a:gd name="T15" fmla="*/ 151209375 h 45"/>
                        <a:gd name="T16" fmla="*/ 579556928 w 114"/>
                        <a:gd name="T17" fmla="*/ 161290000 h 45"/>
                        <a:gd name="T18" fmla="*/ 629517642 w 114"/>
                        <a:gd name="T19" fmla="*/ 241935000 h 45"/>
                        <a:gd name="T20" fmla="*/ 579556928 w 114"/>
                        <a:gd name="T21" fmla="*/ 302418750 h 45"/>
                        <a:gd name="T22" fmla="*/ 519604071 w 114"/>
                        <a:gd name="T23" fmla="*/ 120967500 h 45"/>
                        <a:gd name="T24" fmla="*/ 559572642 w 114"/>
                        <a:gd name="T25" fmla="*/ 191531875 h 45"/>
                        <a:gd name="T26" fmla="*/ 519604071 w 114"/>
                        <a:gd name="T27" fmla="*/ 201612500 h 45"/>
                        <a:gd name="T28" fmla="*/ 559572642 w 114"/>
                        <a:gd name="T29" fmla="*/ 282257500 h 45"/>
                        <a:gd name="T30" fmla="*/ 459648053 w 114"/>
                        <a:gd name="T31" fmla="*/ 110886875 h 45"/>
                        <a:gd name="T32" fmla="*/ 449655910 w 114"/>
                        <a:gd name="T33" fmla="*/ 161290000 h 45"/>
                        <a:gd name="T34" fmla="*/ 499619786 w 114"/>
                        <a:gd name="T35" fmla="*/ 231854375 h 45"/>
                        <a:gd name="T36" fmla="*/ 449655910 w 114"/>
                        <a:gd name="T37" fmla="*/ 241935000 h 45"/>
                        <a:gd name="T38" fmla="*/ 169869589 w 114"/>
                        <a:gd name="T39" fmla="*/ 302418750 h 45"/>
                        <a:gd name="T40" fmla="*/ 229825607 w 114"/>
                        <a:gd name="T41" fmla="*/ 241935000 h 45"/>
                        <a:gd name="T42" fmla="*/ 239817750 w 114"/>
                        <a:gd name="T43" fmla="*/ 191531875 h 45"/>
                        <a:gd name="T44" fmla="*/ 209838160 w 114"/>
                        <a:gd name="T45" fmla="*/ 120967500 h 45"/>
                        <a:gd name="T46" fmla="*/ 249809893 w 114"/>
                        <a:gd name="T47" fmla="*/ 110886875 h 45"/>
                        <a:gd name="T48" fmla="*/ 249809893 w 114"/>
                        <a:gd name="T49" fmla="*/ 262096250 h 45"/>
                        <a:gd name="T50" fmla="*/ 299770607 w 114"/>
                        <a:gd name="T51" fmla="*/ 201612500 h 45"/>
                        <a:gd name="T52" fmla="*/ 309762750 w 114"/>
                        <a:gd name="T53" fmla="*/ 151209375 h 45"/>
                        <a:gd name="T54" fmla="*/ 279786321 w 114"/>
                        <a:gd name="T55" fmla="*/ 80645000 h 45"/>
                        <a:gd name="T56" fmla="*/ 359726625 w 114"/>
                        <a:gd name="T57" fmla="*/ 302418750 h 45"/>
                        <a:gd name="T58" fmla="*/ 319754893 w 114"/>
                        <a:gd name="T59" fmla="*/ 221773750 h 45"/>
                        <a:gd name="T60" fmla="*/ 369718768 w 114"/>
                        <a:gd name="T61" fmla="*/ 161290000 h 45"/>
                        <a:gd name="T62" fmla="*/ 379710911 w 114"/>
                        <a:gd name="T63" fmla="*/ 110886875 h 45"/>
                        <a:gd name="T64" fmla="*/ 379710911 w 114"/>
                        <a:gd name="T65" fmla="*/ 282257500 h 45"/>
                        <a:gd name="T66" fmla="*/ 429671625 w 114"/>
                        <a:gd name="T67" fmla="*/ 262096250 h 45"/>
                        <a:gd name="T68" fmla="*/ 389703053 w 114"/>
                        <a:gd name="T69" fmla="*/ 191531875 h 45"/>
                        <a:gd name="T70" fmla="*/ 439663767 w 114"/>
                        <a:gd name="T71" fmla="*/ 120967500 h 45"/>
                        <a:gd name="T72" fmla="*/ 709457946 w 114"/>
                        <a:gd name="T73" fmla="*/ 433466875 h 45"/>
                        <a:gd name="T74" fmla="*/ 709457946 w 114"/>
                        <a:gd name="T75" fmla="*/ 332660625 h 45"/>
                        <a:gd name="T76" fmla="*/ 759418660 w 114"/>
                        <a:gd name="T77" fmla="*/ 272176875 h 45"/>
                        <a:gd name="T78" fmla="*/ 709457946 w 114"/>
                        <a:gd name="T79" fmla="*/ 201612500 h 45"/>
                        <a:gd name="T80" fmla="*/ 759418660 w 114"/>
                        <a:gd name="T81" fmla="*/ 191531875 h 45"/>
                        <a:gd name="T82" fmla="*/ 709457946 w 114"/>
                        <a:gd name="T83" fmla="*/ 110886875 h 45"/>
                        <a:gd name="T84" fmla="*/ 709457946 w 114"/>
                        <a:gd name="T85" fmla="*/ 30241875 h 45"/>
                        <a:gd name="T86" fmla="*/ 789398250 w 114"/>
                        <a:gd name="T87" fmla="*/ 312499375 h 45"/>
                        <a:gd name="T88" fmla="*/ 829366821 w 114"/>
                        <a:gd name="T89" fmla="*/ 241935000 h 45"/>
                        <a:gd name="T90" fmla="*/ 819374678 w 114"/>
                        <a:gd name="T91" fmla="*/ 191531875 h 45"/>
                        <a:gd name="T92" fmla="*/ 769410803 w 114"/>
                        <a:gd name="T93" fmla="*/ 120967500 h 45"/>
                        <a:gd name="T94" fmla="*/ 809382535 w 114"/>
                        <a:gd name="T95" fmla="*/ 110886875 h 45"/>
                        <a:gd name="T96" fmla="*/ 849351107 w 114"/>
                        <a:gd name="T97" fmla="*/ 272176875 h 45"/>
                        <a:gd name="T98" fmla="*/ 889319678 w 114"/>
                        <a:gd name="T99" fmla="*/ 201612500 h 45"/>
                        <a:gd name="T100" fmla="*/ 879327535 w 114"/>
                        <a:gd name="T101" fmla="*/ 151209375 h 45"/>
                        <a:gd name="T102" fmla="*/ 829366821 w 114"/>
                        <a:gd name="T103" fmla="*/ 80645000 h 45"/>
                        <a:gd name="T104" fmla="*/ 969259981 w 114"/>
                        <a:gd name="T105" fmla="*/ 312499375 h 45"/>
                        <a:gd name="T106" fmla="*/ 909303963 w 114"/>
                        <a:gd name="T107" fmla="*/ 231854375 h 45"/>
                        <a:gd name="T108" fmla="*/ 949275696 w 114"/>
                        <a:gd name="T109" fmla="*/ 161290000 h 45"/>
                        <a:gd name="T110" fmla="*/ 939283553 w 114"/>
                        <a:gd name="T111" fmla="*/ 110886875 h 45"/>
                        <a:gd name="T112" fmla="*/ 889319678 w 114"/>
                        <a:gd name="T113" fmla="*/ 50403125 h 45"/>
                        <a:gd name="T114" fmla="*/ 1009228553 w 114"/>
                        <a:gd name="T115" fmla="*/ 40322500 h 45"/>
                        <a:gd name="T116" fmla="*/ 1009228553 w 114"/>
                        <a:gd name="T117" fmla="*/ 30241875 h 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solidFill>
                      <a:srgbClr val="5596A7"/>
                    </a:solidFill>
                    <a:ln>
                      <a:noFill/>
                    </a:ln>
                  </p:spPr>
                  <p:txBody>
                    <a:bodyPr/>
                    <a:lstStyle/>
                    <a:p>
                      <a:endParaRPr lang="zh-CN" altLang="en-US" sz="1215"/>
                    </a:p>
                  </p:txBody>
                </p:sp>
              </p:grpSp>
              <p:sp>
                <p:nvSpPr>
                  <p:cNvPr id="66" name="Freeform 158"/>
                  <p:cNvSpPr>
                    <a:spLocks noEditPoints="1"/>
                  </p:cNvSpPr>
                  <p:nvPr/>
                </p:nvSpPr>
                <p:spPr bwMode="auto">
                  <a:xfrm>
                    <a:off x="1113873" y="4488188"/>
                    <a:ext cx="255895" cy="676559"/>
                  </a:xfrm>
                  <a:custGeom>
                    <a:avLst/>
                    <a:gdLst>
                      <a:gd name="T0" fmla="*/ 887340862 w 91"/>
                      <a:gd name="T1" fmla="*/ 0 h 65"/>
                      <a:gd name="T2" fmla="*/ 19939925 w 91"/>
                      <a:gd name="T3" fmla="*/ 0 h 65"/>
                      <a:gd name="T4" fmla="*/ 0 w 91"/>
                      <a:gd name="T5" fmla="*/ 20161250 h 65"/>
                      <a:gd name="T6" fmla="*/ 0 w 91"/>
                      <a:gd name="T7" fmla="*/ 635079375 h 65"/>
                      <a:gd name="T8" fmla="*/ 19939925 w 91"/>
                      <a:gd name="T9" fmla="*/ 655240625 h 65"/>
                      <a:gd name="T10" fmla="*/ 887340862 w 91"/>
                      <a:gd name="T11" fmla="*/ 655240625 h 65"/>
                      <a:gd name="T12" fmla="*/ 907280786 w 91"/>
                      <a:gd name="T13" fmla="*/ 635079375 h 65"/>
                      <a:gd name="T14" fmla="*/ 907280786 w 91"/>
                      <a:gd name="T15" fmla="*/ 20161250 h 65"/>
                      <a:gd name="T16" fmla="*/ 887340862 w 91"/>
                      <a:gd name="T17" fmla="*/ 0 h 65"/>
                      <a:gd name="T18" fmla="*/ 867400937 w 91"/>
                      <a:gd name="T19" fmla="*/ 594756875 h 65"/>
                      <a:gd name="T20" fmla="*/ 847461012 w 91"/>
                      <a:gd name="T21" fmla="*/ 614918125 h 65"/>
                      <a:gd name="T22" fmla="*/ 59819774 w 91"/>
                      <a:gd name="T23" fmla="*/ 614918125 h 65"/>
                      <a:gd name="T24" fmla="*/ 39879850 w 91"/>
                      <a:gd name="T25" fmla="*/ 594756875 h 65"/>
                      <a:gd name="T26" fmla="*/ 39879850 w 91"/>
                      <a:gd name="T27" fmla="*/ 60483750 h 65"/>
                      <a:gd name="T28" fmla="*/ 59819774 w 91"/>
                      <a:gd name="T29" fmla="*/ 40322500 h 65"/>
                      <a:gd name="T30" fmla="*/ 847461012 w 91"/>
                      <a:gd name="T31" fmla="*/ 40322500 h 65"/>
                      <a:gd name="T32" fmla="*/ 867400937 w 91"/>
                      <a:gd name="T33" fmla="*/ 60483750 h 65"/>
                      <a:gd name="T34" fmla="*/ 867400937 w 91"/>
                      <a:gd name="T35" fmla="*/ 594756875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solidFill>
                    <a:srgbClr val="5596A7"/>
                  </a:solidFill>
                  <a:ln>
                    <a:noFill/>
                  </a:ln>
                </p:spPr>
                <p:txBody>
                  <a:bodyPr/>
                  <a:lstStyle/>
                  <a:p>
                    <a:endParaRPr lang="zh-CN" altLang="en-US" sz="1215"/>
                  </a:p>
                </p:txBody>
              </p:sp>
            </p:grpSp>
          </p:grpSp>
          <p:sp>
            <p:nvSpPr>
              <p:cNvPr id="72" name="矩形 71"/>
              <p:cNvSpPr/>
              <p:nvPr/>
            </p:nvSpPr>
            <p:spPr>
              <a:xfrm>
                <a:off x="3352287" y="4669774"/>
                <a:ext cx="8546503" cy="90794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en-US" altLang="zh-CN" dirty="0" smtClean="0">
                    <a:solidFill>
                      <a:srgbClr val="049AAB"/>
                    </a:solidFill>
                    <a:latin typeface="微软雅黑" panose="020B0503020204020204" pitchFamily="34" charset="-122"/>
                    <a:ea typeface="微软雅黑" panose="020B0503020204020204" pitchFamily="34" charset="-122"/>
                  </a:rPr>
                  <a:t>Chung</a:t>
                </a:r>
                <a:r>
                  <a:rPr lang="zh-CN" altLang="en-US" dirty="0" smtClean="0">
                    <a:solidFill>
                      <a:srgbClr val="049AAB"/>
                    </a:solidFill>
                    <a:latin typeface="微软雅黑" panose="020B0503020204020204" pitchFamily="34" charset="-122"/>
                    <a:ea typeface="微软雅黑" panose="020B0503020204020204" pitchFamily="34" charset="-122"/>
                  </a:rPr>
                  <a:t>（</a:t>
                </a:r>
                <a:r>
                  <a:rPr lang="en-US" altLang="zh-CN" dirty="0" smtClean="0">
                    <a:solidFill>
                      <a:srgbClr val="049AAB"/>
                    </a:solidFill>
                    <a:latin typeface="微软雅黑" panose="020B0503020204020204" pitchFamily="34" charset="-122"/>
                    <a:ea typeface="微软雅黑" panose="020B0503020204020204" pitchFamily="34" charset="-122"/>
                  </a:rPr>
                  <a:t>2016</a:t>
                </a:r>
                <a:r>
                  <a:rPr lang="zh-CN" altLang="en-US" dirty="0" smtClean="0">
                    <a:solidFill>
                      <a:srgbClr val="049AAB"/>
                    </a:solidFill>
                    <a:latin typeface="微软雅黑" panose="020B0503020204020204" pitchFamily="34" charset="-122"/>
                    <a:ea typeface="微软雅黑" panose="020B0503020204020204" pitchFamily="34" charset="-122"/>
                  </a:rPr>
                  <a:t>）</a:t>
                </a:r>
                <a:r>
                  <a:rPr lang="en-US" altLang="zh-CN" sz="1900" dirty="0" smtClean="0">
                    <a:solidFill>
                      <a:schemeClr val="accent2"/>
                    </a:solidFill>
                    <a:latin typeface="微软雅黑" panose="020B0503020204020204" pitchFamily="34" charset="-122"/>
                    <a:ea typeface="微软雅黑" panose="020B0503020204020204" pitchFamily="34" charset="-122"/>
                  </a:rPr>
                  <a:t>:</a:t>
                </a:r>
                <a:r>
                  <a:rPr lang="en-US" altLang="zh-CN" sz="1700" dirty="0" smtClean="0">
                    <a:solidFill>
                      <a:schemeClr val="tx1">
                        <a:lumMod val="75000"/>
                        <a:lumOff val="25000"/>
                      </a:schemeClr>
                    </a:solidFill>
                    <a:latin typeface="+mj-ea"/>
                    <a:ea typeface="+mj-ea"/>
                  </a:rPr>
                  <a:t>【</a:t>
                </a:r>
                <a:r>
                  <a:rPr lang="zh-CN" altLang="en-US" sz="1700" dirty="0" smtClean="0">
                    <a:solidFill>
                      <a:schemeClr val="tx1">
                        <a:lumMod val="75000"/>
                        <a:lumOff val="25000"/>
                      </a:schemeClr>
                    </a:solidFill>
                    <a:latin typeface="+mj-ea"/>
                    <a:ea typeface="+mj-ea"/>
                  </a:rPr>
                  <a:t>应用领域</a:t>
                </a:r>
                <a:r>
                  <a:rPr lang="en-US" altLang="zh-CN" sz="1700" dirty="0" smtClean="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基于知识贡献者社会资本特征角度，探究了用户知识共享行为的影响因素，结果表明，网络外部性、社交互动、互惠和自我形象展现对用户参与知识共享具有显著正向</a:t>
                </a:r>
                <a:r>
                  <a:rPr lang="zh-CN" altLang="en-US" sz="1700" dirty="0" smtClean="0">
                    <a:solidFill>
                      <a:schemeClr val="tx1">
                        <a:lumMod val="75000"/>
                        <a:lumOff val="25000"/>
                      </a:schemeClr>
                    </a:solidFill>
                    <a:latin typeface="+mj-ea"/>
                    <a:ea typeface="+mj-ea"/>
                  </a:rPr>
                  <a:t>影响。</a:t>
                </a:r>
                <a:endParaRPr lang="zh-CN" altLang="en-US" sz="1700" dirty="0">
                  <a:solidFill>
                    <a:schemeClr val="tx1">
                      <a:lumMod val="75000"/>
                      <a:lumOff val="25000"/>
                    </a:schemeClr>
                  </a:solidFill>
                  <a:latin typeface="+mj-ea"/>
                  <a:ea typeface="+mj-ea"/>
                </a:endParaRPr>
              </a:p>
            </p:txBody>
          </p:sp>
          <p:sp>
            <p:nvSpPr>
              <p:cNvPr id="74" name="矩形 73"/>
              <p:cNvSpPr/>
              <p:nvPr/>
            </p:nvSpPr>
            <p:spPr>
              <a:xfrm>
                <a:off x="3352288" y="5523471"/>
                <a:ext cx="8546503" cy="64633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zh-CN" altLang="en-US" dirty="0">
                    <a:solidFill>
                      <a:srgbClr val="049AAB"/>
                    </a:solidFill>
                    <a:latin typeface="微软雅黑" panose="020B0503020204020204" pitchFamily="34" charset="-122"/>
                    <a:ea typeface="微软雅黑" panose="020B0503020204020204" pitchFamily="34" charset="-122"/>
                  </a:rPr>
                  <a:t>张璐、张鹏翼（</a:t>
                </a:r>
                <a:r>
                  <a:rPr lang="en-US" altLang="zh-CN" dirty="0">
                    <a:solidFill>
                      <a:srgbClr val="049AAB"/>
                    </a:solidFill>
                    <a:latin typeface="微软雅黑" panose="020B0503020204020204" pitchFamily="34" charset="-122"/>
                    <a:ea typeface="微软雅黑" panose="020B0503020204020204" pitchFamily="34" charset="-122"/>
                  </a:rPr>
                  <a:t>2017</a:t>
                </a:r>
                <a:r>
                  <a:rPr lang="zh-CN" altLang="en-US" dirty="0">
                    <a:solidFill>
                      <a:srgbClr val="049AAB"/>
                    </a:solidFill>
                    <a:latin typeface="微软雅黑" panose="020B0503020204020204" pitchFamily="34" charset="-122"/>
                    <a:ea typeface="微软雅黑" panose="020B0503020204020204" pitchFamily="34" charset="-122"/>
                  </a:rPr>
                  <a:t>）</a:t>
                </a:r>
                <a:r>
                  <a:rPr lang="en-US" altLang="zh-CN" sz="1900" dirty="0" smtClean="0">
                    <a:solidFill>
                      <a:schemeClr val="accent2"/>
                    </a:solidFill>
                    <a:latin typeface="微软雅黑" panose="020B0503020204020204" pitchFamily="34" charset="-122"/>
                    <a:ea typeface="微软雅黑" panose="020B0503020204020204" pitchFamily="34" charset="-122"/>
                  </a:rPr>
                  <a:t>:</a:t>
                </a:r>
                <a:r>
                  <a:rPr lang="en-US" altLang="zh-CN" sz="1700" dirty="0" smtClean="0">
                    <a:solidFill>
                      <a:schemeClr val="tx1">
                        <a:lumMod val="75000"/>
                        <a:lumOff val="25000"/>
                      </a:schemeClr>
                    </a:solidFill>
                    <a:latin typeface="+mj-ea"/>
                    <a:ea typeface="+mj-ea"/>
                  </a:rPr>
                  <a:t>【</a:t>
                </a:r>
                <a:r>
                  <a:rPr lang="zh-CN" altLang="en-US" sz="1700" dirty="0" smtClean="0">
                    <a:solidFill>
                      <a:schemeClr val="tx1">
                        <a:lumMod val="75000"/>
                        <a:lumOff val="25000"/>
                      </a:schemeClr>
                    </a:solidFill>
                    <a:latin typeface="+mj-ea"/>
                    <a:ea typeface="+mj-ea"/>
                  </a:rPr>
                  <a:t>应用领域</a:t>
                </a:r>
                <a:r>
                  <a:rPr lang="en-US" altLang="zh-CN" sz="1700" dirty="0" smtClean="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分析线下和</a:t>
                </a:r>
                <a:r>
                  <a:rPr lang="zh-CN" altLang="en-US" sz="1700" dirty="0" smtClean="0">
                    <a:solidFill>
                      <a:schemeClr val="tx1">
                        <a:lumMod val="75000"/>
                        <a:lumOff val="25000"/>
                      </a:schemeClr>
                    </a:solidFill>
                    <a:latin typeface="+mj-ea"/>
                    <a:ea typeface="+mj-ea"/>
                  </a:rPr>
                  <a:t>线</a:t>
                </a:r>
                <a:r>
                  <a:rPr lang="zh-CN" altLang="en-US" sz="1700" dirty="0">
                    <a:solidFill>
                      <a:schemeClr val="tx1">
                        <a:lumMod val="75000"/>
                        <a:lumOff val="25000"/>
                      </a:schemeClr>
                    </a:solidFill>
                    <a:latin typeface="+mj-ea"/>
                    <a:ea typeface="+mj-ea"/>
                  </a:rPr>
                  <a:t>上</a:t>
                </a:r>
                <a:r>
                  <a:rPr lang="zh-CN" altLang="en-US" sz="1700" dirty="0" smtClean="0">
                    <a:solidFill>
                      <a:schemeClr val="tx1">
                        <a:lumMod val="75000"/>
                        <a:lumOff val="25000"/>
                      </a:schemeClr>
                    </a:solidFill>
                    <a:latin typeface="+mj-ea"/>
                    <a:ea typeface="+mj-ea"/>
                  </a:rPr>
                  <a:t>社会</a:t>
                </a:r>
                <a:r>
                  <a:rPr lang="zh-CN" altLang="en-US" sz="1700" dirty="0">
                    <a:solidFill>
                      <a:schemeClr val="tx1">
                        <a:lumMod val="75000"/>
                        <a:lumOff val="25000"/>
                      </a:schemeClr>
                    </a:solidFill>
                    <a:latin typeface="+mj-ea"/>
                    <a:ea typeface="+mj-ea"/>
                  </a:rPr>
                  <a:t>资本用户的社区行为模式以及累计社会资本的特点，结果发现两者之间存在正向</a:t>
                </a:r>
                <a:r>
                  <a:rPr lang="zh-CN" altLang="en-US" sz="1700" dirty="0" smtClean="0">
                    <a:solidFill>
                      <a:schemeClr val="tx1">
                        <a:lumMod val="75000"/>
                        <a:lumOff val="25000"/>
                      </a:schemeClr>
                    </a:solidFill>
                    <a:latin typeface="+mj-ea"/>
                    <a:ea typeface="+mj-ea"/>
                  </a:rPr>
                  <a:t>关联。</a:t>
                </a:r>
                <a:endParaRPr lang="zh-CN" altLang="en-US" sz="1700" dirty="0">
                  <a:solidFill>
                    <a:schemeClr val="tx1">
                      <a:lumMod val="75000"/>
                      <a:lumOff val="25000"/>
                    </a:schemeClr>
                  </a:solidFill>
                  <a:latin typeface="+mj-ea"/>
                  <a:ea typeface="+mj-ea"/>
                </a:endParaRPr>
              </a:p>
            </p:txBody>
          </p:sp>
        </p:grpSp>
      </p:grpSp>
    </p:spTree>
    <p:extLst>
      <p:ext uri="{BB962C8B-B14F-4D97-AF65-F5344CB8AC3E}">
        <p14:creationId xmlns:p14="http://schemas.microsoft.com/office/powerpoint/2010/main" val="33253781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研 究 概 述</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677656"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2"/>
                </a:solidFill>
                <a:latin typeface="微软雅黑" pitchFamily="34" charset="-122"/>
                <a:ea typeface="微软雅黑" pitchFamily="34" charset="-122"/>
              </a:rPr>
              <a:t>1.2  </a:t>
            </a:r>
            <a:r>
              <a:rPr lang="zh-CN" altLang="en-US" sz="2200" dirty="0" smtClean="0">
                <a:solidFill>
                  <a:schemeClr val="bg2"/>
                </a:solidFill>
                <a:latin typeface="微软雅黑" pitchFamily="34" charset="-122"/>
                <a:ea typeface="微软雅黑" pitchFamily="34" charset="-122"/>
              </a:rPr>
              <a:t>文献综述：总结</a:t>
            </a:r>
            <a:endParaRPr lang="zh-CN" altLang="en-US" sz="2200" dirty="0">
              <a:solidFill>
                <a:schemeClr val="bg2"/>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8" name="Rectangle: Rounded Corners 13"/>
          <p:cNvSpPr/>
          <p:nvPr/>
        </p:nvSpPr>
        <p:spPr>
          <a:xfrm>
            <a:off x="1432935" y="2279630"/>
            <a:ext cx="9779549" cy="619128"/>
          </a:xfrm>
          <a:prstGeom prst="roundRect">
            <a:avLst>
              <a:gd name="adj" fmla="val 50000"/>
            </a:avLst>
          </a:prstGeom>
          <a:solidFill>
            <a:srgbClr val="5596A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微软雅黑" panose="020B0503020204020204" pitchFamily="34" charset="-122"/>
              <a:ea typeface="微软雅黑" panose="020B0503020204020204" pitchFamily="34" charset="-122"/>
            </a:endParaRPr>
          </a:p>
        </p:txBody>
      </p:sp>
      <p:sp>
        <p:nvSpPr>
          <p:cNvPr id="37" name="Freeform: Shape 126"/>
          <p:cNvSpPr/>
          <p:nvPr/>
        </p:nvSpPr>
        <p:spPr bwMode="auto">
          <a:xfrm>
            <a:off x="6039935" y="2314461"/>
            <a:ext cx="593214" cy="58194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38" name="Freeform: Shape 128"/>
          <p:cNvSpPr/>
          <p:nvPr/>
        </p:nvSpPr>
        <p:spPr bwMode="auto">
          <a:xfrm>
            <a:off x="9572293" y="2319322"/>
            <a:ext cx="531351" cy="531351"/>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39" name="Freeform: Shape 129"/>
          <p:cNvSpPr/>
          <p:nvPr/>
        </p:nvSpPr>
        <p:spPr bwMode="auto">
          <a:xfrm>
            <a:off x="2569440" y="2319323"/>
            <a:ext cx="531351" cy="531351"/>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433921" y="3041904"/>
            <a:ext cx="2825817" cy="3193915"/>
            <a:chOff x="1059829" y="2812988"/>
            <a:chExt cx="2825817" cy="3193915"/>
          </a:xfrm>
        </p:grpSpPr>
        <p:grpSp>
          <p:nvGrpSpPr>
            <p:cNvPr id="40" name="组合 39"/>
            <p:cNvGrpSpPr/>
            <p:nvPr/>
          </p:nvGrpSpPr>
          <p:grpSpPr>
            <a:xfrm flipV="1">
              <a:off x="1111974" y="2812988"/>
              <a:ext cx="2672861" cy="3193915"/>
              <a:chOff x="1263408" y="1226423"/>
              <a:chExt cx="1212492" cy="1570704"/>
            </a:xfrm>
          </p:grpSpPr>
          <p:sp>
            <p:nvSpPr>
              <p:cNvPr id="41" name="任意多边形 40"/>
              <p:cNvSpPr/>
              <p:nvPr/>
            </p:nvSpPr>
            <p:spPr>
              <a:xfrm>
                <a:off x="1263408" y="1226423"/>
                <a:ext cx="1207566" cy="1570704"/>
              </a:xfrm>
              <a:custGeom>
                <a:avLst/>
                <a:gdLst>
                  <a:gd name="connsiteX0" fmla="*/ 0 w 1207566"/>
                  <a:gd name="connsiteY0" fmla="*/ 0 h 1639887"/>
                  <a:gd name="connsiteX1" fmla="*/ 1207566 w 1207566"/>
                  <a:gd name="connsiteY1" fmla="*/ 0 h 1639887"/>
                  <a:gd name="connsiteX2" fmla="*/ 1207566 w 1207566"/>
                  <a:gd name="connsiteY2" fmla="*/ 1437911 h 1639887"/>
                  <a:gd name="connsiteX3" fmla="*/ 794280 w 1207566"/>
                  <a:gd name="connsiteY3" fmla="*/ 1437911 h 1639887"/>
                  <a:gd name="connsiteX4" fmla="*/ 595023 w 1207566"/>
                  <a:gd name="connsiteY4" fmla="*/ 1639887 h 1639887"/>
                  <a:gd name="connsiteX5" fmla="*/ 395767 w 1207566"/>
                  <a:gd name="connsiteY5" fmla="*/ 1437911 h 1639887"/>
                  <a:gd name="connsiteX6" fmla="*/ 0 w 1207566"/>
                  <a:gd name="connsiteY6" fmla="*/ 1437911 h 163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566" h="1639887">
                    <a:moveTo>
                      <a:pt x="0" y="0"/>
                    </a:moveTo>
                    <a:lnTo>
                      <a:pt x="1207566" y="0"/>
                    </a:lnTo>
                    <a:lnTo>
                      <a:pt x="1207566" y="1437911"/>
                    </a:lnTo>
                    <a:lnTo>
                      <a:pt x="794280" y="1437911"/>
                    </a:lnTo>
                    <a:lnTo>
                      <a:pt x="595023" y="1639887"/>
                    </a:lnTo>
                    <a:lnTo>
                      <a:pt x="395767" y="1437911"/>
                    </a:lnTo>
                    <a:lnTo>
                      <a:pt x="0" y="1437911"/>
                    </a:lnTo>
                    <a:close/>
                  </a:path>
                </a:pathLst>
              </a:custGeom>
              <a:gradFill flip="none" rotWithShape="1">
                <a:gsLst>
                  <a:gs pos="0">
                    <a:schemeClr val="bg1"/>
                  </a:gs>
                  <a:gs pos="100000">
                    <a:schemeClr val="bg1">
                      <a:lumMod val="95000"/>
                    </a:schemeClr>
                  </a:gs>
                </a:gsLst>
                <a:lin ang="0" scaled="1"/>
                <a:tileRect/>
              </a:gradFill>
              <a:ln w="15875">
                <a:gradFill flip="none" rotWithShape="1">
                  <a:gsLst>
                    <a:gs pos="0">
                      <a:schemeClr val="bg1">
                        <a:lumMod val="9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矩形 43"/>
              <p:cNvSpPr/>
              <p:nvPr/>
            </p:nvSpPr>
            <p:spPr>
              <a:xfrm>
                <a:off x="1268334" y="2269331"/>
                <a:ext cx="1207566" cy="27920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4" name="文本框 13"/>
            <p:cNvSpPr txBox="1"/>
            <p:nvPr/>
          </p:nvSpPr>
          <p:spPr>
            <a:xfrm>
              <a:off x="1628660" y="3340741"/>
              <a:ext cx="1620957" cy="523220"/>
            </a:xfrm>
            <a:prstGeom prst="rect">
              <a:avLst/>
            </a:prstGeom>
            <a:noFill/>
          </p:spPr>
          <p:txBody>
            <a:bodyPr wrap="none" rtlCol="0">
              <a:spAutoFit/>
            </a:bodyPr>
            <a:lstStyle/>
            <a:p>
              <a:r>
                <a:rPr lang="zh-CN" altLang="en-US" sz="2800" dirty="0" smtClean="0">
                  <a:solidFill>
                    <a:schemeClr val="bg1">
                      <a:lumMod val="95000"/>
                    </a:schemeClr>
                  </a:solidFill>
                  <a:latin typeface="+mj-ea"/>
                  <a:ea typeface="+mj-ea"/>
                </a:rPr>
                <a:t>内容层面</a:t>
              </a:r>
              <a:endParaRPr lang="zh-CN" altLang="en-US" sz="2800" dirty="0">
                <a:solidFill>
                  <a:schemeClr val="bg1">
                    <a:lumMod val="95000"/>
                  </a:schemeClr>
                </a:solidFill>
                <a:latin typeface="+mj-ea"/>
                <a:ea typeface="+mj-ea"/>
              </a:endParaRPr>
            </a:p>
          </p:txBody>
        </p:sp>
        <p:sp>
          <p:nvSpPr>
            <p:cNvPr id="52" name="文本框 51"/>
            <p:cNvSpPr txBox="1"/>
            <p:nvPr/>
          </p:nvSpPr>
          <p:spPr>
            <a:xfrm>
              <a:off x="1073852" y="3859307"/>
              <a:ext cx="2759963"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j-ea"/>
                  <a:ea typeface="+mj-ea"/>
                </a:rPr>
                <a:t>以</a:t>
              </a:r>
              <a:r>
                <a:rPr lang="zh-CN" altLang="en-US" dirty="0" smtClean="0">
                  <a:latin typeface="+mj-ea"/>
                  <a:ea typeface="+mj-ea"/>
                </a:rPr>
                <a:t>用户为知识</a:t>
              </a:r>
              <a:r>
                <a:rPr lang="zh-CN" altLang="en-US" dirty="0">
                  <a:latin typeface="+mj-ea"/>
                  <a:ea typeface="+mj-ea"/>
                </a:rPr>
                <a:t>产品的付费</a:t>
              </a:r>
              <a:r>
                <a:rPr lang="zh-CN" altLang="en-US" dirty="0" smtClean="0">
                  <a:latin typeface="+mj-ea"/>
                  <a:ea typeface="+mj-ea"/>
                </a:rPr>
                <a:t>意愿和产品属性为主</a:t>
              </a:r>
              <a:endParaRPr lang="zh-CN" altLang="en-US" dirty="0">
                <a:latin typeface="+mj-ea"/>
                <a:ea typeface="+mj-ea"/>
              </a:endParaRPr>
            </a:p>
          </p:txBody>
        </p:sp>
        <p:sp>
          <p:nvSpPr>
            <p:cNvPr id="53" name="文本框 52"/>
            <p:cNvSpPr txBox="1"/>
            <p:nvPr/>
          </p:nvSpPr>
          <p:spPr>
            <a:xfrm>
              <a:off x="1059829" y="4904944"/>
              <a:ext cx="2825817"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mj-ea"/>
                  <a:ea typeface="+mj-ea"/>
                </a:rPr>
                <a:t>从</a:t>
              </a:r>
              <a:r>
                <a:rPr lang="zh-CN" altLang="en-US" dirty="0">
                  <a:latin typeface="+mj-ea"/>
                  <a:ea typeface="+mj-ea"/>
                </a:rPr>
                <a:t>知识供给者维度</a:t>
              </a:r>
              <a:r>
                <a:rPr lang="zh-CN" altLang="en-US" dirty="0" smtClean="0">
                  <a:latin typeface="+mj-ea"/>
                  <a:ea typeface="+mj-ea"/>
                </a:rPr>
                <a:t>展开探讨，并引入社会资本理论</a:t>
              </a:r>
              <a:endParaRPr lang="zh-CN" altLang="en-US" dirty="0">
                <a:latin typeface="+mj-ea"/>
                <a:ea typeface="+mj-ea"/>
              </a:endParaRPr>
            </a:p>
          </p:txBody>
        </p:sp>
        <p:sp>
          <p:nvSpPr>
            <p:cNvPr id="15" name="下箭头 14"/>
            <p:cNvSpPr/>
            <p:nvPr/>
          </p:nvSpPr>
          <p:spPr>
            <a:xfrm>
              <a:off x="2176173" y="4520059"/>
              <a:ext cx="477232" cy="331500"/>
            </a:xfrm>
            <a:prstGeom prst="downArrow">
              <a:avLst/>
            </a:prstGeom>
            <a:solidFill>
              <a:srgbClr val="5596A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flipV="1">
            <a:off x="1674339" y="1195549"/>
            <a:ext cx="4750367" cy="1051908"/>
          </a:xfrm>
          <a:prstGeom prst="line">
            <a:avLst/>
          </a:prstGeom>
          <a:ln w="38100">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424706" y="1195549"/>
            <a:ext cx="4528245" cy="1038654"/>
          </a:xfrm>
          <a:prstGeom prst="line">
            <a:avLst/>
          </a:prstGeom>
          <a:ln w="38100">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4927524" y="3041904"/>
            <a:ext cx="2940588" cy="3193915"/>
            <a:chOff x="4553432" y="2812988"/>
            <a:chExt cx="2940588" cy="3193915"/>
          </a:xfrm>
        </p:grpSpPr>
        <p:grpSp>
          <p:nvGrpSpPr>
            <p:cNvPr id="46" name="组合 45"/>
            <p:cNvGrpSpPr/>
            <p:nvPr/>
          </p:nvGrpSpPr>
          <p:grpSpPr>
            <a:xfrm flipV="1">
              <a:off x="4616027" y="2812988"/>
              <a:ext cx="2757160" cy="3193915"/>
              <a:chOff x="1261738" y="1226423"/>
              <a:chExt cx="1250733" cy="1570704"/>
            </a:xfrm>
          </p:grpSpPr>
          <p:sp>
            <p:nvSpPr>
              <p:cNvPr id="47" name="任意多边形 46"/>
              <p:cNvSpPr/>
              <p:nvPr/>
            </p:nvSpPr>
            <p:spPr>
              <a:xfrm>
                <a:off x="1263408" y="1226423"/>
                <a:ext cx="1249063" cy="1570704"/>
              </a:xfrm>
              <a:custGeom>
                <a:avLst/>
                <a:gdLst>
                  <a:gd name="connsiteX0" fmla="*/ 0 w 1207566"/>
                  <a:gd name="connsiteY0" fmla="*/ 0 h 1639887"/>
                  <a:gd name="connsiteX1" fmla="*/ 1207566 w 1207566"/>
                  <a:gd name="connsiteY1" fmla="*/ 0 h 1639887"/>
                  <a:gd name="connsiteX2" fmla="*/ 1207566 w 1207566"/>
                  <a:gd name="connsiteY2" fmla="*/ 1437911 h 1639887"/>
                  <a:gd name="connsiteX3" fmla="*/ 794280 w 1207566"/>
                  <a:gd name="connsiteY3" fmla="*/ 1437911 h 1639887"/>
                  <a:gd name="connsiteX4" fmla="*/ 595023 w 1207566"/>
                  <a:gd name="connsiteY4" fmla="*/ 1639887 h 1639887"/>
                  <a:gd name="connsiteX5" fmla="*/ 395767 w 1207566"/>
                  <a:gd name="connsiteY5" fmla="*/ 1437911 h 1639887"/>
                  <a:gd name="connsiteX6" fmla="*/ 0 w 1207566"/>
                  <a:gd name="connsiteY6" fmla="*/ 1437911 h 163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566" h="1639887">
                    <a:moveTo>
                      <a:pt x="0" y="0"/>
                    </a:moveTo>
                    <a:lnTo>
                      <a:pt x="1207566" y="0"/>
                    </a:lnTo>
                    <a:lnTo>
                      <a:pt x="1207566" y="1437911"/>
                    </a:lnTo>
                    <a:lnTo>
                      <a:pt x="794280" y="1437911"/>
                    </a:lnTo>
                    <a:lnTo>
                      <a:pt x="595023" y="1639887"/>
                    </a:lnTo>
                    <a:lnTo>
                      <a:pt x="395767" y="1437911"/>
                    </a:lnTo>
                    <a:lnTo>
                      <a:pt x="0" y="1437911"/>
                    </a:lnTo>
                    <a:close/>
                  </a:path>
                </a:pathLst>
              </a:custGeom>
              <a:gradFill flip="none" rotWithShape="1">
                <a:gsLst>
                  <a:gs pos="0">
                    <a:schemeClr val="bg1"/>
                  </a:gs>
                  <a:gs pos="100000">
                    <a:schemeClr val="bg1">
                      <a:lumMod val="95000"/>
                    </a:schemeClr>
                  </a:gs>
                </a:gsLst>
                <a:lin ang="0" scaled="1"/>
                <a:tileRect/>
              </a:gradFill>
              <a:ln w="15875">
                <a:gradFill flip="none" rotWithShape="1">
                  <a:gsLst>
                    <a:gs pos="0">
                      <a:schemeClr val="bg1">
                        <a:lumMod val="9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矩形 47"/>
              <p:cNvSpPr/>
              <p:nvPr/>
            </p:nvSpPr>
            <p:spPr>
              <a:xfrm>
                <a:off x="1261738" y="2277097"/>
                <a:ext cx="1250733" cy="27920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1" name="文本框 60"/>
            <p:cNvSpPr txBox="1"/>
            <p:nvPr/>
          </p:nvSpPr>
          <p:spPr>
            <a:xfrm>
              <a:off x="5274851" y="3328718"/>
              <a:ext cx="1620957" cy="523220"/>
            </a:xfrm>
            <a:prstGeom prst="rect">
              <a:avLst/>
            </a:prstGeom>
            <a:noFill/>
          </p:spPr>
          <p:txBody>
            <a:bodyPr wrap="none" rtlCol="0">
              <a:spAutoFit/>
            </a:bodyPr>
            <a:lstStyle/>
            <a:p>
              <a:r>
                <a:rPr lang="zh-CN" altLang="en-US" sz="2800" dirty="0">
                  <a:solidFill>
                    <a:schemeClr val="bg1">
                      <a:lumMod val="95000"/>
                    </a:schemeClr>
                  </a:solidFill>
                  <a:latin typeface="+mj-ea"/>
                  <a:ea typeface="+mj-ea"/>
                </a:rPr>
                <a:t>研究方法</a:t>
              </a:r>
            </a:p>
          </p:txBody>
        </p:sp>
        <p:sp>
          <p:nvSpPr>
            <p:cNvPr id="62" name="文本框 61"/>
            <p:cNvSpPr txBox="1"/>
            <p:nvPr/>
          </p:nvSpPr>
          <p:spPr>
            <a:xfrm>
              <a:off x="4611470" y="3874689"/>
              <a:ext cx="2882549"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j-ea"/>
                  <a:ea typeface="+mj-ea"/>
                </a:rPr>
                <a:t>以调查问卷或理论分析为主</a:t>
              </a:r>
            </a:p>
          </p:txBody>
        </p:sp>
        <p:sp>
          <p:nvSpPr>
            <p:cNvPr id="63" name="下箭头 62"/>
            <p:cNvSpPr/>
            <p:nvPr/>
          </p:nvSpPr>
          <p:spPr>
            <a:xfrm>
              <a:off x="5722953" y="4508420"/>
              <a:ext cx="477232" cy="343140"/>
            </a:xfrm>
            <a:prstGeom prst="downArrow">
              <a:avLst/>
            </a:prstGeom>
            <a:solidFill>
              <a:srgbClr val="5596A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4553432" y="4874843"/>
              <a:ext cx="2940588"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mj-ea"/>
                  <a:ea typeface="+mj-ea"/>
                </a:rPr>
                <a:t>利用数据挖掘和爬虫技术充分发挥平台</a:t>
              </a:r>
              <a:r>
                <a:rPr lang="zh-CN" altLang="en-US" dirty="0">
                  <a:latin typeface="+mj-ea"/>
                  <a:ea typeface="+mj-ea"/>
                </a:rPr>
                <a:t>上累积的用户行为</a:t>
              </a:r>
              <a:r>
                <a:rPr lang="zh-CN" altLang="en-US" dirty="0" smtClean="0">
                  <a:latin typeface="+mj-ea"/>
                  <a:ea typeface="+mj-ea"/>
                </a:rPr>
                <a:t>数据价值</a:t>
              </a:r>
              <a:endParaRPr lang="zh-CN" altLang="en-US" dirty="0">
                <a:latin typeface="+mj-ea"/>
                <a:ea typeface="+mj-ea"/>
              </a:endParaRPr>
            </a:p>
          </p:txBody>
        </p:sp>
      </p:grpSp>
      <p:grpSp>
        <p:nvGrpSpPr>
          <p:cNvPr id="21" name="组合 20"/>
          <p:cNvGrpSpPr/>
          <p:nvPr/>
        </p:nvGrpSpPr>
        <p:grpSpPr>
          <a:xfrm>
            <a:off x="8462488" y="2961058"/>
            <a:ext cx="3124088" cy="3274759"/>
            <a:chOff x="8088395" y="2813169"/>
            <a:chExt cx="3124088" cy="3274759"/>
          </a:xfrm>
        </p:grpSpPr>
        <p:grpSp>
          <p:nvGrpSpPr>
            <p:cNvPr id="49" name="组合 48"/>
            <p:cNvGrpSpPr/>
            <p:nvPr/>
          </p:nvGrpSpPr>
          <p:grpSpPr>
            <a:xfrm flipV="1">
              <a:off x="8165531" y="2813169"/>
              <a:ext cx="2933878" cy="3274759"/>
              <a:chOff x="1263408" y="1270317"/>
              <a:chExt cx="1212492" cy="1526811"/>
            </a:xfrm>
          </p:grpSpPr>
          <p:sp>
            <p:nvSpPr>
              <p:cNvPr id="50" name="任意多边形 49"/>
              <p:cNvSpPr/>
              <p:nvPr/>
            </p:nvSpPr>
            <p:spPr>
              <a:xfrm>
                <a:off x="1263408" y="1270317"/>
                <a:ext cx="1207566" cy="1526811"/>
              </a:xfrm>
              <a:custGeom>
                <a:avLst/>
                <a:gdLst>
                  <a:gd name="connsiteX0" fmla="*/ 0 w 1207566"/>
                  <a:gd name="connsiteY0" fmla="*/ 0 h 1639887"/>
                  <a:gd name="connsiteX1" fmla="*/ 1207566 w 1207566"/>
                  <a:gd name="connsiteY1" fmla="*/ 0 h 1639887"/>
                  <a:gd name="connsiteX2" fmla="*/ 1207566 w 1207566"/>
                  <a:gd name="connsiteY2" fmla="*/ 1437911 h 1639887"/>
                  <a:gd name="connsiteX3" fmla="*/ 794280 w 1207566"/>
                  <a:gd name="connsiteY3" fmla="*/ 1437911 h 1639887"/>
                  <a:gd name="connsiteX4" fmla="*/ 595023 w 1207566"/>
                  <a:gd name="connsiteY4" fmla="*/ 1639887 h 1639887"/>
                  <a:gd name="connsiteX5" fmla="*/ 395767 w 1207566"/>
                  <a:gd name="connsiteY5" fmla="*/ 1437911 h 1639887"/>
                  <a:gd name="connsiteX6" fmla="*/ 0 w 1207566"/>
                  <a:gd name="connsiteY6" fmla="*/ 1437911 h 163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566" h="1639887">
                    <a:moveTo>
                      <a:pt x="0" y="0"/>
                    </a:moveTo>
                    <a:lnTo>
                      <a:pt x="1207566" y="0"/>
                    </a:lnTo>
                    <a:lnTo>
                      <a:pt x="1207566" y="1437911"/>
                    </a:lnTo>
                    <a:lnTo>
                      <a:pt x="794280" y="1437911"/>
                    </a:lnTo>
                    <a:lnTo>
                      <a:pt x="595023" y="1639887"/>
                    </a:lnTo>
                    <a:lnTo>
                      <a:pt x="395767" y="1437911"/>
                    </a:lnTo>
                    <a:lnTo>
                      <a:pt x="0" y="1437911"/>
                    </a:lnTo>
                    <a:close/>
                  </a:path>
                </a:pathLst>
              </a:custGeom>
              <a:gradFill flip="none" rotWithShape="1">
                <a:gsLst>
                  <a:gs pos="0">
                    <a:schemeClr val="bg1"/>
                  </a:gs>
                  <a:gs pos="100000">
                    <a:schemeClr val="bg1">
                      <a:lumMod val="95000"/>
                    </a:schemeClr>
                  </a:gs>
                </a:gsLst>
                <a:lin ang="0" scaled="1"/>
                <a:tileRect/>
              </a:gradFill>
              <a:ln w="15875">
                <a:gradFill flip="none" rotWithShape="1">
                  <a:gsLst>
                    <a:gs pos="0">
                      <a:schemeClr val="bg1">
                        <a:lumMod val="9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 name="矩形 50"/>
              <p:cNvSpPr/>
              <p:nvPr/>
            </p:nvSpPr>
            <p:spPr>
              <a:xfrm>
                <a:off x="1268334" y="2269331"/>
                <a:ext cx="1207566" cy="27920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5" name="文本框 64"/>
            <p:cNvSpPr txBox="1"/>
            <p:nvPr/>
          </p:nvSpPr>
          <p:spPr>
            <a:xfrm>
              <a:off x="8696912" y="3376896"/>
              <a:ext cx="1620957" cy="523220"/>
            </a:xfrm>
            <a:prstGeom prst="rect">
              <a:avLst/>
            </a:prstGeom>
            <a:noFill/>
          </p:spPr>
          <p:txBody>
            <a:bodyPr wrap="none" rtlCol="0">
              <a:spAutoFit/>
            </a:bodyPr>
            <a:lstStyle/>
            <a:p>
              <a:r>
                <a:rPr lang="zh-CN" altLang="en-US" sz="2800" dirty="0" smtClean="0">
                  <a:solidFill>
                    <a:schemeClr val="bg1">
                      <a:lumMod val="95000"/>
                    </a:schemeClr>
                  </a:solidFill>
                  <a:latin typeface="+mj-ea"/>
                  <a:ea typeface="+mj-ea"/>
                </a:rPr>
                <a:t>分析方法</a:t>
              </a:r>
              <a:endParaRPr lang="zh-CN" altLang="en-US" sz="2800" dirty="0">
                <a:solidFill>
                  <a:schemeClr val="bg1">
                    <a:lumMod val="95000"/>
                  </a:schemeClr>
                </a:solidFill>
                <a:latin typeface="+mj-ea"/>
                <a:ea typeface="+mj-ea"/>
              </a:endParaRPr>
            </a:p>
          </p:txBody>
        </p:sp>
        <p:sp>
          <p:nvSpPr>
            <p:cNvPr id="66" name="文本框 65"/>
            <p:cNvSpPr txBox="1"/>
            <p:nvPr/>
          </p:nvSpPr>
          <p:spPr>
            <a:xfrm>
              <a:off x="8142806" y="3971781"/>
              <a:ext cx="3069677"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j-ea"/>
                  <a:ea typeface="+mj-ea"/>
                </a:rPr>
                <a:t>知乎用户群体庞大，少有学者对用户群体进行划分</a:t>
              </a:r>
            </a:p>
          </p:txBody>
        </p:sp>
        <p:sp>
          <p:nvSpPr>
            <p:cNvPr id="67" name="下箭头 66"/>
            <p:cNvSpPr/>
            <p:nvPr/>
          </p:nvSpPr>
          <p:spPr>
            <a:xfrm>
              <a:off x="9387894" y="4579015"/>
              <a:ext cx="477232" cy="353572"/>
            </a:xfrm>
            <a:prstGeom prst="downArrow">
              <a:avLst/>
            </a:prstGeom>
            <a:solidFill>
              <a:srgbClr val="5596A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8088395" y="4960159"/>
              <a:ext cx="299909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mj-ea"/>
                  <a:ea typeface="+mj-ea"/>
                </a:rPr>
                <a:t>基于不同知识供给者用户群体，分别洞察付费用户参与度驱动因素及其差异</a:t>
              </a:r>
              <a:endParaRPr lang="zh-CN" altLang="en-US" dirty="0">
                <a:latin typeface="+mj-ea"/>
                <a:ea typeface="+mj-ea"/>
              </a:endParaRPr>
            </a:p>
          </p:txBody>
        </p:sp>
      </p:grpSp>
      <p:sp>
        <p:nvSpPr>
          <p:cNvPr id="22" name="矩形 21"/>
          <p:cNvSpPr/>
          <p:nvPr/>
        </p:nvSpPr>
        <p:spPr>
          <a:xfrm>
            <a:off x="238299" y="4112561"/>
            <a:ext cx="11248200" cy="6143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63702" y="4127344"/>
            <a:ext cx="647577" cy="584775"/>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zh-CN" altLang="en-US" sz="1600" b="1" dirty="0" smtClean="0">
                <a:solidFill>
                  <a:schemeClr val="accent2">
                    <a:lumMod val="50000"/>
                  </a:schemeClr>
                </a:solidFill>
                <a:latin typeface="+mj-ea"/>
                <a:ea typeface="+mj-ea"/>
              </a:rPr>
              <a:t>已有</a:t>
            </a:r>
            <a:endParaRPr lang="en-US" altLang="zh-CN" sz="1600" b="1" dirty="0" smtClean="0">
              <a:solidFill>
                <a:schemeClr val="accent2">
                  <a:lumMod val="50000"/>
                </a:schemeClr>
              </a:solidFill>
              <a:latin typeface="+mj-ea"/>
              <a:ea typeface="+mj-ea"/>
            </a:endParaRPr>
          </a:p>
          <a:p>
            <a:pPr algn="ctr"/>
            <a:r>
              <a:rPr lang="zh-CN" altLang="en-US" sz="1600" b="1" dirty="0" smtClean="0">
                <a:solidFill>
                  <a:schemeClr val="accent2">
                    <a:lumMod val="50000"/>
                  </a:schemeClr>
                </a:solidFill>
                <a:latin typeface="+mj-ea"/>
                <a:ea typeface="+mj-ea"/>
              </a:rPr>
              <a:t>文献</a:t>
            </a:r>
            <a:endParaRPr lang="zh-CN" altLang="en-US" sz="1600" b="1" dirty="0">
              <a:solidFill>
                <a:schemeClr val="accent2">
                  <a:lumMod val="50000"/>
                </a:schemeClr>
              </a:solidFill>
              <a:latin typeface="+mj-ea"/>
              <a:ea typeface="+mj-ea"/>
            </a:endParaRPr>
          </a:p>
        </p:txBody>
      </p:sp>
      <p:sp>
        <p:nvSpPr>
          <p:cNvPr id="54" name="矩形 53"/>
          <p:cNvSpPr/>
          <p:nvPr/>
        </p:nvSpPr>
        <p:spPr>
          <a:xfrm>
            <a:off x="224620" y="5151948"/>
            <a:ext cx="11248200" cy="93281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238299" y="5358350"/>
            <a:ext cx="633898" cy="584775"/>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zh-CN" altLang="en-US" sz="1600" b="1" dirty="0" smtClean="0">
                <a:solidFill>
                  <a:schemeClr val="accent2">
                    <a:lumMod val="50000"/>
                  </a:schemeClr>
                </a:solidFill>
                <a:latin typeface="+mj-ea"/>
                <a:ea typeface="+mj-ea"/>
              </a:rPr>
              <a:t>本次研究</a:t>
            </a:r>
            <a:endParaRPr lang="zh-CN" altLang="en-US" sz="1600" b="1" dirty="0">
              <a:solidFill>
                <a:schemeClr val="accent2">
                  <a:lumMod val="50000"/>
                </a:schemeClr>
              </a:solidFill>
              <a:latin typeface="+mj-ea"/>
              <a:ea typeface="+mj-ea"/>
            </a:endParaRPr>
          </a:p>
        </p:txBody>
      </p:sp>
    </p:spTree>
    <p:extLst>
      <p:ext uri="{BB962C8B-B14F-4D97-AF65-F5344CB8AC3E}">
        <p14:creationId xmlns:p14="http://schemas.microsoft.com/office/powerpoint/2010/main" val="14051405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研 究 概 述</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1747914"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1.3 </a:t>
            </a:r>
            <a:r>
              <a:rPr lang="zh-CN" altLang="en-US" sz="2200" dirty="0" smtClean="0">
                <a:solidFill>
                  <a:schemeClr val="bg1"/>
                </a:solidFill>
                <a:latin typeface="微软雅黑" pitchFamily="34" charset="-122"/>
                <a:ea typeface="微软雅黑" pitchFamily="34" charset="-122"/>
              </a:rPr>
              <a:t>变量说明</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72" name="组合 71"/>
          <p:cNvGrpSpPr/>
          <p:nvPr/>
        </p:nvGrpSpPr>
        <p:grpSpPr>
          <a:xfrm>
            <a:off x="3449866" y="1098504"/>
            <a:ext cx="8582478" cy="4936725"/>
            <a:chOff x="2876011" y="920089"/>
            <a:chExt cx="8659497" cy="4217676"/>
          </a:xfrm>
        </p:grpSpPr>
        <p:cxnSp>
          <p:nvCxnSpPr>
            <p:cNvPr id="52" name="直接连接符 51"/>
            <p:cNvCxnSpPr>
              <a:stCxn id="29" idx="2"/>
            </p:cNvCxnSpPr>
            <p:nvPr/>
          </p:nvCxnSpPr>
          <p:spPr>
            <a:xfrm>
              <a:off x="7337943" y="1570457"/>
              <a:ext cx="0" cy="402583"/>
            </a:xfrm>
            <a:prstGeom prst="line">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2876011" y="920089"/>
              <a:ext cx="8659497" cy="4217676"/>
              <a:chOff x="2198678" y="870798"/>
              <a:chExt cx="8659497" cy="4217676"/>
            </a:xfrm>
          </p:grpSpPr>
          <p:sp>
            <p:nvSpPr>
              <p:cNvPr id="61" name="矩形 60"/>
              <p:cNvSpPr/>
              <p:nvPr/>
            </p:nvSpPr>
            <p:spPr>
              <a:xfrm>
                <a:off x="2198678" y="870798"/>
                <a:ext cx="8659497" cy="4217676"/>
              </a:xfrm>
              <a:prstGeom prst="rect">
                <a:avLst/>
              </a:prstGeom>
              <a:noFill/>
              <a:ln w="28575">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AutoShape 31"/>
              <p:cNvSpPr>
                <a:spLocks noChangeArrowheads="1"/>
              </p:cNvSpPr>
              <p:nvPr/>
            </p:nvSpPr>
            <p:spPr bwMode="auto">
              <a:xfrm>
                <a:off x="5941255" y="991853"/>
                <a:ext cx="1438710" cy="529313"/>
              </a:xfrm>
              <a:prstGeom prst="roundRect">
                <a:avLst/>
              </a:prstGeom>
              <a:solidFill>
                <a:srgbClr val="70A2C0"/>
              </a:solid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社会资本</a:t>
                </a:r>
                <a:endParaRPr lang="zh-CN" sz="2200" kern="100" dirty="0">
                  <a:solidFill>
                    <a:schemeClr val="bg1"/>
                  </a:solidFill>
                  <a:latin typeface="微软雅黑" pitchFamily="34" charset="-122"/>
                  <a:ea typeface="微软雅黑" pitchFamily="34" charset="-122"/>
                </a:endParaRPr>
              </a:p>
            </p:txBody>
          </p:sp>
          <p:grpSp>
            <p:nvGrpSpPr>
              <p:cNvPr id="18" name="组合 17"/>
              <p:cNvGrpSpPr/>
              <p:nvPr/>
            </p:nvGrpSpPr>
            <p:grpSpPr>
              <a:xfrm>
                <a:off x="2382371" y="1891757"/>
                <a:ext cx="8374342" cy="3001887"/>
                <a:chOff x="2382371" y="1952849"/>
                <a:chExt cx="8374342" cy="3001887"/>
              </a:xfrm>
            </p:grpSpPr>
            <p:grpSp>
              <p:nvGrpSpPr>
                <p:cNvPr id="14" name="组合 13"/>
                <p:cNvGrpSpPr/>
                <p:nvPr/>
              </p:nvGrpSpPr>
              <p:grpSpPr>
                <a:xfrm>
                  <a:off x="2382371" y="1952849"/>
                  <a:ext cx="2762507" cy="2982400"/>
                  <a:chOff x="2304245" y="2533313"/>
                  <a:chExt cx="2762507" cy="3046572"/>
                </a:xfrm>
              </p:grpSpPr>
              <p:sp>
                <p:nvSpPr>
                  <p:cNvPr id="21" name="矩形 20"/>
                  <p:cNvSpPr/>
                  <p:nvPr/>
                </p:nvSpPr>
                <p:spPr>
                  <a:xfrm>
                    <a:off x="2378683" y="2568240"/>
                    <a:ext cx="2552098" cy="3011645"/>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AutoShape 31"/>
                  <p:cNvSpPr>
                    <a:spLocks noChangeArrowheads="1"/>
                  </p:cNvSpPr>
                  <p:nvPr/>
                </p:nvSpPr>
                <p:spPr bwMode="auto">
                  <a:xfrm>
                    <a:off x="2375891" y="2533313"/>
                    <a:ext cx="2551924" cy="558726"/>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结构维度</a:t>
                    </a:r>
                    <a:endParaRPr lang="zh-CN" sz="2200" kern="100" dirty="0">
                      <a:solidFill>
                        <a:schemeClr val="bg1"/>
                      </a:solidFill>
                      <a:latin typeface="微软雅黑" pitchFamily="34" charset="-122"/>
                      <a:ea typeface="微软雅黑" pitchFamily="34" charset="-122"/>
                    </a:endParaRPr>
                  </a:p>
                </p:txBody>
              </p:sp>
              <p:sp>
                <p:nvSpPr>
                  <p:cNvPr id="31" name="文本框 30"/>
                  <p:cNvSpPr txBox="1"/>
                  <p:nvPr/>
                </p:nvSpPr>
                <p:spPr>
                  <a:xfrm>
                    <a:off x="2304442" y="3136704"/>
                    <a:ext cx="2762310" cy="56407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社交网络交互</a:t>
                    </a:r>
                    <a:r>
                      <a:rPr lang="zh-CN" altLang="en-US" dirty="0" smtClean="0">
                        <a:latin typeface="微软雅黑" panose="020B0503020204020204" pitchFamily="34" charset="-122"/>
                        <a:ea typeface="微软雅黑" panose="020B0503020204020204" pitchFamily="34" charset="-122"/>
                      </a:rPr>
                      <a:t>连接关系</a:t>
                    </a:r>
                    <a:endParaRPr lang="zh-CN" altLang="en-US" dirty="0">
                      <a:latin typeface="微软雅黑" panose="020B0503020204020204" pitchFamily="34" charset="-122"/>
                      <a:ea typeface="微软雅黑" panose="020B0503020204020204" pitchFamily="34" charset="-122"/>
                    </a:endParaRPr>
                  </a:p>
                </p:txBody>
              </p:sp>
              <p:sp>
                <p:nvSpPr>
                  <p:cNvPr id="35" name="Freeform: Shape 127"/>
                  <p:cNvSpPr/>
                  <p:nvPr/>
                </p:nvSpPr>
                <p:spPr bwMode="auto">
                  <a:xfrm>
                    <a:off x="2810446" y="2628301"/>
                    <a:ext cx="371972" cy="38387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34" name="文本框 33"/>
                  <p:cNvSpPr txBox="1"/>
                  <p:nvPr/>
                </p:nvSpPr>
                <p:spPr>
                  <a:xfrm>
                    <a:off x="2304245" y="3878457"/>
                    <a:ext cx="2711587" cy="80581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本研究认为结构</a:t>
                    </a:r>
                    <a:r>
                      <a:rPr lang="zh-CN" altLang="en-US" dirty="0">
                        <a:latin typeface="微软雅黑" panose="020B0503020204020204" pitchFamily="34" charset="-122"/>
                        <a:ea typeface="微软雅黑" panose="020B0503020204020204" pitchFamily="34" charset="-122"/>
                      </a:rPr>
                      <a:t>维度指的是用户间的关注与被关注关系</a:t>
                    </a:r>
                  </a:p>
                </p:txBody>
              </p:sp>
              <p:sp>
                <p:nvSpPr>
                  <p:cNvPr id="36" name="文本框 35"/>
                  <p:cNvSpPr txBox="1"/>
                  <p:nvPr/>
                </p:nvSpPr>
                <p:spPr>
                  <a:xfrm>
                    <a:off x="2304245" y="4989400"/>
                    <a:ext cx="2529480" cy="353943"/>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700" b="1" dirty="0" smtClean="0">
                        <a:latin typeface="微软雅黑" panose="020B0503020204020204" pitchFamily="34" charset="-122"/>
                        <a:ea typeface="微软雅黑" panose="020B0503020204020204" pitchFamily="34" charset="-122"/>
                      </a:rPr>
                      <a:t>粉丝数目、关注人数</a:t>
                    </a:r>
                    <a:endParaRPr lang="zh-CN" altLang="en-US" sz="1700" b="1" dirty="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5215222" y="1955708"/>
                  <a:ext cx="2711587" cy="2979541"/>
                  <a:chOff x="2576258" y="2536641"/>
                  <a:chExt cx="2711587" cy="2979541"/>
                </a:xfrm>
              </p:grpSpPr>
              <p:sp>
                <p:nvSpPr>
                  <p:cNvPr id="38" name="矩形 37"/>
                  <p:cNvSpPr/>
                  <p:nvPr/>
                </p:nvSpPr>
                <p:spPr>
                  <a:xfrm>
                    <a:off x="2669947" y="2568659"/>
                    <a:ext cx="2552098" cy="2947523"/>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AutoShape 31"/>
                  <p:cNvSpPr>
                    <a:spLocks noChangeArrowheads="1"/>
                  </p:cNvSpPr>
                  <p:nvPr/>
                </p:nvSpPr>
                <p:spPr bwMode="auto">
                  <a:xfrm>
                    <a:off x="2668367" y="2536641"/>
                    <a:ext cx="2534664" cy="558726"/>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认知维度</a:t>
                    </a:r>
                    <a:endParaRPr lang="zh-CN" sz="2200" kern="100" dirty="0">
                      <a:solidFill>
                        <a:schemeClr val="bg1"/>
                      </a:solidFill>
                      <a:latin typeface="微软雅黑" pitchFamily="34" charset="-122"/>
                      <a:ea typeface="微软雅黑" pitchFamily="34" charset="-122"/>
                    </a:endParaRPr>
                  </a:p>
                </p:txBody>
              </p:sp>
              <p:sp>
                <p:nvSpPr>
                  <p:cNvPr id="40" name="文本框 39"/>
                  <p:cNvSpPr txBox="1"/>
                  <p:nvPr/>
                </p:nvSpPr>
                <p:spPr>
                  <a:xfrm>
                    <a:off x="2621814" y="3144269"/>
                    <a:ext cx="2666031" cy="55219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语言通用度和价值观相似度</a:t>
                    </a:r>
                  </a:p>
                </p:txBody>
              </p:sp>
              <p:sp>
                <p:nvSpPr>
                  <p:cNvPr id="41" name="Freeform: Shape 127"/>
                  <p:cNvSpPr/>
                  <p:nvPr/>
                </p:nvSpPr>
                <p:spPr bwMode="auto">
                  <a:xfrm>
                    <a:off x="3060462" y="2643008"/>
                    <a:ext cx="371972" cy="38387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42" name="文本框 41"/>
                  <p:cNvSpPr txBox="1"/>
                  <p:nvPr/>
                </p:nvSpPr>
                <p:spPr>
                  <a:xfrm>
                    <a:off x="2576258" y="3822003"/>
                    <a:ext cx="2711587" cy="1025497"/>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本研究认为如果双方之间相似度越高，那</a:t>
                    </a:r>
                    <a:r>
                      <a:rPr lang="zh-CN" altLang="en-US" smtClean="0">
                        <a:latin typeface="微软雅黑" panose="020B0503020204020204" pitchFamily="34" charset="-122"/>
                        <a:ea typeface="微软雅黑" panose="020B0503020204020204" pitchFamily="34" charset="-122"/>
                      </a:rPr>
                      <a:t>获得他人认可的</a:t>
                    </a:r>
                    <a:r>
                      <a:rPr lang="zh-CN" altLang="en-US" dirty="0" smtClean="0">
                        <a:latin typeface="微软雅黑" panose="020B0503020204020204" pitchFamily="34" charset="-122"/>
                        <a:ea typeface="微软雅黑" panose="020B0503020204020204" pitchFamily="34" charset="-122"/>
                      </a:rPr>
                      <a:t>可能性就越大</a:t>
                    </a:r>
                    <a:endParaRPr lang="zh-CN" altLang="en-US"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2637974" y="4972762"/>
                    <a:ext cx="2529480" cy="353943"/>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700" b="1" dirty="0" smtClean="0">
                        <a:latin typeface="微软雅黑" panose="020B0503020204020204" pitchFamily="34" charset="-122"/>
                        <a:ea typeface="微软雅黑" panose="020B0503020204020204" pitchFamily="34" charset="-122"/>
                      </a:rPr>
                      <a:t>感谢数、被收藏数</a:t>
                    </a:r>
                    <a:endParaRPr lang="zh-CN" altLang="en-US" sz="1700" b="1" dirty="0">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8025043" y="1955708"/>
                  <a:ext cx="2731670" cy="2999028"/>
                  <a:chOff x="2817821" y="2536950"/>
                  <a:chExt cx="2731670" cy="2999028"/>
                </a:xfrm>
              </p:grpSpPr>
              <p:sp>
                <p:nvSpPr>
                  <p:cNvPr id="45" name="矩形 44"/>
                  <p:cNvSpPr/>
                  <p:nvPr/>
                </p:nvSpPr>
                <p:spPr>
                  <a:xfrm>
                    <a:off x="2879076" y="2588146"/>
                    <a:ext cx="2552098" cy="2947832"/>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AutoShape 31"/>
                  <p:cNvSpPr>
                    <a:spLocks noChangeArrowheads="1"/>
                  </p:cNvSpPr>
                  <p:nvPr/>
                </p:nvSpPr>
                <p:spPr bwMode="auto">
                  <a:xfrm>
                    <a:off x="2860062" y="2536950"/>
                    <a:ext cx="2571111" cy="558726"/>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关系维度</a:t>
                    </a:r>
                    <a:endParaRPr lang="zh-CN" sz="2200" kern="100" dirty="0">
                      <a:solidFill>
                        <a:schemeClr val="bg1"/>
                      </a:solidFill>
                      <a:latin typeface="微软雅黑" pitchFamily="34" charset="-122"/>
                      <a:ea typeface="微软雅黑" pitchFamily="34" charset="-122"/>
                    </a:endParaRPr>
                  </a:p>
                </p:txBody>
              </p:sp>
              <p:sp>
                <p:nvSpPr>
                  <p:cNvPr id="47" name="文本框 46"/>
                  <p:cNvSpPr txBox="1"/>
                  <p:nvPr/>
                </p:nvSpPr>
                <p:spPr>
                  <a:xfrm>
                    <a:off x="2817821" y="3146872"/>
                    <a:ext cx="2724727" cy="55219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信任</a:t>
                    </a:r>
                    <a:r>
                      <a:rPr lang="zh-CN" altLang="en-US" dirty="0">
                        <a:latin typeface="微软雅黑" panose="020B0503020204020204" pitchFamily="34" charset="-122"/>
                        <a:ea typeface="微软雅黑" panose="020B0503020204020204" pitchFamily="34" charset="-122"/>
                      </a:rPr>
                      <a:t>和</a:t>
                    </a:r>
                    <a:r>
                      <a:rPr lang="zh-CN" altLang="en-US" dirty="0" smtClean="0">
                        <a:latin typeface="微软雅黑" panose="020B0503020204020204" pitchFamily="34" charset="-122"/>
                        <a:ea typeface="微软雅黑" panose="020B0503020204020204" pitchFamily="34" charset="-122"/>
                      </a:rPr>
                      <a:t>认同对成员的</a:t>
                    </a:r>
                    <a:r>
                      <a:rPr lang="zh-CN" altLang="en-US" dirty="0">
                        <a:latin typeface="微软雅黑" panose="020B0503020204020204" pitchFamily="34" charset="-122"/>
                        <a:ea typeface="微软雅黑" panose="020B0503020204020204" pitchFamily="34" charset="-122"/>
                      </a:rPr>
                      <a:t>行为具有促进作用</a:t>
                    </a:r>
                  </a:p>
                </p:txBody>
              </p:sp>
              <p:sp>
                <p:nvSpPr>
                  <p:cNvPr id="48" name="Freeform: Shape 127"/>
                  <p:cNvSpPr/>
                  <p:nvPr/>
                </p:nvSpPr>
                <p:spPr bwMode="auto">
                  <a:xfrm>
                    <a:off x="3173886" y="2643317"/>
                    <a:ext cx="371972" cy="38387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49" name="文本框 48"/>
                  <p:cNvSpPr txBox="1"/>
                  <p:nvPr/>
                </p:nvSpPr>
                <p:spPr>
                  <a:xfrm>
                    <a:off x="2824390" y="3873394"/>
                    <a:ext cx="2711587" cy="55219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本研究认为获得他人信任前提是能力</a:t>
                    </a:r>
                    <a:endParaRPr lang="zh-CN" altLang="en-US"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2913380" y="4946650"/>
                    <a:ext cx="2636111" cy="525896"/>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700" b="1" dirty="0" smtClean="0">
                        <a:latin typeface="微软雅黑" panose="020B0503020204020204" pitchFamily="34" charset="-122"/>
                        <a:ea typeface="微软雅黑" panose="020B0503020204020204" pitchFamily="34" charset="-122"/>
                      </a:rPr>
                      <a:t>发表文章数、参与公共编辑数</a:t>
                    </a:r>
                    <a:endParaRPr lang="zh-CN" altLang="en-US" sz="1700" b="1" dirty="0">
                      <a:latin typeface="微软雅黑" panose="020B0503020204020204" pitchFamily="34" charset="-122"/>
                      <a:ea typeface="微软雅黑" panose="020B0503020204020204" pitchFamily="34" charset="-122"/>
                    </a:endParaRPr>
                  </a:p>
                </p:txBody>
              </p:sp>
            </p:grpSp>
          </p:grpSp>
          <p:cxnSp>
            <p:nvCxnSpPr>
              <p:cNvPr id="54" name="直接连接符 53"/>
              <p:cNvCxnSpPr/>
              <p:nvPr/>
            </p:nvCxnSpPr>
            <p:spPr>
              <a:xfrm>
                <a:off x="3807823" y="1656009"/>
                <a:ext cx="5558982" cy="0"/>
              </a:xfrm>
              <a:prstGeom prst="line">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3807823" y="1666200"/>
                <a:ext cx="0" cy="257549"/>
              </a:xfrm>
              <a:prstGeom prst="line">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9366162" y="1656009"/>
                <a:ext cx="0" cy="289426"/>
              </a:xfrm>
              <a:prstGeom prst="line">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15" name="组合 14"/>
          <p:cNvGrpSpPr/>
          <p:nvPr/>
        </p:nvGrpSpPr>
        <p:grpSpPr>
          <a:xfrm>
            <a:off x="2419227" y="1818074"/>
            <a:ext cx="913374" cy="759979"/>
            <a:chOff x="2419227" y="1818074"/>
            <a:chExt cx="913374" cy="759979"/>
          </a:xfrm>
        </p:grpSpPr>
        <p:sp>
          <p:nvSpPr>
            <p:cNvPr id="64" name="AutoShape 31"/>
            <p:cNvSpPr>
              <a:spLocks noChangeArrowheads="1"/>
            </p:cNvSpPr>
            <p:nvPr/>
          </p:nvSpPr>
          <p:spPr bwMode="auto">
            <a:xfrm>
              <a:off x="2627054" y="1818074"/>
              <a:ext cx="416023" cy="759979"/>
            </a:xfrm>
            <a:prstGeom prst="roundRect">
              <a:avLst/>
            </a:prstGeom>
            <a:solidFill>
              <a:srgbClr val="5596A7">
                <a:alpha val="89804"/>
              </a:srgbClr>
            </a:solid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000" kern="100" dirty="0">
                  <a:solidFill>
                    <a:schemeClr val="bg1"/>
                  </a:solidFill>
                  <a:latin typeface="微软雅黑" pitchFamily="34" charset="-122"/>
                  <a:ea typeface="微软雅黑" pitchFamily="34" charset="-122"/>
                </a:rPr>
                <a:t>体</a:t>
              </a:r>
              <a:endParaRPr lang="en-US" altLang="zh-CN" sz="2000" kern="100" dirty="0" smtClean="0">
                <a:solidFill>
                  <a:schemeClr val="bg1"/>
                </a:solidFill>
                <a:latin typeface="微软雅黑" pitchFamily="34" charset="-122"/>
                <a:ea typeface="微软雅黑" pitchFamily="34" charset="-122"/>
              </a:endParaRPr>
            </a:p>
            <a:p>
              <a:pPr algn="ctr" eaLnBrk="1" fontAlgn="auto" hangingPunct="1">
                <a:spcBef>
                  <a:spcPts val="0"/>
                </a:spcBef>
                <a:spcAft>
                  <a:spcPts val="0"/>
                </a:spcAft>
                <a:defRPr/>
              </a:pPr>
              <a:r>
                <a:rPr lang="zh-CN" altLang="en-US" sz="2000" kern="100" dirty="0" smtClean="0">
                  <a:solidFill>
                    <a:schemeClr val="bg1"/>
                  </a:solidFill>
                  <a:latin typeface="微软雅黑" pitchFamily="34" charset="-122"/>
                  <a:ea typeface="微软雅黑" pitchFamily="34" charset="-122"/>
                </a:rPr>
                <a:t>现</a:t>
              </a:r>
              <a:endParaRPr lang="zh-CN" sz="2000" kern="100" dirty="0">
                <a:solidFill>
                  <a:schemeClr val="bg1"/>
                </a:solidFill>
                <a:latin typeface="微软雅黑" pitchFamily="34" charset="-122"/>
                <a:ea typeface="微软雅黑" pitchFamily="34" charset="-122"/>
              </a:endParaRPr>
            </a:p>
          </p:txBody>
        </p:sp>
        <p:cxnSp>
          <p:nvCxnSpPr>
            <p:cNvPr id="62" name="直接箭头连接符 61"/>
            <p:cNvCxnSpPr/>
            <p:nvPr/>
          </p:nvCxnSpPr>
          <p:spPr>
            <a:xfrm>
              <a:off x="2419227" y="2198064"/>
              <a:ext cx="913374" cy="0"/>
            </a:xfrm>
            <a:prstGeom prst="straightConnector1">
              <a:avLst/>
            </a:prstGeom>
            <a:ln w="28575">
              <a:solidFill>
                <a:schemeClr val="tx1"/>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327487" y="1387759"/>
            <a:ext cx="2122635" cy="2658270"/>
            <a:chOff x="282213" y="1272737"/>
            <a:chExt cx="2122635" cy="2658270"/>
          </a:xfrm>
        </p:grpSpPr>
        <p:sp>
          <p:nvSpPr>
            <p:cNvPr id="91" name="右箭头标注 90"/>
            <p:cNvSpPr/>
            <p:nvPr/>
          </p:nvSpPr>
          <p:spPr>
            <a:xfrm rot="5400000" flipV="1">
              <a:off x="39085" y="1614871"/>
              <a:ext cx="2559264" cy="2073007"/>
            </a:xfrm>
            <a:prstGeom prst="rightArrowCallout">
              <a:avLst/>
            </a:prstGeom>
            <a:solidFill>
              <a:srgbClr val="049AAB">
                <a:alpha val="40000"/>
              </a:srgb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2" name="矩形 91"/>
            <p:cNvSpPr/>
            <p:nvPr/>
          </p:nvSpPr>
          <p:spPr>
            <a:xfrm>
              <a:off x="466007" y="1816561"/>
              <a:ext cx="1787833" cy="1034991"/>
            </a:xfrm>
            <a:prstGeom prst="rect">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3" name="AutoShape 31"/>
            <p:cNvSpPr>
              <a:spLocks noChangeArrowheads="1"/>
            </p:cNvSpPr>
            <p:nvPr/>
          </p:nvSpPr>
          <p:spPr bwMode="auto">
            <a:xfrm>
              <a:off x="580031" y="1272737"/>
              <a:ext cx="1461416" cy="590644"/>
            </a:xfrm>
            <a:prstGeom prst="roundRect">
              <a:avLst/>
            </a:prstGeom>
            <a:no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500" kern="100" dirty="0">
                  <a:solidFill>
                    <a:schemeClr val="bg1"/>
                  </a:solidFill>
                  <a:latin typeface="微软雅黑" pitchFamily="34" charset="-122"/>
                  <a:ea typeface="微软雅黑" pitchFamily="34" charset="-122"/>
                </a:rPr>
                <a:t>自变量</a:t>
              </a:r>
              <a:endParaRPr lang="en-US" altLang="zh-CN" sz="2500" kern="100" dirty="0" smtClean="0">
                <a:solidFill>
                  <a:schemeClr val="bg1"/>
                </a:solidFill>
                <a:latin typeface="微软雅黑" pitchFamily="34" charset="-122"/>
                <a:ea typeface="微软雅黑" pitchFamily="34" charset="-122"/>
              </a:endParaRPr>
            </a:p>
          </p:txBody>
        </p:sp>
        <p:sp>
          <p:nvSpPr>
            <p:cNvPr id="66" name="AutoShape 31"/>
            <p:cNvSpPr>
              <a:spLocks noChangeArrowheads="1"/>
            </p:cNvSpPr>
            <p:nvPr/>
          </p:nvSpPr>
          <p:spPr bwMode="auto">
            <a:xfrm>
              <a:off x="282213" y="1858238"/>
              <a:ext cx="2122635" cy="1034991"/>
            </a:xfrm>
            <a:prstGeom prst="roundRect">
              <a:avLst/>
            </a:prstGeom>
            <a:noFill/>
            <a:ln w="12700">
              <a:noFill/>
              <a:miter lim="800000"/>
            </a:ln>
            <a:effectLst/>
          </p:spPr>
          <p:txBody>
            <a:bodyPr anchor="ctr" upright="1"/>
            <a:lstStyle/>
            <a:p>
              <a:pPr algn="ctr" eaLnBrk="1" fontAlgn="auto" hangingPunct="1">
                <a:spcBef>
                  <a:spcPts val="0"/>
                </a:spcBef>
                <a:spcAft>
                  <a:spcPts val="0"/>
                </a:spcAft>
                <a:defRPr/>
              </a:pPr>
              <a:r>
                <a:rPr lang="zh-CN" altLang="en-US" sz="2200" kern="100" dirty="0" smtClean="0">
                  <a:solidFill>
                    <a:schemeClr val="tx1">
                      <a:lumMod val="75000"/>
                      <a:lumOff val="25000"/>
                    </a:schemeClr>
                  </a:solidFill>
                  <a:latin typeface="微软雅黑" pitchFamily="34" charset="-122"/>
                  <a:ea typeface="微软雅黑" pitchFamily="34" charset="-122"/>
                </a:rPr>
                <a:t>供给者用户基本信息及行为指标</a:t>
              </a:r>
              <a:endParaRPr lang="en-US" altLang="zh-CN" sz="2200" kern="100" dirty="0" smtClean="0">
                <a:solidFill>
                  <a:schemeClr val="tx1">
                    <a:lumMod val="75000"/>
                    <a:lumOff val="25000"/>
                  </a:schemeClr>
                </a:solidFill>
                <a:latin typeface="微软雅黑" pitchFamily="34" charset="-122"/>
                <a:ea typeface="微软雅黑" pitchFamily="34" charset="-122"/>
              </a:endParaRPr>
            </a:p>
          </p:txBody>
        </p:sp>
      </p:grpSp>
      <p:grpSp>
        <p:nvGrpSpPr>
          <p:cNvPr id="58" name="组合 57"/>
          <p:cNvGrpSpPr/>
          <p:nvPr/>
        </p:nvGrpSpPr>
        <p:grpSpPr>
          <a:xfrm>
            <a:off x="271497" y="4087049"/>
            <a:ext cx="2190274" cy="2413563"/>
            <a:chOff x="313625" y="4585916"/>
            <a:chExt cx="2190274" cy="2119315"/>
          </a:xfrm>
        </p:grpSpPr>
        <p:grpSp>
          <p:nvGrpSpPr>
            <p:cNvPr id="82" name="组合 81"/>
            <p:cNvGrpSpPr/>
            <p:nvPr/>
          </p:nvGrpSpPr>
          <p:grpSpPr>
            <a:xfrm>
              <a:off x="313625" y="5426686"/>
              <a:ext cx="2190274" cy="1278545"/>
              <a:chOff x="6338889" y="5328902"/>
              <a:chExt cx="2255380" cy="1278545"/>
            </a:xfrm>
          </p:grpSpPr>
          <p:grpSp>
            <p:nvGrpSpPr>
              <p:cNvPr id="81" name="组合 80"/>
              <p:cNvGrpSpPr/>
              <p:nvPr/>
            </p:nvGrpSpPr>
            <p:grpSpPr>
              <a:xfrm>
                <a:off x="6338889" y="5328902"/>
                <a:ext cx="2255380" cy="1278545"/>
                <a:chOff x="5996291" y="5247447"/>
                <a:chExt cx="2255380" cy="1278545"/>
              </a:xfrm>
            </p:grpSpPr>
            <p:sp>
              <p:nvSpPr>
                <p:cNvPr id="75" name="矩形 74"/>
                <p:cNvSpPr/>
                <p:nvPr/>
              </p:nvSpPr>
              <p:spPr>
                <a:xfrm>
                  <a:off x="6036647" y="5411317"/>
                  <a:ext cx="2178366" cy="1114675"/>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p:nvPr/>
              </p:nvGrpSpPr>
              <p:grpSpPr>
                <a:xfrm>
                  <a:off x="5996291" y="5247447"/>
                  <a:ext cx="2255380" cy="1253544"/>
                  <a:chOff x="5996291" y="5247447"/>
                  <a:chExt cx="2255380" cy="1253544"/>
                </a:xfrm>
              </p:grpSpPr>
              <p:sp>
                <p:nvSpPr>
                  <p:cNvPr id="30" name="AutoShape 31"/>
                  <p:cNvSpPr>
                    <a:spLocks noChangeArrowheads="1"/>
                  </p:cNvSpPr>
                  <p:nvPr/>
                </p:nvSpPr>
                <p:spPr bwMode="auto">
                  <a:xfrm>
                    <a:off x="6018740" y="5247447"/>
                    <a:ext cx="2196272" cy="648236"/>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a:t>
                    </a:r>
                    <a:endParaRPr lang="zh-CN" sz="2200" kern="100" dirty="0">
                      <a:solidFill>
                        <a:schemeClr val="bg1"/>
                      </a:solidFill>
                      <a:latin typeface="微软雅黑" pitchFamily="34" charset="-122"/>
                      <a:ea typeface="微软雅黑" pitchFamily="34" charset="-122"/>
                    </a:endParaRPr>
                  </a:p>
                </p:txBody>
              </p:sp>
              <p:sp>
                <p:nvSpPr>
                  <p:cNvPr id="79" name="文本框 78"/>
                  <p:cNvSpPr txBox="1"/>
                  <p:nvPr/>
                </p:nvSpPr>
                <p:spPr>
                  <a:xfrm>
                    <a:off x="5996291" y="5960483"/>
                    <a:ext cx="2255380" cy="540508"/>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700" b="1" dirty="0" smtClean="0">
                        <a:latin typeface="微软雅黑" panose="020B0503020204020204" pitchFamily="34" charset="-122"/>
                        <a:ea typeface="微软雅黑" panose="020B0503020204020204" pitchFamily="34" charset="-122"/>
                      </a:rPr>
                      <a:t>平均每场参与</a:t>
                    </a:r>
                    <a:r>
                      <a:rPr lang="en-US" altLang="zh-CN" sz="1700" b="1" dirty="0" smtClean="0">
                        <a:latin typeface="微软雅黑" panose="020B0503020204020204" pitchFamily="34" charset="-122"/>
                        <a:ea typeface="微软雅黑" panose="020B0503020204020204" pitchFamily="34" charset="-122"/>
                      </a:rPr>
                      <a:t>live</a:t>
                    </a:r>
                    <a:r>
                      <a:rPr lang="zh-CN" altLang="en-US" sz="1700" b="1" dirty="0" smtClean="0">
                        <a:latin typeface="微软雅黑" panose="020B0503020204020204" pitchFamily="34" charset="-122"/>
                        <a:ea typeface="微软雅黑" panose="020B0503020204020204" pitchFamily="34" charset="-122"/>
                      </a:rPr>
                      <a:t>人数</a:t>
                    </a:r>
                    <a:endParaRPr lang="zh-CN" altLang="en-US" sz="1700" b="1" dirty="0">
                      <a:latin typeface="微软雅黑" panose="020B0503020204020204" pitchFamily="34" charset="-122"/>
                      <a:ea typeface="微软雅黑" panose="020B0503020204020204" pitchFamily="34" charset="-122"/>
                    </a:endParaRPr>
                  </a:p>
                </p:txBody>
              </p:sp>
            </p:grpSp>
          </p:grpSp>
          <p:grpSp>
            <p:nvGrpSpPr>
              <p:cNvPr id="78" name="组合 77"/>
              <p:cNvGrpSpPr/>
              <p:nvPr/>
            </p:nvGrpSpPr>
            <p:grpSpPr>
              <a:xfrm>
                <a:off x="6510755" y="5472187"/>
                <a:ext cx="454868" cy="431859"/>
                <a:chOff x="1997075" y="4363437"/>
                <a:chExt cx="757127" cy="718831"/>
              </a:xfrm>
              <a:solidFill>
                <a:schemeClr val="bg1"/>
              </a:solidFill>
              <a:effectLst>
                <a:outerShdw blurRad="50800" dist="38100" dir="2700000" algn="tl" rotWithShape="0">
                  <a:prstClr val="black">
                    <a:alpha val="40000"/>
                  </a:prstClr>
                </a:outerShdw>
              </a:effectLst>
            </p:grpSpPr>
            <p:sp>
              <p:nvSpPr>
                <p:cNvPr id="76" name="Freeform 248"/>
                <p:cNvSpPr/>
                <p:nvPr/>
              </p:nvSpPr>
              <p:spPr bwMode="auto">
                <a:xfrm>
                  <a:off x="1997075" y="4363437"/>
                  <a:ext cx="530983" cy="697700"/>
                </a:xfrm>
                <a:custGeom>
                  <a:avLst/>
                  <a:gdLst>
                    <a:gd name="T0" fmla="*/ 61 w 147"/>
                    <a:gd name="T1" fmla="*/ 105 h 140"/>
                    <a:gd name="T2" fmla="*/ 54 w 147"/>
                    <a:gd name="T3" fmla="*/ 103 h 140"/>
                    <a:gd name="T4" fmla="*/ 53 w 147"/>
                    <a:gd name="T5" fmla="*/ 103 h 140"/>
                    <a:gd name="T6" fmla="*/ 52 w 147"/>
                    <a:gd name="T7" fmla="*/ 103 h 140"/>
                    <a:gd name="T8" fmla="*/ 33 w 147"/>
                    <a:gd name="T9" fmla="*/ 111 h 140"/>
                    <a:gd name="T10" fmla="*/ 38 w 147"/>
                    <a:gd name="T11" fmla="*/ 97 h 140"/>
                    <a:gd name="T12" fmla="*/ 34 w 147"/>
                    <a:gd name="T13" fmla="*/ 94 h 140"/>
                    <a:gd name="T14" fmla="*/ 13 w 147"/>
                    <a:gd name="T15" fmla="*/ 60 h 140"/>
                    <a:gd name="T16" fmla="*/ 79 w 147"/>
                    <a:gd name="T17" fmla="*/ 13 h 140"/>
                    <a:gd name="T18" fmla="*/ 128 w 147"/>
                    <a:gd name="T19" fmla="*/ 29 h 140"/>
                    <a:gd name="T20" fmla="*/ 137 w 147"/>
                    <a:gd name="T21" fmla="*/ 29 h 140"/>
                    <a:gd name="T22" fmla="*/ 147 w 147"/>
                    <a:gd name="T23" fmla="*/ 29 h 140"/>
                    <a:gd name="T24" fmla="*/ 79 w 147"/>
                    <a:gd name="T25" fmla="*/ 0 h 140"/>
                    <a:gd name="T26" fmla="*/ 0 w 147"/>
                    <a:gd name="T27" fmla="*/ 60 h 140"/>
                    <a:gd name="T28" fmla="*/ 22 w 147"/>
                    <a:gd name="T29" fmla="*/ 102 h 140"/>
                    <a:gd name="T30" fmla="*/ 9 w 147"/>
                    <a:gd name="T31" fmla="*/ 140 h 140"/>
                    <a:gd name="T32" fmla="*/ 24 w 147"/>
                    <a:gd name="T33" fmla="*/ 131 h 140"/>
                    <a:gd name="T34" fmla="*/ 51 w 147"/>
                    <a:gd name="T35" fmla="*/ 117 h 140"/>
                    <a:gd name="T36" fmla="*/ 70 w 147"/>
                    <a:gd name="T37" fmla="*/ 120 h 140"/>
                    <a:gd name="T38" fmla="*/ 61 w 147"/>
                    <a:gd name="T39" fmla="*/ 10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40">
                      <a:moveTo>
                        <a:pt x="61" y="105"/>
                      </a:moveTo>
                      <a:cubicBezTo>
                        <a:pt x="59" y="105"/>
                        <a:pt x="56" y="104"/>
                        <a:pt x="54" y="103"/>
                      </a:cubicBezTo>
                      <a:cubicBezTo>
                        <a:pt x="53" y="103"/>
                        <a:pt x="53" y="103"/>
                        <a:pt x="53" y="103"/>
                      </a:cubicBezTo>
                      <a:cubicBezTo>
                        <a:pt x="52" y="103"/>
                        <a:pt x="52" y="103"/>
                        <a:pt x="52" y="103"/>
                      </a:cubicBezTo>
                      <a:cubicBezTo>
                        <a:pt x="50" y="103"/>
                        <a:pt x="48" y="103"/>
                        <a:pt x="33" y="111"/>
                      </a:cubicBezTo>
                      <a:cubicBezTo>
                        <a:pt x="38" y="97"/>
                        <a:pt x="38" y="97"/>
                        <a:pt x="38" y="97"/>
                      </a:cubicBezTo>
                      <a:cubicBezTo>
                        <a:pt x="34" y="94"/>
                        <a:pt x="34" y="94"/>
                        <a:pt x="34" y="94"/>
                      </a:cubicBezTo>
                      <a:cubicBezTo>
                        <a:pt x="21" y="85"/>
                        <a:pt x="13" y="73"/>
                        <a:pt x="13" y="60"/>
                      </a:cubicBezTo>
                      <a:cubicBezTo>
                        <a:pt x="13" y="34"/>
                        <a:pt x="43" y="13"/>
                        <a:pt x="79" y="13"/>
                      </a:cubicBezTo>
                      <a:cubicBezTo>
                        <a:pt x="99" y="13"/>
                        <a:pt x="116" y="19"/>
                        <a:pt x="128" y="29"/>
                      </a:cubicBezTo>
                      <a:cubicBezTo>
                        <a:pt x="131" y="29"/>
                        <a:pt x="134" y="29"/>
                        <a:pt x="137" y="29"/>
                      </a:cubicBezTo>
                      <a:cubicBezTo>
                        <a:pt x="140" y="29"/>
                        <a:pt x="143" y="29"/>
                        <a:pt x="147" y="29"/>
                      </a:cubicBezTo>
                      <a:cubicBezTo>
                        <a:pt x="133" y="12"/>
                        <a:pt x="108" y="0"/>
                        <a:pt x="79" y="0"/>
                      </a:cubicBezTo>
                      <a:cubicBezTo>
                        <a:pt x="35" y="0"/>
                        <a:pt x="0" y="27"/>
                        <a:pt x="0" y="60"/>
                      </a:cubicBezTo>
                      <a:cubicBezTo>
                        <a:pt x="0" y="76"/>
                        <a:pt x="8" y="91"/>
                        <a:pt x="22" y="102"/>
                      </a:cubicBezTo>
                      <a:cubicBezTo>
                        <a:pt x="9" y="140"/>
                        <a:pt x="9" y="140"/>
                        <a:pt x="9" y="140"/>
                      </a:cubicBezTo>
                      <a:cubicBezTo>
                        <a:pt x="24" y="131"/>
                        <a:pt x="24" y="131"/>
                        <a:pt x="24" y="131"/>
                      </a:cubicBezTo>
                      <a:cubicBezTo>
                        <a:pt x="35" y="125"/>
                        <a:pt x="47" y="118"/>
                        <a:pt x="51" y="117"/>
                      </a:cubicBezTo>
                      <a:cubicBezTo>
                        <a:pt x="57" y="118"/>
                        <a:pt x="63" y="119"/>
                        <a:pt x="70" y="120"/>
                      </a:cubicBezTo>
                      <a:cubicBezTo>
                        <a:pt x="66" y="115"/>
                        <a:pt x="63" y="110"/>
                        <a:pt x="61"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rgbClr val="000000"/>
                    </a:solidFill>
                  </a:endParaRPr>
                </a:p>
              </p:txBody>
            </p:sp>
            <p:sp>
              <p:nvSpPr>
                <p:cNvPr id="77" name="Freeform 249"/>
                <p:cNvSpPr>
                  <a:spLocks noEditPoints="1"/>
                </p:cNvSpPr>
                <p:nvPr/>
              </p:nvSpPr>
              <p:spPr bwMode="auto">
                <a:xfrm>
                  <a:off x="2233933" y="4494172"/>
                  <a:ext cx="520269" cy="588096"/>
                </a:xfrm>
                <a:custGeom>
                  <a:avLst/>
                  <a:gdLst>
                    <a:gd name="T0" fmla="*/ 144 w 144"/>
                    <a:gd name="T1" fmla="*/ 53 h 118"/>
                    <a:gd name="T2" fmla="*/ 72 w 144"/>
                    <a:gd name="T3" fmla="*/ 0 h 118"/>
                    <a:gd name="T4" fmla="*/ 0 w 144"/>
                    <a:gd name="T5" fmla="*/ 53 h 118"/>
                    <a:gd name="T6" fmla="*/ 72 w 144"/>
                    <a:gd name="T7" fmla="*/ 107 h 118"/>
                    <a:gd name="T8" fmla="*/ 99 w 144"/>
                    <a:gd name="T9" fmla="*/ 103 h 118"/>
                    <a:gd name="T10" fmla="*/ 130 w 144"/>
                    <a:gd name="T11" fmla="*/ 118 h 118"/>
                    <a:gd name="T12" fmla="*/ 121 w 144"/>
                    <a:gd name="T13" fmla="*/ 93 h 118"/>
                    <a:gd name="T14" fmla="*/ 144 w 144"/>
                    <a:gd name="T15" fmla="*/ 53 h 118"/>
                    <a:gd name="T16" fmla="*/ 44 w 144"/>
                    <a:gd name="T17" fmla="*/ 61 h 118"/>
                    <a:gd name="T18" fmla="*/ 38 w 144"/>
                    <a:gd name="T19" fmla="*/ 57 h 118"/>
                    <a:gd name="T20" fmla="*/ 31 w 144"/>
                    <a:gd name="T21" fmla="*/ 61 h 118"/>
                    <a:gd name="T22" fmla="*/ 33 w 144"/>
                    <a:gd name="T23" fmla="*/ 53 h 118"/>
                    <a:gd name="T24" fmla="*/ 27 w 144"/>
                    <a:gd name="T25" fmla="*/ 48 h 118"/>
                    <a:gd name="T26" fmla="*/ 35 w 144"/>
                    <a:gd name="T27" fmla="*/ 47 h 118"/>
                    <a:gd name="T28" fmla="*/ 38 w 144"/>
                    <a:gd name="T29" fmla="*/ 41 h 118"/>
                    <a:gd name="T30" fmla="*/ 41 w 144"/>
                    <a:gd name="T31" fmla="*/ 47 h 118"/>
                    <a:gd name="T32" fmla="*/ 48 w 144"/>
                    <a:gd name="T33" fmla="*/ 48 h 118"/>
                    <a:gd name="T34" fmla="*/ 43 w 144"/>
                    <a:gd name="T35" fmla="*/ 53 h 118"/>
                    <a:gd name="T36" fmla="*/ 44 w 144"/>
                    <a:gd name="T37" fmla="*/ 61 h 118"/>
                    <a:gd name="T38" fmla="*/ 82 w 144"/>
                    <a:gd name="T39" fmla="*/ 64 h 118"/>
                    <a:gd name="T40" fmla="*/ 72 w 144"/>
                    <a:gd name="T41" fmla="*/ 58 h 118"/>
                    <a:gd name="T42" fmla="*/ 62 w 144"/>
                    <a:gd name="T43" fmla="*/ 64 h 118"/>
                    <a:gd name="T44" fmla="*/ 64 w 144"/>
                    <a:gd name="T45" fmla="*/ 52 h 118"/>
                    <a:gd name="T46" fmla="*/ 56 w 144"/>
                    <a:gd name="T47" fmla="*/ 44 h 118"/>
                    <a:gd name="T48" fmla="*/ 67 w 144"/>
                    <a:gd name="T49" fmla="*/ 43 h 118"/>
                    <a:gd name="T50" fmla="*/ 72 w 144"/>
                    <a:gd name="T51" fmla="*/ 33 h 118"/>
                    <a:gd name="T52" fmla="*/ 77 w 144"/>
                    <a:gd name="T53" fmla="*/ 43 h 118"/>
                    <a:gd name="T54" fmla="*/ 88 w 144"/>
                    <a:gd name="T55" fmla="*/ 44 h 118"/>
                    <a:gd name="T56" fmla="*/ 80 w 144"/>
                    <a:gd name="T57" fmla="*/ 52 h 118"/>
                    <a:gd name="T58" fmla="*/ 82 w 144"/>
                    <a:gd name="T59" fmla="*/ 64 h 118"/>
                    <a:gd name="T60" fmla="*/ 112 w 144"/>
                    <a:gd name="T61" fmla="*/ 61 h 118"/>
                    <a:gd name="T62" fmla="*/ 106 w 144"/>
                    <a:gd name="T63" fmla="*/ 57 h 118"/>
                    <a:gd name="T64" fmla="*/ 99 w 144"/>
                    <a:gd name="T65" fmla="*/ 61 h 118"/>
                    <a:gd name="T66" fmla="*/ 101 w 144"/>
                    <a:gd name="T67" fmla="*/ 53 h 118"/>
                    <a:gd name="T68" fmla="*/ 95 w 144"/>
                    <a:gd name="T69" fmla="*/ 48 h 118"/>
                    <a:gd name="T70" fmla="*/ 103 w 144"/>
                    <a:gd name="T71" fmla="*/ 47 h 118"/>
                    <a:gd name="T72" fmla="*/ 106 w 144"/>
                    <a:gd name="T73" fmla="*/ 41 h 118"/>
                    <a:gd name="T74" fmla="*/ 109 w 144"/>
                    <a:gd name="T75" fmla="*/ 47 h 118"/>
                    <a:gd name="T76" fmla="*/ 116 w 144"/>
                    <a:gd name="T77" fmla="*/ 48 h 118"/>
                    <a:gd name="T78" fmla="*/ 111 w 144"/>
                    <a:gd name="T79" fmla="*/ 53 h 118"/>
                    <a:gd name="T80" fmla="*/ 112 w 144"/>
                    <a:gd name="T81" fmla="*/ 6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18">
                      <a:moveTo>
                        <a:pt x="144" y="53"/>
                      </a:moveTo>
                      <a:cubicBezTo>
                        <a:pt x="144" y="24"/>
                        <a:pt x="112" y="0"/>
                        <a:pt x="72" y="0"/>
                      </a:cubicBezTo>
                      <a:cubicBezTo>
                        <a:pt x="32" y="0"/>
                        <a:pt x="0" y="24"/>
                        <a:pt x="0" y="53"/>
                      </a:cubicBezTo>
                      <a:cubicBezTo>
                        <a:pt x="0" y="83"/>
                        <a:pt x="32" y="107"/>
                        <a:pt x="72" y="107"/>
                      </a:cubicBezTo>
                      <a:cubicBezTo>
                        <a:pt x="82" y="107"/>
                        <a:pt x="91" y="105"/>
                        <a:pt x="99" y="103"/>
                      </a:cubicBezTo>
                      <a:cubicBezTo>
                        <a:pt x="102" y="102"/>
                        <a:pt x="130" y="118"/>
                        <a:pt x="130" y="118"/>
                      </a:cubicBezTo>
                      <a:cubicBezTo>
                        <a:pt x="121" y="93"/>
                        <a:pt x="121" y="93"/>
                        <a:pt x="121" y="93"/>
                      </a:cubicBezTo>
                      <a:cubicBezTo>
                        <a:pt x="135" y="83"/>
                        <a:pt x="144" y="69"/>
                        <a:pt x="144" y="53"/>
                      </a:cubicBezTo>
                      <a:close/>
                      <a:moveTo>
                        <a:pt x="44" y="61"/>
                      </a:moveTo>
                      <a:cubicBezTo>
                        <a:pt x="38" y="57"/>
                        <a:pt x="38" y="57"/>
                        <a:pt x="38" y="57"/>
                      </a:cubicBezTo>
                      <a:cubicBezTo>
                        <a:pt x="31" y="61"/>
                        <a:pt x="31" y="61"/>
                        <a:pt x="31" y="61"/>
                      </a:cubicBezTo>
                      <a:cubicBezTo>
                        <a:pt x="33" y="53"/>
                        <a:pt x="33" y="53"/>
                        <a:pt x="33" y="53"/>
                      </a:cubicBezTo>
                      <a:cubicBezTo>
                        <a:pt x="27" y="48"/>
                        <a:pt x="27" y="48"/>
                        <a:pt x="27" y="48"/>
                      </a:cubicBezTo>
                      <a:cubicBezTo>
                        <a:pt x="35" y="47"/>
                        <a:pt x="35" y="47"/>
                        <a:pt x="35" y="47"/>
                      </a:cubicBezTo>
                      <a:cubicBezTo>
                        <a:pt x="38" y="41"/>
                        <a:pt x="38" y="41"/>
                        <a:pt x="38" y="41"/>
                      </a:cubicBezTo>
                      <a:cubicBezTo>
                        <a:pt x="41" y="47"/>
                        <a:pt x="41" y="47"/>
                        <a:pt x="41" y="47"/>
                      </a:cubicBezTo>
                      <a:cubicBezTo>
                        <a:pt x="48" y="48"/>
                        <a:pt x="48" y="48"/>
                        <a:pt x="48" y="48"/>
                      </a:cubicBezTo>
                      <a:cubicBezTo>
                        <a:pt x="43" y="53"/>
                        <a:pt x="43" y="53"/>
                        <a:pt x="43" y="53"/>
                      </a:cubicBezTo>
                      <a:lnTo>
                        <a:pt x="44" y="61"/>
                      </a:lnTo>
                      <a:close/>
                      <a:moveTo>
                        <a:pt x="82" y="64"/>
                      </a:moveTo>
                      <a:cubicBezTo>
                        <a:pt x="72" y="58"/>
                        <a:pt x="72" y="58"/>
                        <a:pt x="72" y="58"/>
                      </a:cubicBezTo>
                      <a:cubicBezTo>
                        <a:pt x="62" y="64"/>
                        <a:pt x="62" y="64"/>
                        <a:pt x="62" y="64"/>
                      </a:cubicBezTo>
                      <a:cubicBezTo>
                        <a:pt x="64" y="52"/>
                        <a:pt x="64" y="52"/>
                        <a:pt x="64" y="52"/>
                      </a:cubicBezTo>
                      <a:cubicBezTo>
                        <a:pt x="56" y="44"/>
                        <a:pt x="56" y="44"/>
                        <a:pt x="56" y="44"/>
                      </a:cubicBezTo>
                      <a:cubicBezTo>
                        <a:pt x="67" y="43"/>
                        <a:pt x="67" y="43"/>
                        <a:pt x="67" y="43"/>
                      </a:cubicBezTo>
                      <a:cubicBezTo>
                        <a:pt x="72" y="33"/>
                        <a:pt x="72" y="33"/>
                        <a:pt x="72" y="33"/>
                      </a:cubicBezTo>
                      <a:cubicBezTo>
                        <a:pt x="77" y="43"/>
                        <a:pt x="77" y="43"/>
                        <a:pt x="77" y="43"/>
                      </a:cubicBezTo>
                      <a:cubicBezTo>
                        <a:pt x="88" y="44"/>
                        <a:pt x="88" y="44"/>
                        <a:pt x="88" y="44"/>
                      </a:cubicBezTo>
                      <a:cubicBezTo>
                        <a:pt x="80" y="52"/>
                        <a:pt x="80" y="52"/>
                        <a:pt x="80" y="52"/>
                      </a:cubicBezTo>
                      <a:lnTo>
                        <a:pt x="82" y="64"/>
                      </a:lnTo>
                      <a:close/>
                      <a:moveTo>
                        <a:pt x="112" y="61"/>
                      </a:moveTo>
                      <a:cubicBezTo>
                        <a:pt x="106" y="57"/>
                        <a:pt x="106" y="57"/>
                        <a:pt x="106" y="57"/>
                      </a:cubicBezTo>
                      <a:cubicBezTo>
                        <a:pt x="99" y="61"/>
                        <a:pt x="99" y="61"/>
                        <a:pt x="99" y="61"/>
                      </a:cubicBezTo>
                      <a:cubicBezTo>
                        <a:pt x="101" y="53"/>
                        <a:pt x="101" y="53"/>
                        <a:pt x="101" y="53"/>
                      </a:cubicBezTo>
                      <a:cubicBezTo>
                        <a:pt x="95" y="48"/>
                        <a:pt x="95" y="48"/>
                        <a:pt x="95" y="48"/>
                      </a:cubicBezTo>
                      <a:cubicBezTo>
                        <a:pt x="103" y="47"/>
                        <a:pt x="103" y="47"/>
                        <a:pt x="103" y="47"/>
                      </a:cubicBezTo>
                      <a:cubicBezTo>
                        <a:pt x="106" y="41"/>
                        <a:pt x="106" y="41"/>
                        <a:pt x="106" y="41"/>
                      </a:cubicBezTo>
                      <a:cubicBezTo>
                        <a:pt x="109" y="47"/>
                        <a:pt x="109" y="47"/>
                        <a:pt x="109" y="47"/>
                      </a:cubicBezTo>
                      <a:cubicBezTo>
                        <a:pt x="116" y="48"/>
                        <a:pt x="116" y="48"/>
                        <a:pt x="116" y="48"/>
                      </a:cubicBezTo>
                      <a:cubicBezTo>
                        <a:pt x="111" y="53"/>
                        <a:pt x="111" y="53"/>
                        <a:pt x="111" y="53"/>
                      </a:cubicBezTo>
                      <a:lnTo>
                        <a:pt x="11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rgbClr val="000000"/>
                    </a:solidFill>
                  </a:endParaRPr>
                </a:p>
              </p:txBody>
            </p:sp>
          </p:grpSp>
        </p:grpSp>
        <p:sp>
          <p:nvSpPr>
            <p:cNvPr id="103" name="AutoShape 31"/>
            <p:cNvSpPr>
              <a:spLocks noChangeArrowheads="1"/>
            </p:cNvSpPr>
            <p:nvPr/>
          </p:nvSpPr>
          <p:spPr bwMode="auto">
            <a:xfrm>
              <a:off x="690960" y="4585916"/>
              <a:ext cx="1438710" cy="619553"/>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500" kern="100" dirty="0" smtClean="0">
                  <a:solidFill>
                    <a:schemeClr val="bg1"/>
                  </a:solidFill>
                  <a:latin typeface="微软雅黑" pitchFamily="34" charset="-122"/>
                  <a:ea typeface="微软雅黑" pitchFamily="34" charset="-122"/>
                </a:rPr>
                <a:t>因变量</a:t>
              </a:r>
              <a:endParaRPr lang="zh-CN" sz="2500" kern="100" dirty="0">
                <a:solidFill>
                  <a:schemeClr val="bg1"/>
                </a:solidFill>
                <a:latin typeface="微软雅黑" pitchFamily="34" charset="-122"/>
                <a:ea typeface="微软雅黑" pitchFamily="34" charset="-122"/>
              </a:endParaRPr>
            </a:p>
          </p:txBody>
        </p:sp>
        <p:cxnSp>
          <p:nvCxnSpPr>
            <p:cNvPr id="56" name="直接连接符 55"/>
            <p:cNvCxnSpPr>
              <a:stCxn id="103" idx="2"/>
            </p:cNvCxnSpPr>
            <p:nvPr/>
          </p:nvCxnSpPr>
          <p:spPr>
            <a:xfrm>
              <a:off x="1410315" y="5205469"/>
              <a:ext cx="0" cy="221217"/>
            </a:xfrm>
            <a:prstGeom prst="line">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69" name="AutoShape 31"/>
          <p:cNvSpPr>
            <a:spLocks noChangeArrowheads="1"/>
          </p:cNvSpPr>
          <p:nvPr/>
        </p:nvSpPr>
        <p:spPr bwMode="auto">
          <a:xfrm>
            <a:off x="808959" y="5126593"/>
            <a:ext cx="1461416" cy="590644"/>
          </a:xfrm>
          <a:prstGeom prst="roundRect">
            <a:avLst/>
          </a:prstGeom>
          <a:noFill/>
          <a:ln w="12700">
            <a:noFill/>
            <a:miter lim="800000"/>
          </a:ln>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付费用户参与度</a:t>
            </a:r>
            <a:endParaRPr lang="en-US" altLang="zh-CN" sz="2200" kern="100"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975710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inVertical)">
                                      <p:cBhvr>
                                        <p:cTn id="24" dur="500"/>
                                        <p:tgtEl>
                                          <p:spTgt spid="7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500" fill="hold"/>
                                        <p:tgtEl>
                                          <p:spTgt spid="58"/>
                                        </p:tgtEl>
                                        <p:attrNameLst>
                                          <p:attrName>ppt_x</p:attrName>
                                        </p:attrNameLst>
                                      </p:cBhvr>
                                      <p:tavLst>
                                        <p:tav tm="0">
                                          <p:val>
                                            <p:strVal val="#ppt_x"/>
                                          </p:val>
                                        </p:tav>
                                        <p:tav tm="100000">
                                          <p:val>
                                            <p:strVal val="#ppt_x"/>
                                          </p:val>
                                        </p:tav>
                                      </p:tavLst>
                                    </p:anim>
                                    <p:anim calcmode="lin" valueType="num">
                                      <p:cBhvr additive="base">
                                        <p:cTn id="3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研 究 概 述</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1831271"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1.4  </a:t>
            </a:r>
            <a:r>
              <a:rPr lang="zh-CN" altLang="en-US" sz="2200" dirty="0" smtClean="0">
                <a:solidFill>
                  <a:schemeClr val="bg1"/>
                </a:solidFill>
                <a:latin typeface="微软雅黑" pitchFamily="34" charset="-122"/>
                <a:ea typeface="微软雅黑" pitchFamily="34" charset="-122"/>
              </a:rPr>
              <a:t>研究内容</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pic>
        <p:nvPicPr>
          <p:cNvPr id="91" name="图片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30" y="1538514"/>
            <a:ext cx="4429125" cy="4182254"/>
          </a:xfrm>
          <a:prstGeom prst="rect">
            <a:avLst/>
          </a:prstGeom>
        </p:spPr>
      </p:pic>
      <p:sp>
        <p:nvSpPr>
          <p:cNvPr id="128" name="椭圆 127"/>
          <p:cNvSpPr>
            <a:spLocks noChangeArrowheads="1"/>
          </p:cNvSpPr>
          <p:nvPr/>
        </p:nvSpPr>
        <p:spPr bwMode="auto">
          <a:xfrm>
            <a:off x="11471482" y="870798"/>
            <a:ext cx="1043214" cy="1043214"/>
          </a:xfrm>
          <a:prstGeom prst="ellipse">
            <a:avLst/>
          </a:prstGeom>
          <a:blipFill dpi="0" rotWithShape="1">
            <a:blip r:embed="rId5"/>
            <a:srcRect/>
            <a:stretch>
              <a:fillRect/>
            </a:stretch>
          </a:blip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eaLnBrk="1" hangingPunct="1">
              <a:buFont typeface="Arial" panose="020B0604020202020204" pitchFamily="34" charset="0"/>
              <a:buNone/>
            </a:pPr>
            <a:endParaRPr lang="en-US" altLang="en-US">
              <a:solidFill>
                <a:srgbClr val="FFFFFF"/>
              </a:solidFill>
              <a:latin typeface="Avant GardeBook"/>
            </a:endParaRPr>
          </a:p>
        </p:txBody>
      </p:sp>
      <p:grpSp>
        <p:nvGrpSpPr>
          <p:cNvPr id="19" name="组合 18"/>
          <p:cNvGrpSpPr/>
          <p:nvPr/>
        </p:nvGrpSpPr>
        <p:grpSpPr>
          <a:xfrm>
            <a:off x="4150295" y="895281"/>
            <a:ext cx="7500614" cy="5720981"/>
            <a:chOff x="4150295" y="895281"/>
            <a:chExt cx="7500614" cy="5720981"/>
          </a:xfrm>
        </p:grpSpPr>
        <p:cxnSp>
          <p:nvCxnSpPr>
            <p:cNvPr id="59" name="直接箭头连接符 58"/>
            <p:cNvCxnSpPr/>
            <p:nvPr/>
          </p:nvCxnSpPr>
          <p:spPr>
            <a:xfrm>
              <a:off x="7810888" y="5637206"/>
              <a:ext cx="0" cy="432666"/>
            </a:xfrm>
            <a:prstGeom prst="straightConnector1">
              <a:avLst/>
            </a:prstGeom>
            <a:ln w="28575">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AutoShape 31"/>
            <p:cNvSpPr>
              <a:spLocks noChangeArrowheads="1"/>
            </p:cNvSpPr>
            <p:nvPr/>
          </p:nvSpPr>
          <p:spPr bwMode="auto">
            <a:xfrm>
              <a:off x="8688829" y="4026221"/>
              <a:ext cx="2811402" cy="1426527"/>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300" kern="100" dirty="0" smtClean="0">
                  <a:solidFill>
                    <a:schemeClr val="tx1">
                      <a:lumMod val="85000"/>
                      <a:lumOff val="15000"/>
                    </a:schemeClr>
                  </a:solidFill>
                  <a:latin typeface="微软雅黑" pitchFamily="34" charset="-122"/>
                  <a:ea typeface="微软雅黑" pitchFamily="34" charset="-122"/>
                </a:rPr>
                <a:t>识别不同群体下付费用户参与度驱动因素及其差异</a:t>
              </a:r>
              <a:endParaRPr lang="en-US" altLang="zh-CN" sz="2300" kern="100" dirty="0" smtClean="0">
                <a:solidFill>
                  <a:schemeClr val="tx1">
                    <a:lumMod val="85000"/>
                    <a:lumOff val="15000"/>
                  </a:schemeClr>
                </a:solidFill>
                <a:latin typeface="微软雅黑" pitchFamily="34" charset="-122"/>
                <a:ea typeface="微软雅黑" pitchFamily="34" charset="-122"/>
              </a:endParaRPr>
            </a:p>
          </p:txBody>
        </p:sp>
        <p:sp>
          <p:nvSpPr>
            <p:cNvPr id="92" name="AutoShape 31"/>
            <p:cNvSpPr>
              <a:spLocks noChangeArrowheads="1"/>
            </p:cNvSpPr>
            <p:nvPr/>
          </p:nvSpPr>
          <p:spPr bwMode="auto">
            <a:xfrm>
              <a:off x="4514088" y="4037878"/>
              <a:ext cx="1831881" cy="1426527"/>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a:defRPr/>
              </a:pPr>
              <a:r>
                <a:rPr lang="zh-CN" altLang="en-US" sz="2300" kern="100" dirty="0" smtClean="0">
                  <a:solidFill>
                    <a:schemeClr val="tx1">
                      <a:lumMod val="85000"/>
                      <a:lumOff val="15000"/>
                    </a:schemeClr>
                  </a:solidFill>
                  <a:latin typeface="微软雅黑" pitchFamily="34" charset="-122"/>
                  <a:ea typeface="微软雅黑" pitchFamily="34" charset="-122"/>
                </a:rPr>
                <a:t>分析不同群体社会资本特征</a:t>
              </a:r>
              <a:endParaRPr lang="zh-CN" altLang="en-US" sz="2300" kern="100" dirty="0">
                <a:solidFill>
                  <a:schemeClr val="tx1">
                    <a:lumMod val="85000"/>
                    <a:lumOff val="15000"/>
                  </a:schemeClr>
                </a:solidFill>
                <a:latin typeface="微软雅黑" pitchFamily="34" charset="-122"/>
                <a:ea typeface="微软雅黑" pitchFamily="34" charset="-122"/>
              </a:endParaRPr>
            </a:p>
          </p:txBody>
        </p:sp>
        <p:grpSp>
          <p:nvGrpSpPr>
            <p:cNvPr id="14" name="组合 13"/>
            <p:cNvGrpSpPr/>
            <p:nvPr/>
          </p:nvGrpSpPr>
          <p:grpSpPr>
            <a:xfrm>
              <a:off x="6488900" y="895281"/>
              <a:ext cx="2643979" cy="2302804"/>
              <a:chOff x="6488900" y="895281"/>
              <a:chExt cx="2643979" cy="2302804"/>
            </a:xfrm>
          </p:grpSpPr>
          <p:sp>
            <p:nvSpPr>
              <p:cNvPr id="56" name="AutoShape 31"/>
              <p:cNvSpPr>
                <a:spLocks noChangeArrowheads="1"/>
              </p:cNvSpPr>
              <p:nvPr/>
            </p:nvSpPr>
            <p:spPr bwMode="auto">
              <a:xfrm>
                <a:off x="6488900" y="895281"/>
                <a:ext cx="2643979" cy="908349"/>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300" kern="100" dirty="0" smtClean="0">
                    <a:solidFill>
                      <a:schemeClr val="tx1">
                        <a:lumMod val="85000"/>
                        <a:lumOff val="15000"/>
                      </a:schemeClr>
                    </a:solidFill>
                    <a:latin typeface="微软雅黑" pitchFamily="34" charset="-122"/>
                    <a:ea typeface="微软雅黑" pitchFamily="34" charset="-122"/>
                  </a:rPr>
                  <a:t>知识供给者用户基本信息及行为指标</a:t>
                </a:r>
                <a:endParaRPr lang="en-US" altLang="zh-CN" sz="2300" kern="100" dirty="0" smtClean="0">
                  <a:solidFill>
                    <a:schemeClr val="tx1">
                      <a:lumMod val="85000"/>
                      <a:lumOff val="15000"/>
                    </a:schemeClr>
                  </a:solidFill>
                  <a:latin typeface="微软雅黑" pitchFamily="34" charset="-122"/>
                  <a:ea typeface="微软雅黑" pitchFamily="34" charset="-122"/>
                </a:endParaRPr>
              </a:p>
            </p:txBody>
          </p:sp>
          <p:cxnSp>
            <p:nvCxnSpPr>
              <p:cNvPr id="70" name="直接箭头连接符 69"/>
              <p:cNvCxnSpPr>
                <a:endCxn id="93" idx="0"/>
              </p:cNvCxnSpPr>
              <p:nvPr/>
            </p:nvCxnSpPr>
            <p:spPr>
              <a:xfrm>
                <a:off x="7810888" y="1803630"/>
                <a:ext cx="1" cy="470672"/>
              </a:xfrm>
              <a:prstGeom prst="straightConnector1">
                <a:avLst/>
              </a:prstGeom>
              <a:ln w="28575">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3" name="AutoShape 31"/>
              <p:cNvSpPr>
                <a:spLocks noChangeArrowheads="1"/>
              </p:cNvSpPr>
              <p:nvPr/>
            </p:nvSpPr>
            <p:spPr bwMode="auto">
              <a:xfrm>
                <a:off x="6551244" y="2274302"/>
                <a:ext cx="2519289" cy="923783"/>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a:defRPr/>
                </a:pPr>
                <a:r>
                  <a:rPr lang="zh-CN" altLang="en-US" sz="2300" kern="100" dirty="0">
                    <a:solidFill>
                      <a:schemeClr val="tx1">
                        <a:lumMod val="85000"/>
                        <a:lumOff val="15000"/>
                      </a:schemeClr>
                    </a:solidFill>
                    <a:latin typeface="微软雅黑" pitchFamily="34" charset="-122"/>
                    <a:ea typeface="微软雅黑" pitchFamily="34" charset="-122"/>
                  </a:rPr>
                  <a:t>划分为不同知识供给者群体</a:t>
                </a:r>
              </a:p>
            </p:txBody>
          </p:sp>
        </p:grpSp>
        <p:grpSp>
          <p:nvGrpSpPr>
            <p:cNvPr id="15" name="组合 14"/>
            <p:cNvGrpSpPr/>
            <p:nvPr/>
          </p:nvGrpSpPr>
          <p:grpSpPr>
            <a:xfrm>
              <a:off x="5430029" y="3201640"/>
              <a:ext cx="4761718" cy="703589"/>
              <a:chOff x="5430029" y="3201640"/>
              <a:chExt cx="4761718" cy="703589"/>
            </a:xfrm>
          </p:grpSpPr>
          <p:cxnSp>
            <p:nvCxnSpPr>
              <p:cNvPr id="60" name="直接箭头连接符 59"/>
              <p:cNvCxnSpPr/>
              <p:nvPr/>
            </p:nvCxnSpPr>
            <p:spPr>
              <a:xfrm flipH="1">
                <a:off x="5430029" y="3546079"/>
                <a:ext cx="4761718" cy="0"/>
              </a:xfrm>
              <a:prstGeom prst="straightConnector1">
                <a:avLst/>
              </a:prstGeom>
              <a:ln w="28575">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7837462" y="3201640"/>
                <a:ext cx="0" cy="344439"/>
              </a:xfrm>
              <a:prstGeom prst="straightConnector1">
                <a:avLst/>
              </a:prstGeom>
              <a:ln w="28575">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10191747" y="3553435"/>
                <a:ext cx="0" cy="344439"/>
              </a:xfrm>
              <a:prstGeom prst="straightConnector1">
                <a:avLst/>
              </a:prstGeom>
              <a:ln w="28575">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5430029" y="3560790"/>
                <a:ext cx="0" cy="344439"/>
              </a:xfrm>
              <a:prstGeom prst="straightConnector1">
                <a:avLst/>
              </a:prstGeom>
              <a:ln w="28575">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8" name="圆角矩形 27"/>
            <p:cNvSpPr/>
            <p:nvPr/>
          </p:nvSpPr>
          <p:spPr>
            <a:xfrm>
              <a:off x="4309609" y="3897874"/>
              <a:ext cx="7341300" cy="1739332"/>
            </a:xfrm>
            <a:prstGeom prst="roundRect">
              <a:avLst/>
            </a:prstGeom>
            <a:noFill/>
            <a:ln w="2857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AutoShape 31"/>
            <p:cNvSpPr>
              <a:spLocks noChangeArrowheads="1"/>
            </p:cNvSpPr>
            <p:nvPr/>
          </p:nvSpPr>
          <p:spPr bwMode="auto">
            <a:xfrm>
              <a:off x="4150295" y="6069872"/>
              <a:ext cx="7357298" cy="546390"/>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a:defRPr/>
              </a:pPr>
              <a:r>
                <a:rPr lang="zh-CN" altLang="en-US" sz="2300" kern="100" dirty="0">
                  <a:solidFill>
                    <a:schemeClr val="tx1">
                      <a:lumMod val="85000"/>
                      <a:lumOff val="15000"/>
                    </a:schemeClr>
                  </a:solidFill>
                  <a:latin typeface="微软雅黑" pitchFamily="34" charset="-122"/>
                  <a:ea typeface="微软雅黑" pitchFamily="34" charset="-122"/>
                </a:rPr>
                <a:t>为</a:t>
              </a:r>
              <a:r>
                <a:rPr lang="zh-CN" altLang="en-US" sz="2300" kern="100" dirty="0" smtClean="0">
                  <a:solidFill>
                    <a:schemeClr val="tx1">
                      <a:lumMod val="85000"/>
                      <a:lumOff val="15000"/>
                    </a:schemeClr>
                  </a:solidFill>
                  <a:latin typeface="微软雅黑" pitchFamily="34" charset="-122"/>
                  <a:ea typeface="微软雅黑" pitchFamily="34" charset="-122"/>
                </a:rPr>
                <a:t>提升知识付费平台用户</a:t>
              </a:r>
              <a:r>
                <a:rPr lang="zh-CN" altLang="en-US" sz="2300" kern="100" dirty="0">
                  <a:solidFill>
                    <a:schemeClr val="tx1">
                      <a:lumMod val="85000"/>
                      <a:lumOff val="15000"/>
                    </a:schemeClr>
                  </a:solidFill>
                  <a:latin typeface="微软雅黑" pitchFamily="34" charset="-122"/>
                  <a:ea typeface="微软雅黑" pitchFamily="34" charset="-122"/>
                </a:rPr>
                <a:t>活跃</a:t>
              </a:r>
              <a:r>
                <a:rPr lang="zh-CN" altLang="en-US" sz="2300" kern="100" dirty="0" smtClean="0">
                  <a:solidFill>
                    <a:schemeClr val="tx1">
                      <a:lumMod val="85000"/>
                      <a:lumOff val="15000"/>
                    </a:schemeClr>
                  </a:solidFill>
                  <a:latin typeface="微软雅黑" pitchFamily="34" charset="-122"/>
                  <a:ea typeface="微软雅黑" pitchFamily="34" charset="-122"/>
                </a:rPr>
                <a:t>度提出</a:t>
              </a:r>
              <a:r>
                <a:rPr lang="zh-CN" altLang="en-US" sz="2300" kern="100" dirty="0">
                  <a:solidFill>
                    <a:schemeClr val="tx1">
                      <a:lumMod val="85000"/>
                      <a:lumOff val="15000"/>
                    </a:schemeClr>
                  </a:solidFill>
                  <a:latin typeface="微软雅黑" pitchFamily="34" charset="-122"/>
                  <a:ea typeface="微软雅黑" pitchFamily="34" charset="-122"/>
                </a:rPr>
                <a:t>建议与支持</a:t>
              </a:r>
              <a:endParaRPr lang="en-US" altLang="zh-CN" sz="2300" kern="100" dirty="0" smtClean="0">
                <a:solidFill>
                  <a:schemeClr val="tx1">
                    <a:lumMod val="85000"/>
                    <a:lumOff val="15000"/>
                  </a:schemeClr>
                </a:solidFill>
                <a:latin typeface="微软雅黑" pitchFamily="34" charset="-122"/>
                <a:ea typeface="微软雅黑" pitchFamily="34" charset="-122"/>
              </a:endParaRPr>
            </a:p>
          </p:txBody>
        </p:sp>
        <p:sp>
          <p:nvSpPr>
            <p:cNvPr id="18" name="右箭头 17"/>
            <p:cNvSpPr/>
            <p:nvPr/>
          </p:nvSpPr>
          <p:spPr>
            <a:xfrm>
              <a:off x="6882486" y="4573402"/>
              <a:ext cx="1603185" cy="449942"/>
            </a:xfrm>
            <a:prstGeom prst="rightArrow">
              <a:avLst>
                <a:gd name="adj1" fmla="val 50000"/>
                <a:gd name="adj2" fmla="val 72581"/>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7453258" y="1903193"/>
            <a:ext cx="715260" cy="369332"/>
          </a:xfrm>
          <a:prstGeom prst="rect">
            <a:avLst/>
          </a:prstGeom>
          <a:noFill/>
        </p:spPr>
        <p:txBody>
          <a:bodyPr wrap="none" rtlCol="0">
            <a:spAutoFit/>
          </a:bodyPr>
          <a:lstStyle/>
          <a:p>
            <a:r>
              <a:rPr lang="zh-CN" altLang="en-US" b="1" dirty="0" smtClean="0">
                <a:solidFill>
                  <a:srgbClr val="002060"/>
                </a:solidFill>
                <a:latin typeface="微软雅黑" panose="020B0503020204020204" pitchFamily="34" charset="-122"/>
                <a:ea typeface="微软雅黑" panose="020B0503020204020204" pitchFamily="34" charset="-122"/>
              </a:rPr>
              <a:t>聚 类</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942154" y="4275943"/>
            <a:ext cx="1285929" cy="369332"/>
          </a:xfrm>
          <a:prstGeom prst="rect">
            <a:avLst/>
          </a:prstGeom>
          <a:noFill/>
        </p:spPr>
        <p:txBody>
          <a:bodyPr wrap="none" rtlCol="0">
            <a:spAutoFit/>
          </a:bodyPr>
          <a:lstStyle/>
          <a:p>
            <a:r>
              <a:rPr lang="en-US" altLang="zh-CN" b="1" dirty="0" smtClean="0">
                <a:solidFill>
                  <a:srgbClr val="002060"/>
                </a:solidFill>
                <a:latin typeface="微软雅黑" panose="020B0503020204020204" pitchFamily="34" charset="-122"/>
                <a:ea typeface="微软雅黑" panose="020B0503020204020204" pitchFamily="34" charset="-122"/>
              </a:rPr>
              <a:t>Lasso</a:t>
            </a:r>
            <a:r>
              <a:rPr lang="zh-CN" altLang="en-US" b="1" dirty="0" smtClean="0">
                <a:solidFill>
                  <a:srgbClr val="002060"/>
                </a:solidFill>
                <a:latin typeface="微软雅黑" panose="020B0503020204020204" pitchFamily="34" charset="-122"/>
                <a:ea typeface="微软雅黑" panose="020B0503020204020204" pitchFamily="34" charset="-122"/>
              </a:rPr>
              <a:t>回归</a:t>
            </a:r>
            <a:endParaRPr lang="zh-CN" altLang="en-US"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32150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2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1001486" y="2067619"/>
            <a:ext cx="11190514"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椭圆 8"/>
          <p:cNvSpPr/>
          <p:nvPr/>
        </p:nvSpPr>
        <p:spPr>
          <a:xfrm>
            <a:off x="1511195" y="1777594"/>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文本框 9"/>
          <p:cNvSpPr txBox="1"/>
          <p:nvPr/>
        </p:nvSpPr>
        <p:spPr>
          <a:xfrm>
            <a:off x="2479346" y="2161100"/>
            <a:ext cx="1213144" cy="91300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335" b="0"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02</a:t>
            </a:r>
            <a:endParaRPr kumimoji="0" lang="zh-CN" altLang="en-US" sz="5335" b="0"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4579" y="2067619"/>
            <a:ext cx="704698"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16200000">
            <a:off x="5756866" y="3466879"/>
            <a:ext cx="4893561" cy="714891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1642763" y="3070954"/>
            <a:ext cx="2960765"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dirty="0" smtClean="0">
                <a:solidFill>
                  <a:srgbClr val="5596A7"/>
                </a:solidFill>
                <a:latin typeface="微软雅黑" panose="020B0503020204020204" pitchFamily="34" charset="-122"/>
                <a:ea typeface="微软雅黑" panose="020B0503020204020204" pitchFamily="34" charset="-122"/>
              </a:rPr>
              <a:t>描 述 性 </a:t>
            </a:r>
            <a:endParaRPr lang="en-US" altLang="zh-CN" sz="4000" b="1" dirty="0" smtClean="0">
              <a:solidFill>
                <a:srgbClr val="5596A7"/>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dirty="0" smtClean="0">
                <a:solidFill>
                  <a:srgbClr val="5596A7"/>
                </a:solidFill>
                <a:latin typeface="微软雅黑" panose="020B0503020204020204" pitchFamily="34" charset="-122"/>
                <a:ea typeface="微软雅黑" panose="020B0503020204020204" pitchFamily="34" charset="-122"/>
              </a:rPr>
              <a:t>分 析</a:t>
            </a:r>
            <a:endParaRPr kumimoji="0" lang="zh-CN" altLang="en-US" sz="40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8813712" y="2533812"/>
            <a:ext cx="2729914"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2.2 </a:t>
            </a: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知乎</a:t>
            </a:r>
            <a:r>
              <a:rPr kumimoji="0" lang="en-US" altLang="zh-CN"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live</a:t>
            </a:r>
            <a:r>
              <a:rPr lang="zh-CN" altLang="en-US" sz="2400" dirty="0">
                <a:solidFill>
                  <a:prstClr val="white"/>
                </a:solidFill>
                <a:latin typeface="微软雅黑" panose="020B0503020204020204" pitchFamily="34" charset="-122"/>
                <a:ea typeface="微软雅黑" panose="020B0503020204020204" pitchFamily="34" charset="-122"/>
              </a:rPr>
              <a:t>现状</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5413158" y="2533813"/>
            <a:ext cx="2539478"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z="2400" dirty="0">
                <a:solidFill>
                  <a:prstClr val="white"/>
                </a:solidFill>
                <a:latin typeface="微软雅黑" panose="020B0503020204020204" pitchFamily="34" charset="-122"/>
                <a:ea typeface="微软雅黑" panose="020B0503020204020204" pitchFamily="34" charset="-122"/>
              </a:rPr>
              <a:t>2</a:t>
            </a:r>
            <a:r>
              <a:rPr lang="en-US" altLang="zh-CN" sz="2400" noProof="0" dirty="0" smtClean="0">
                <a:solidFill>
                  <a:prstClr val="white"/>
                </a:solidFill>
                <a:latin typeface="微软雅黑" panose="020B0503020204020204" pitchFamily="34" charset="-122"/>
                <a:ea typeface="微软雅黑" panose="020B0503020204020204" pitchFamily="34" charset="-122"/>
              </a:rPr>
              <a:t>.1 </a:t>
            </a:r>
            <a:r>
              <a:rPr lang="zh-CN" altLang="en-US" sz="2400" noProof="0" dirty="0" smtClean="0">
                <a:solidFill>
                  <a:prstClr val="white"/>
                </a:solidFill>
                <a:latin typeface="微软雅黑" panose="020B0503020204020204" pitchFamily="34" charset="-122"/>
                <a:ea typeface="微软雅黑" panose="020B0503020204020204" pitchFamily="34" charset="-122"/>
              </a:rPr>
              <a:t>数据预处理</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7424030" y="3551276"/>
            <a:ext cx="2539478"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 </a:t>
            </a: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相关性分析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078552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2500"/>
                            </p:stCondLst>
                            <p:childTnLst>
                              <p:par>
                                <p:cTn id="29" presetID="50" presetClass="entr" presetSubtype="0" decel="10000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strVal val="#ppt_w+.3"/>
                                          </p:val>
                                        </p:tav>
                                        <p:tav tm="100000">
                                          <p:val>
                                            <p:strVal val="#ppt_w"/>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animEffect transition="in" filter="fade">
                                      <p:cBhvr>
                                        <p:cTn id="33" dur="1000"/>
                                        <p:tgtEl>
                                          <p:spTgt spid="15"/>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strVal val="#ppt_w+.3"/>
                                          </p:val>
                                        </p:tav>
                                        <p:tav tm="100000">
                                          <p:val>
                                            <p:strVal val="#ppt_w"/>
                                          </p:val>
                                        </p:tav>
                                      </p:tavLst>
                                    </p:anim>
                                    <p:anim calcmode="lin" valueType="num">
                                      <p:cBhvr>
                                        <p:cTn id="38" dur="1000" fill="hold"/>
                                        <p:tgtEl>
                                          <p:spTgt spid="16"/>
                                        </p:tgtEl>
                                        <p:attrNameLst>
                                          <p:attrName>ppt_h</p:attrName>
                                        </p:attrNameLst>
                                      </p:cBhvr>
                                      <p:tavLst>
                                        <p:tav tm="0">
                                          <p:val>
                                            <p:strVal val="#ppt_h"/>
                                          </p:val>
                                        </p:tav>
                                        <p:tav tm="100000">
                                          <p:val>
                                            <p:strVal val="#ppt_h"/>
                                          </p:val>
                                        </p:tav>
                                      </p:tavLst>
                                    </p:anim>
                                    <p:animEffect transition="in" filter="fade">
                                      <p:cBhvr>
                                        <p:cTn id="39" dur="1000"/>
                                        <p:tgtEl>
                                          <p:spTgt spid="16"/>
                                        </p:tgtEl>
                                      </p:cBhvr>
                                    </p:animEffect>
                                  </p:childTnLst>
                                </p:cTn>
                              </p:par>
                            </p:childTnLst>
                          </p:cTn>
                        </p:par>
                        <p:par>
                          <p:cTn id="40" fill="hold">
                            <p:stCondLst>
                              <p:cond delay="4500"/>
                            </p:stCondLst>
                            <p:childTnLst>
                              <p:par>
                                <p:cTn id="41" presetID="50" presetClass="entr" presetSubtype="0"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strVal val="#ppt_w+.3"/>
                                          </p:val>
                                        </p:tav>
                                        <p:tav tm="100000">
                                          <p:val>
                                            <p:strVal val="#ppt_w"/>
                                          </p:val>
                                        </p:tav>
                                      </p:tavLst>
                                    </p:anim>
                                    <p:anim calcmode="lin" valueType="num">
                                      <p:cBhvr>
                                        <p:cTn id="44" dur="1000" fill="hold"/>
                                        <p:tgtEl>
                                          <p:spTgt spid="12"/>
                                        </p:tgtEl>
                                        <p:attrNameLst>
                                          <p:attrName>ppt_h</p:attrName>
                                        </p:attrNameLst>
                                      </p:cBhvr>
                                      <p:tavLst>
                                        <p:tav tm="0">
                                          <p:val>
                                            <p:strVal val="#ppt_h"/>
                                          </p:val>
                                        </p:tav>
                                        <p:tav tm="100000">
                                          <p:val>
                                            <p:strVal val="#ppt_h"/>
                                          </p:val>
                                        </p:tav>
                                      </p:tavLst>
                                    </p:anim>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p:bldP spid="10" grpId="0"/>
      <p:bldP spid="11" grpId="0" animBg="1" autoUpdateAnimBg="0"/>
      <p:bldP spid="14" grpId="0"/>
      <p:bldP spid="15" grpId="0"/>
      <p:bldP spid="16"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2_Office 主题">
  <a:themeElements>
    <a:clrScheme name="自定义 26">
      <a:dk1>
        <a:srgbClr val="262626"/>
      </a:dk1>
      <a:lt1>
        <a:srgbClr val="FFFFFF"/>
      </a:lt1>
      <a:dk2>
        <a:srgbClr val="262626"/>
      </a:dk2>
      <a:lt2>
        <a:srgbClr val="FFFFFF"/>
      </a:lt2>
      <a:accent1>
        <a:srgbClr val="75CFD9"/>
      </a:accent1>
      <a:accent2>
        <a:srgbClr val="5AB1AF"/>
      </a:accent2>
      <a:accent3>
        <a:srgbClr val="BADBDC"/>
      </a:accent3>
      <a:accent4>
        <a:srgbClr val="97CECD"/>
      </a:accent4>
      <a:accent5>
        <a:srgbClr val="7B9E9F"/>
      </a:accent5>
      <a:accent6>
        <a:srgbClr val="75CFD9"/>
      </a:accent6>
      <a:hlink>
        <a:srgbClr val="FFFFFF"/>
      </a:hlink>
      <a:folHlink>
        <a:srgbClr val="595959"/>
      </a:folHlink>
    </a:clrScheme>
    <a:fontScheme name="自定义 1">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2172</TotalTime>
  <Words>2085</Words>
  <Application>Microsoft Office PowerPoint</Application>
  <PresentationFormat>宽屏</PresentationFormat>
  <Paragraphs>456</Paragraphs>
  <Slides>24</Slides>
  <Notes>20</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24</vt:i4>
      </vt:variant>
    </vt:vector>
  </HeadingPairs>
  <TitlesOfParts>
    <vt:vector size="37" baseType="lpstr">
      <vt:lpstr>Avant GardeBook</vt:lpstr>
      <vt:lpstr>等线</vt:lpstr>
      <vt:lpstr>宋体</vt:lpstr>
      <vt:lpstr>微软雅黑</vt:lpstr>
      <vt:lpstr>微软雅黑 Light</vt:lpstr>
      <vt:lpstr>Arial</vt:lpstr>
      <vt:lpstr>Calibri</vt:lpstr>
      <vt:lpstr>Calibri Light</vt:lpstr>
      <vt:lpstr>Open Sans</vt:lpstr>
      <vt:lpstr>Times New Roman</vt:lpstr>
      <vt:lpstr>Wingdings</vt:lpstr>
      <vt:lpstr>2_Office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708</cp:revision>
  <dcterms:created xsi:type="dcterms:W3CDTF">2018-12-16T07:25:42Z</dcterms:created>
  <dcterms:modified xsi:type="dcterms:W3CDTF">2019-05-20T13:42:59Z</dcterms:modified>
</cp:coreProperties>
</file>